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March/"/>
    </mc:Choice>
  </mc:AlternateContent>
  <xr:revisionPtr revIDLastSave="295" documentId="8_{EDBCA7A3-71A8-4717-B6A8-4AB546B092FB}" xr6:coauthVersionLast="47" xr6:coauthVersionMax="47" xr10:uidLastSave="{6229BD54-59F4-4AF9-924A-5417CA2EECB5}"/>
  <bookViews>
    <workbookView xWindow="-20610" yWindow="6285"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Other Depository Corporations" sheetId="61"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1F16318_D8A5_4FD1_ADD8_769399DACED3_.wvu.Cols" localSheetId="8" hidden="1">'Other Depository Corporations'!$AF:$AP</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'Other Depository Corporations'!$AF:$AP</definedName>
    <definedName name="Z_51E488DC_CF9C_4336_89CC_62948AF1C982_.wvu.Cols" localSheetId="8" hidden="1">'Other Depository Corporations'!$AF:$AP</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8" hidden="1">'Other Depository Corporations'!$A:$A,'Other Depository Corporations'!$D:$CN,'Other Depository Corporations'!#REF!,'Other Depository Corporations'!$DE:$DE</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'Other Depository Corporations'!$55:$55</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8" hidden="1">'Other Depository Corporations'!$A:$A,'Other Depository Corporations'!$D:$CI,'Other Depository Corporations'!$DD:$DO</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'Other Depository Corporations'!$55:$55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8" hidden="1">'Other Depository Corporations'!$A:$A,'Other Depository Corporations'!$D:$CM,'Other Depository Corporations'!$DE:$DE</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'Other Depository Corporations'!$55:$55</definedName>
    <definedName name="Z_D96AB1B2_CC5D_4D3F_9FCD_18391869993E_.wvu.Cols" localSheetId="8" hidden="1">'Other Depository Corporations'!$AF:$AP</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70" uniqueCount="1837">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Transferable Deposits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Of which: Deposits</t>
  </si>
  <si>
    <t>Net Claims on Central Government</t>
  </si>
  <si>
    <t>Less Liabilities to Non Residents</t>
  </si>
  <si>
    <t>Claims on Non Residents</t>
  </si>
  <si>
    <t>Deposits Included in Broad Money</t>
  </si>
  <si>
    <t>Deposits and Securities Included in Broad Money</t>
  </si>
  <si>
    <t>Liabilities to the Central Bank</t>
  </si>
  <si>
    <t>Claims on the Central Bank</t>
  </si>
  <si>
    <t xml:space="preserve">Other  </t>
  </si>
  <si>
    <t>Loans</t>
  </si>
  <si>
    <t>Of Which: Deposits</t>
  </si>
  <si>
    <t>Of Which: Foreign Currency</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 xml:space="preserve">Other   </t>
  </si>
  <si>
    <t>Currency</t>
  </si>
  <si>
    <t>Liabilities to other ressident sectors</t>
  </si>
  <si>
    <t>Money Market Instruments</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 xml:space="preserve">  of which FCAs</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Other Claims</t>
  </si>
  <si>
    <t>Source: ZIMSTAT, 2019</t>
  </si>
  <si>
    <t>CLOTHING &amp;</t>
  </si>
  <si>
    <t xml:space="preserve">                     -  </t>
  </si>
  <si>
    <t xml:space="preserve">                         -  </t>
  </si>
  <si>
    <t xml:space="preserve">                       -  </t>
  </si>
  <si>
    <t xml:space="preserve">                           -  </t>
  </si>
  <si>
    <t xml:space="preserve">                -  </t>
  </si>
  <si>
    <t xml:space="preserve">                    -  </t>
  </si>
  <si>
    <t xml:space="preserve">                   -  </t>
  </si>
  <si>
    <t>Other Deposits (Time Deposits)</t>
  </si>
  <si>
    <t xml:space="preserve"> TABLE 3 : OTHER DEPOSITORY CORPORATIONS SURVEY ( $ 'Million)</t>
  </si>
  <si>
    <t xml:space="preserve">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of which foreign currency denominated securities</t>
  </si>
  <si>
    <t xml:space="preserve">   of which foreign currency</t>
  </si>
  <si>
    <t>of which foreign currency deposits</t>
  </si>
  <si>
    <t>of which foreign currency denominated loans</t>
  </si>
  <si>
    <t xml:space="preserve"> TABLE 3 : OTHER DEPOSITORY CORPORATIONS SURVEY ( ZWG 'Million)</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8">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0.000_);_(* \(#,##0.000\);_(* &quot;-&quot;??_);_(@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s>
  <fonts count="262">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b/>
      <sz val="11.5"/>
      <color indexed="10"/>
      <name val="Garamond"/>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sz val="14"/>
      <color indexed="8"/>
      <name val="Garamond"/>
      <family val="1"/>
    </font>
    <font>
      <b/>
      <sz val="14"/>
      <color indexed="8"/>
      <name val="Garamond"/>
      <family val="1"/>
    </font>
    <font>
      <i/>
      <sz val="12"/>
      <name val="Garamond"/>
      <family val="1"/>
    </font>
    <font>
      <b/>
      <sz val="12"/>
      <color rgb="FFFF0000"/>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indexed="64"/>
      </left>
      <right/>
      <top style="medium">
        <color indexed="64"/>
      </top>
      <bottom style="double">
        <color indexed="64"/>
      </bottom>
      <diagonal/>
    </border>
    <border>
      <left style="medium">
        <color indexed="64"/>
      </left>
      <right style="medium">
        <color indexed="64"/>
      </right>
      <top style="medium">
        <color indexed="64"/>
      </top>
      <bottom style="double">
        <color indexed="64"/>
      </bottom>
      <diagonal/>
    </border>
    <border>
      <left/>
      <right/>
      <top style="medium">
        <color indexed="64"/>
      </top>
      <bottom style="double">
        <color indexed="64"/>
      </bottom>
      <diagonal/>
    </border>
    <border>
      <left/>
      <right style="medium">
        <color indexed="64"/>
      </right>
      <top style="medium">
        <color indexed="64"/>
      </top>
      <bottom style="double">
        <color indexed="64"/>
      </bottom>
      <diagonal/>
    </border>
  </borders>
  <cellStyleXfs count="28987">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0"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37"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38"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47" fillId="0" borderId="0" applyFont="0" applyFill="0" applyBorder="0" applyAlignment="0" applyProtection="0"/>
    <xf numFmtId="37" fontId="146"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48" fillId="0" borderId="0"/>
    <xf numFmtId="9" fontId="40" fillId="0" borderId="0" applyFont="0" applyFill="0" applyBorder="0" applyAlignment="0" applyProtection="0"/>
    <xf numFmtId="37" fontId="146" fillId="0" borderId="0"/>
    <xf numFmtId="43"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6"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0" fontId="149"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187" fontId="40"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40" fillId="0" borderId="0"/>
    <xf numFmtId="187" fontId="40" fillId="0" borderId="0"/>
    <xf numFmtId="187" fontId="40" fillId="0" borderId="0"/>
    <xf numFmtId="187"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0" fillId="0" borderId="0"/>
    <xf numFmtId="0" fontId="38" fillId="0" borderId="0"/>
    <xf numFmtId="0" fontId="17" fillId="0" borderId="0"/>
    <xf numFmtId="0" fontId="150" fillId="0" borderId="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17"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21"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25"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9"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33"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7"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14"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8"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22"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34" borderId="0" applyNumberFormat="0" applyBorder="0" applyAlignment="0" applyProtection="0"/>
    <xf numFmtId="0" fontId="97" fillId="40" borderId="0" applyNumberFormat="0" applyBorder="0" applyAlignment="0" applyProtection="0"/>
    <xf numFmtId="0" fontId="97" fillId="40" borderId="0" applyNumberFormat="0" applyBorder="0" applyAlignment="0" applyProtection="0"/>
    <xf numFmtId="0" fontId="97"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4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1" borderId="0" applyNumberFormat="0" applyBorder="0" applyAlignment="0" applyProtection="0"/>
    <xf numFmtId="0" fontId="96" fillId="41" borderId="0" applyNumberFormat="0" applyBorder="0" applyAlignment="0" applyProtection="0"/>
    <xf numFmtId="0" fontId="96"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3"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4"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5"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5" fillId="0" borderId="0" applyNumberFormat="0" applyFill="0" applyBorder="0" applyAlignment="0" applyProtection="0"/>
    <xf numFmtId="0" fontId="99" fillId="43" borderId="108" applyNumberFormat="0" applyAlignment="0" applyProtection="0"/>
    <xf numFmtId="0" fontId="99" fillId="43" borderId="108" applyNumberFormat="0" applyAlignment="0" applyProtection="0"/>
    <xf numFmtId="0" fontId="99"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2"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50" fillId="0" borderId="0"/>
    <xf numFmtId="0" fontId="150"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3" borderId="109" applyNumberFormat="0" applyAlignment="0" applyProtection="0"/>
    <xf numFmtId="0" fontId="100" fillId="43"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47"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7"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2"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67"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3"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7"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2"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9"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0" fontId="13" fillId="0" borderId="0"/>
    <xf numFmtId="0" fontId="13" fillId="0" borderId="0"/>
    <xf numFmtId="187"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1"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3"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4"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5" borderId="0" applyNumberFormat="0" applyBorder="0" applyAlignment="0" applyProtection="0"/>
    <xf numFmtId="0" fontId="13" fillId="0" borderId="0"/>
    <xf numFmtId="0" fontId="13" fillId="44" borderId="0" applyNumberFormat="0" applyBorder="0" applyAlignment="0" applyProtection="0"/>
    <xf numFmtId="9" fontId="13" fillId="0" borderId="0" applyFont="0" applyFill="0" applyBorder="0" applyAlignment="0" applyProtection="0"/>
    <xf numFmtId="0" fontId="13" fillId="4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3" fillId="0" borderId="0"/>
    <xf numFmtId="0" fontId="13" fillId="44" borderId="0" applyNumberFormat="0" applyBorder="0" applyAlignment="0" applyProtection="0"/>
    <xf numFmtId="0" fontId="13" fillId="41"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3"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7"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2"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9"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0" fontId="11" fillId="0" borderId="0"/>
    <xf numFmtId="0" fontId="11" fillId="0" borderId="0"/>
    <xf numFmtId="187"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1"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3"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4"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5" borderId="0" applyNumberFormat="0" applyBorder="0" applyAlignment="0" applyProtection="0"/>
    <xf numFmtId="0" fontId="11" fillId="0" borderId="0"/>
    <xf numFmtId="0" fontId="11" fillId="44" borderId="0" applyNumberFormat="0" applyBorder="0" applyAlignment="0" applyProtection="0"/>
    <xf numFmtId="9" fontId="11" fillId="0" borderId="0" applyFont="0" applyFill="0" applyBorder="0" applyAlignment="0" applyProtection="0"/>
    <xf numFmtId="0" fontId="11" fillId="4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39"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1" fillId="0" borderId="0"/>
    <xf numFmtId="0" fontId="11" fillId="44" borderId="0" applyNumberFormat="0" applyBorder="0" applyAlignment="0" applyProtection="0"/>
    <xf numFmtId="0" fontId="11" fillId="41"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89" fontId="38" fillId="0" borderId="0"/>
    <xf numFmtId="167" fontId="47" fillId="0" borderId="0" applyFont="0" applyFill="0" applyBorder="0" applyAlignment="0" applyProtection="0"/>
    <xf numFmtId="0" fontId="172" fillId="0" borderId="0"/>
    <xf numFmtId="191" fontId="69" fillId="0" borderId="0" applyFont="0" applyFill="0" applyBorder="0" applyAlignment="0" applyProtection="0"/>
    <xf numFmtId="192" fontId="69" fillId="0" borderId="0" applyFont="0" applyFill="0" applyBorder="0" applyAlignment="0" applyProtection="0"/>
    <xf numFmtId="0" fontId="108" fillId="39" borderId="0" applyNumberFormat="0" applyBorder="0" applyAlignment="0" applyProtection="0"/>
    <xf numFmtId="0" fontId="108" fillId="39" borderId="0" applyNumberFormat="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193" fontId="69" fillId="0" borderId="0" applyFont="0" applyFill="0" applyBorder="0" applyAlignment="0" applyProtection="0"/>
    <xf numFmtId="194" fontId="69" fillId="0" borderId="0" applyFont="0" applyFill="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195" fontId="69"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40" fillId="59" borderId="216"/>
    <xf numFmtId="0" fontId="173" fillId="60" borderId="175">
      <alignment horizontal="center" vertical="center"/>
    </xf>
    <xf numFmtId="1" fontId="173" fillId="59" borderId="175">
      <alignment horizontal="right" vertical="center"/>
    </xf>
    <xf numFmtId="0" fontId="40"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40"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7" fillId="0" borderId="0"/>
    <xf numFmtId="0" fontId="6" fillId="0" borderId="0"/>
    <xf numFmtId="0" fontId="47" fillId="0" borderId="0"/>
    <xf numFmtId="0" fontId="47" fillId="64" borderId="219" applyNumberFormat="0" applyFont="0" applyAlignment="0" applyProtection="0"/>
    <xf numFmtId="0" fontId="192" fillId="43" borderId="220" applyNumberFormat="0" applyAlignment="0" applyProtection="0"/>
    <xf numFmtId="196" fontId="69" fillId="0" borderId="0" applyFont="0" applyFill="0" applyBorder="0" applyAlignment="0" applyProtection="0"/>
    <xf numFmtId="197" fontId="69"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7"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7" fillId="0" borderId="0" applyFont="0" applyFill="0" applyBorder="0" applyAlignment="0" applyProtection="0"/>
    <xf numFmtId="0" fontId="179" fillId="0" borderId="125" applyProtection="0"/>
    <xf numFmtId="0" fontId="108" fillId="39"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7" fillId="0" borderId="0" applyFont="0" applyFill="0" applyBorder="0" applyAlignment="0" applyProtection="0"/>
    <xf numFmtId="0" fontId="191" fillId="63" borderId="0" applyNumberFormat="0" applyBorder="0" applyAlignment="0" applyProtection="0"/>
    <xf numFmtId="0" fontId="6" fillId="0" borderId="0"/>
    <xf numFmtId="0" fontId="40" fillId="0" borderId="0"/>
    <xf numFmtId="0" fontId="47" fillId="64" borderId="219" applyNumberFormat="0" applyFont="0" applyAlignment="0" applyProtection="0"/>
    <xf numFmtId="0" fontId="47"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7"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7" fillId="0" borderId="0"/>
    <xf numFmtId="0" fontId="6" fillId="0" borderId="0"/>
    <xf numFmtId="183" fontId="200" fillId="0" borderId="0"/>
    <xf numFmtId="0" fontId="6" fillId="0" borderId="0"/>
    <xf numFmtId="0" fontId="47" fillId="0" borderId="0"/>
    <xf numFmtId="0" fontId="47" fillId="0" borderId="0"/>
    <xf numFmtId="0" fontId="47" fillId="0" borderId="0"/>
    <xf numFmtId="0" fontId="47" fillId="0" borderId="0"/>
    <xf numFmtId="0" fontId="199" fillId="0" borderId="0">
      <protection locked="0"/>
    </xf>
    <xf numFmtId="0" fontId="199" fillId="0" borderId="0">
      <protection locked="0"/>
    </xf>
    <xf numFmtId="0" fontId="47" fillId="0" borderId="0"/>
    <xf numFmtId="0" fontId="199" fillId="0" borderId="0">
      <protection locked="0"/>
    </xf>
    <xf numFmtId="0" fontId="199" fillId="0" borderId="0">
      <protection locked="0"/>
    </xf>
    <xf numFmtId="0" fontId="6" fillId="0" borderId="0"/>
    <xf numFmtId="0" fontId="6" fillId="0" borderId="0"/>
    <xf numFmtId="0" fontId="47" fillId="0" borderId="0"/>
    <xf numFmtId="0" fontId="6" fillId="0" borderId="0"/>
    <xf numFmtId="0" fontId="181" fillId="0" borderId="0"/>
    <xf numFmtId="0" fontId="180" fillId="0" borderId="0" applyProtection="0"/>
    <xf numFmtId="0" fontId="6" fillId="0" borderId="0"/>
    <xf numFmtId="2" fontId="179" fillId="0" borderId="0" applyProtection="0"/>
    <xf numFmtId="0" fontId="6" fillId="0" borderId="0"/>
    <xf numFmtId="0" fontId="6" fillId="0" borderId="0"/>
    <xf numFmtId="0" fontId="179" fillId="0" borderId="0" applyProtection="0"/>
    <xf numFmtId="0" fontId="179" fillId="0" borderId="0" applyNumberFormat="0" applyFont="0" applyFill="0" applyBorder="0" applyAlignment="0" applyProtection="0"/>
    <xf numFmtId="0" fontId="6"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40" fillId="0" borderId="0"/>
    <xf numFmtId="0" fontId="175" fillId="59" borderId="222">
      <alignment vertical="center"/>
    </xf>
    <xf numFmtId="0" fontId="205" fillId="59" borderId="223">
      <alignment vertical="center"/>
    </xf>
    <xf numFmtId="3" fontId="40" fillId="0" borderId="0" applyFont="0" applyFill="0" applyBorder="0" applyAlignment="0" applyProtection="0"/>
    <xf numFmtId="164" fontId="40"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7"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40" fillId="0" borderId="0"/>
    <xf numFmtId="0" fontId="47" fillId="69" borderId="226" applyNumberFormat="0" applyFont="0" applyAlignment="0" applyProtection="0"/>
    <xf numFmtId="1" fontId="47" fillId="0" borderId="0" applyNumberFormat="0" applyAlignment="0">
      <alignment horizontal="center"/>
    </xf>
    <xf numFmtId="184" fontId="212"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8" fillId="0" borderId="0"/>
    <xf numFmtId="0" fontId="214" fillId="0" borderId="0"/>
    <xf numFmtId="0" fontId="146" fillId="0" borderId="0"/>
    <xf numFmtId="0" fontId="146" fillId="0" borderId="0"/>
    <xf numFmtId="0" fontId="6" fillId="0" borderId="0"/>
    <xf numFmtId="0" fontId="6" fillId="0" borderId="0"/>
    <xf numFmtId="204" fontId="47" fillId="0" borderId="0" applyFill="0" applyBorder="0" applyAlignment="0" applyProtection="0">
      <alignment horizontal="right"/>
    </xf>
    <xf numFmtId="0" fontId="47" fillId="70" borderId="219" applyNumberFormat="0" applyFont="0" applyAlignment="0" applyProtection="0"/>
    <xf numFmtId="0" fontId="215" fillId="71" borderId="227" applyNumberFormat="0" applyAlignment="0" applyProtection="0"/>
    <xf numFmtId="10" fontId="40"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40" fillId="0" borderId="0" applyFont="0" applyFill="0" applyBorder="0" applyAlignment="0" applyProtection="0"/>
    <xf numFmtId="206" fontId="198" fillId="0" borderId="0">
      <protection locked="0"/>
    </xf>
    <xf numFmtId="215" fontId="47" fillId="0" borderId="0" applyFill="0" applyBorder="0" applyAlignment="0">
      <alignment horizontal="centerContinuous"/>
    </xf>
    <xf numFmtId="0" fontId="69"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40"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40"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40" fillId="0" borderId="0" applyFont="0" applyFill="0" applyBorder="0" applyAlignment="0" applyProtection="0"/>
    <xf numFmtId="0" fontId="196" fillId="0" borderId="0" applyNumberFormat="0" applyFill="0" applyBorder="0" applyAlignment="0" applyProtection="0"/>
    <xf numFmtId="0" fontId="48"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9"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19" fontId="47"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0" fillId="57" borderId="214" applyNumberFormat="0" applyAlignment="0" applyProtection="0"/>
    <xf numFmtId="0" fontId="190" fillId="57"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0" fillId="57"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6" fontId="6" fillId="0" borderId="0" applyFont="0" applyFill="0" applyBorder="0" applyAlignment="0" applyProtection="0"/>
    <xf numFmtId="0" fontId="6" fillId="0" borderId="0"/>
    <xf numFmtId="0" fontId="182" fillId="48" borderId="0" applyNumberFormat="0" applyBorder="0" applyAlignment="0" applyProtection="0"/>
    <xf numFmtId="9" fontId="47" fillId="0" borderId="0" applyFont="0" applyFill="0" applyBorder="0" applyAlignment="0" applyProtection="0"/>
    <xf numFmtId="0" fontId="108"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7" fillId="0" borderId="0"/>
    <xf numFmtId="0" fontId="108" fillId="44" borderId="0" applyNumberFormat="0" applyBorder="0" applyAlignment="0" applyProtection="0"/>
    <xf numFmtId="0" fontId="187" fillId="41" borderId="0" applyNumberFormat="0" applyBorder="0" applyAlignment="0" applyProtection="0"/>
    <xf numFmtId="0" fontId="108" fillId="40" borderId="0" applyNumberFormat="0" applyBorder="0" applyAlignment="0" applyProtection="0"/>
    <xf numFmtId="0" fontId="191" fillId="63" borderId="0" applyNumberFormat="0" applyBorder="0" applyAlignment="0" applyProtection="0"/>
    <xf numFmtId="0" fontId="108" fillId="39" borderId="0" applyNumberFormat="0" applyBorder="0" applyAlignment="0" applyProtection="0"/>
    <xf numFmtId="0" fontId="6" fillId="0" borderId="0"/>
    <xf numFmtId="0" fontId="155" fillId="0" borderId="0" applyNumberFormat="0" applyFill="0" applyBorder="0" applyAlignment="0" applyProtection="0"/>
    <xf numFmtId="0" fontId="5" fillId="0" borderId="0"/>
    <xf numFmtId="0" fontId="5" fillId="0" borderId="0"/>
    <xf numFmtId="0" fontId="108" fillId="41" borderId="0" applyNumberFormat="0" applyBorder="0" applyAlignment="0" applyProtection="0"/>
    <xf numFmtId="0" fontId="6" fillId="0" borderId="0"/>
    <xf numFmtId="9" fontId="47"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8" fillId="48" borderId="0" applyNumberFormat="0" applyBorder="0" applyAlignment="0" applyProtection="0"/>
    <xf numFmtId="0" fontId="154" fillId="0" borderId="218" applyNumberFormat="0" applyFill="0" applyAlignment="0" applyProtection="0"/>
    <xf numFmtId="0" fontId="179" fillId="0" borderId="125" applyProtection="0"/>
    <xf numFmtId="0" fontId="108" fillId="46" borderId="0" applyNumberFormat="0" applyBorder="0" applyAlignment="0" applyProtection="0"/>
    <xf numFmtId="0" fontId="108" fillId="44" borderId="0" applyNumberFormat="0" applyBorder="0" applyAlignment="0" applyProtection="0"/>
    <xf numFmtId="0" fontId="108" fillId="57" borderId="0" applyNumberFormat="0" applyBorder="0" applyAlignment="0" applyProtection="0"/>
    <xf numFmtId="0" fontId="6" fillId="0" borderId="0"/>
    <xf numFmtId="0" fontId="5" fillId="0" borderId="0"/>
    <xf numFmtId="0" fontId="192" fillId="43" borderId="220" applyNumberFormat="0" applyAlignment="0" applyProtection="0"/>
    <xf numFmtId="0" fontId="182" fillId="49"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6" fillId="0" borderId="0"/>
    <xf numFmtId="0" fontId="6" fillId="0" borderId="0"/>
    <xf numFmtId="0" fontId="182" fillId="54" borderId="0" applyNumberFormat="0" applyBorder="0" applyAlignment="0" applyProtection="0"/>
    <xf numFmtId="167" fontId="47" fillId="0" borderId="0" applyFont="0" applyFill="0" applyBorder="0" applyAlignment="0" applyProtection="0"/>
    <xf numFmtId="0" fontId="108" fillId="42" borderId="0" applyNumberFormat="0" applyBorder="0" applyAlignment="0" applyProtection="0"/>
    <xf numFmtId="0" fontId="108" fillId="45" borderId="0" applyNumberFormat="0" applyBorder="0" applyAlignment="0" applyProtection="0"/>
    <xf numFmtId="0" fontId="155"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2" borderId="0" applyNumberFormat="0" applyBorder="0" applyAlignment="0" applyProtection="0"/>
    <xf numFmtId="0" fontId="6" fillId="0" borderId="0"/>
    <xf numFmtId="0" fontId="182" fillId="50"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2" fillId="51"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6"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cellStyleXfs>
  <cellXfs count="2031">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79"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79"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79"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1"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1"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1"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79"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1"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2"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79"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0" fontId="137" fillId="0" borderId="0" xfId="1111" applyAlignment="1" applyProtection="1"/>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79"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68" fillId="0" borderId="0" xfId="0" applyFont="1"/>
    <xf numFmtId="17" fontId="168" fillId="0" borderId="0" xfId="0" applyNumberFormat="1" applyFont="1"/>
    <xf numFmtId="167" fontId="168" fillId="0" borderId="0" xfId="1" applyFont="1"/>
    <xf numFmtId="17" fontId="8" fillId="0" borderId="0" xfId="2933" applyNumberFormat="1" applyFont="1"/>
    <xf numFmtId="2" fontId="168"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79"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69"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4"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5"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79"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0" fontId="4" fillId="0" borderId="0" xfId="28957"/>
    <xf numFmtId="184" fontId="136" fillId="0" borderId="0" xfId="28957" applyNumberFormat="1" applyFont="1"/>
    <xf numFmtId="167" fontId="30" fillId="0" borderId="0" xfId="28958" applyFont="1" applyBorder="1" applyAlignment="1">
      <alignment horizontal="center"/>
    </xf>
    <xf numFmtId="183" fontId="135" fillId="0" borderId="0" xfId="28957" applyNumberFormat="1" applyFont="1"/>
    <xf numFmtId="183" fontId="136" fillId="0" borderId="0" xfId="28957" applyNumberFormat="1" applyFont="1"/>
    <xf numFmtId="183" fontId="140" fillId="0" borderId="0" xfId="28957" applyNumberFormat="1" applyFont="1"/>
    <xf numFmtId="183" fontId="139" fillId="0" borderId="0" xfId="28957" applyNumberFormat="1" applyFont="1"/>
    <xf numFmtId="184" fontId="242" fillId="38" borderId="230" xfId="28957" applyNumberFormat="1" applyFont="1" applyFill="1" applyBorder="1"/>
    <xf numFmtId="183" fontId="123" fillId="38" borderId="231" xfId="28957" applyNumberFormat="1" applyFont="1" applyFill="1" applyBorder="1"/>
    <xf numFmtId="176" fontId="123" fillId="38" borderId="232" xfId="28957" applyNumberFormat="1" applyFont="1" applyFill="1" applyBorder="1" applyAlignment="1">
      <alignment horizontal="center" wrapText="1"/>
    </xf>
    <xf numFmtId="176" fontId="123" fillId="38" borderId="231" xfId="28957" applyNumberFormat="1" applyFont="1" applyFill="1" applyBorder="1" applyAlignment="1">
      <alignment horizontal="center" wrapText="1"/>
    </xf>
    <xf numFmtId="176" fontId="123" fillId="38" borderId="233" xfId="28957" applyNumberFormat="1" applyFont="1" applyFill="1" applyBorder="1" applyAlignment="1">
      <alignment horizontal="center" wrapText="1"/>
    </xf>
    <xf numFmtId="176" fontId="242" fillId="38" borderId="125" xfId="28957" applyNumberFormat="1" applyFont="1" applyFill="1" applyBorder="1" applyAlignment="1">
      <alignment horizontal="center" vertical="center" wrapText="1"/>
    </xf>
    <xf numFmtId="176" fontId="243" fillId="38" borderId="125" xfId="28957" applyNumberFormat="1" applyFont="1" applyFill="1" applyBorder="1"/>
    <xf numFmtId="183" fontId="243" fillId="38" borderId="125" xfId="28957" applyNumberFormat="1" applyFont="1" applyFill="1" applyBorder="1"/>
    <xf numFmtId="1" fontId="242" fillId="0" borderId="7" xfId="1114" quotePrefix="1" applyNumberFormat="1" applyFont="1" applyBorder="1" applyAlignment="1">
      <alignment horizontal="center"/>
    </xf>
    <xf numFmtId="1" fontId="242" fillId="0" borderId="0" xfId="1114" quotePrefix="1" applyNumberFormat="1" applyFont="1" applyAlignment="1">
      <alignment horizontal="center"/>
    </xf>
    <xf numFmtId="1" fontId="123" fillId="0" borderId="91" xfId="1114" quotePrefix="1" applyNumberFormat="1" applyFont="1" applyBorder="1" applyAlignment="1">
      <alignment horizontal="center"/>
    </xf>
    <xf numFmtId="1" fontId="123" fillId="0" borderId="0" xfId="1114" quotePrefix="1" applyNumberFormat="1" applyFont="1" applyAlignment="1">
      <alignment horizontal="center"/>
    </xf>
    <xf numFmtId="1" fontId="119" fillId="0" borderId="91" xfId="28957" applyNumberFormat="1" applyFont="1" applyBorder="1"/>
    <xf numFmtId="1" fontId="119" fillId="0" borderId="0" xfId="28957" applyNumberFormat="1" applyFont="1"/>
    <xf numFmtId="1" fontId="119" fillId="0" borderId="93" xfId="28957" applyNumberFormat="1" applyFont="1" applyBorder="1"/>
    <xf numFmtId="170" fontId="242" fillId="0" borderId="0" xfId="28957" applyNumberFormat="1" applyFont="1"/>
    <xf numFmtId="2" fontId="242" fillId="0" borderId="0" xfId="28957" applyNumberFormat="1" applyFont="1"/>
    <xf numFmtId="2" fontId="244" fillId="0" borderId="0" xfId="28957" applyNumberFormat="1" applyFont="1"/>
    <xf numFmtId="0" fontId="244" fillId="0" borderId="0" xfId="28957" applyFont="1"/>
    <xf numFmtId="2" fontId="242" fillId="0" borderId="7" xfId="28957" applyNumberFormat="1" applyFont="1" applyBorder="1"/>
    <xf numFmtId="0" fontId="123" fillId="0" borderId="91" xfId="28957" applyFont="1" applyBorder="1"/>
    <xf numFmtId="4" fontId="123" fillId="0" borderId="0" xfId="28957" applyNumberFormat="1" applyFont="1"/>
    <xf numFmtId="4" fontId="123" fillId="0" borderId="91" xfId="28957" applyNumberFormat="1" applyFont="1" applyBorder="1"/>
    <xf numFmtId="4" fontId="123" fillId="0" borderId="93" xfId="28957" applyNumberFormat="1" applyFont="1" applyBorder="1"/>
    <xf numFmtId="4" fontId="242" fillId="0" borderId="0" xfId="28957" applyNumberFormat="1" applyFont="1"/>
    <xf numFmtId="0" fontId="123" fillId="0" borderId="91" xfId="28957" applyFont="1" applyBorder="1" applyAlignment="1">
      <alignment horizontal="left"/>
    </xf>
    <xf numFmtId="2" fontId="245" fillId="0" borderId="7" xfId="28957" applyNumberFormat="1" applyFont="1" applyBorder="1"/>
    <xf numFmtId="2" fontId="245" fillId="0" borderId="0" xfId="28957" applyNumberFormat="1" applyFont="1"/>
    <xf numFmtId="0" fontId="246" fillId="0" borderId="91" xfId="28957" applyFont="1" applyBorder="1" applyAlignment="1">
      <alignment horizontal="left" indent="3"/>
    </xf>
    <xf numFmtId="4" fontId="246" fillId="3" borderId="0" xfId="28957" applyNumberFormat="1" applyFont="1" applyFill="1"/>
    <xf numFmtId="4" fontId="246" fillId="0" borderId="91" xfId="28957" applyNumberFormat="1" applyFont="1" applyBorder="1"/>
    <xf numFmtId="4" fontId="246" fillId="0" borderId="0" xfId="28957" applyNumberFormat="1" applyFont="1"/>
    <xf numFmtId="4" fontId="246" fillId="0" borderId="93" xfId="28957" applyNumberFormat="1" applyFont="1" applyBorder="1"/>
    <xf numFmtId="4" fontId="119" fillId="0" borderId="93" xfId="28957" applyNumberFormat="1" applyFont="1" applyBorder="1"/>
    <xf numFmtId="4" fontId="119" fillId="0" borderId="0" xfId="28957" applyNumberFormat="1" applyFont="1"/>
    <xf numFmtId="4" fontId="119" fillId="0" borderId="91" xfId="28957" applyNumberFormat="1" applyFont="1" applyBorder="1"/>
    <xf numFmtId="4" fontId="245" fillId="0" borderId="0" xfId="28957" applyNumberFormat="1" applyFont="1"/>
    <xf numFmtId="4" fontId="247" fillId="0" borderId="0" xfId="28957" applyNumberFormat="1" applyFont="1"/>
    <xf numFmtId="2" fontId="247" fillId="0" borderId="0" xfId="28957" applyNumberFormat="1" applyFont="1"/>
    <xf numFmtId="2" fontId="248" fillId="0" borderId="0" xfId="28957" applyNumberFormat="1" applyFont="1"/>
    <xf numFmtId="0" fontId="123" fillId="0" borderId="91" xfId="28957" applyFont="1" applyBorder="1" applyAlignment="1">
      <alignment horizontal="left" indent="1"/>
    </xf>
    <xf numFmtId="2" fontId="249" fillId="0" borderId="0" xfId="28957" applyNumberFormat="1" applyFont="1"/>
    <xf numFmtId="2" fontId="247" fillId="0" borderId="7" xfId="28957" applyNumberFormat="1" applyFont="1" applyBorder="1"/>
    <xf numFmtId="0" fontId="119" fillId="0" borderId="91" xfId="28957" applyFont="1" applyBorder="1"/>
    <xf numFmtId="167" fontId="123" fillId="0" borderId="0" xfId="28957" applyNumberFormat="1" applyFont="1" applyAlignment="1">
      <alignment horizontal="left"/>
    </xf>
    <xf numFmtId="167" fontId="123" fillId="0" borderId="0" xfId="28957" applyNumberFormat="1" applyFont="1" applyAlignment="1">
      <alignment horizontal="left" vertical="top"/>
    </xf>
    <xf numFmtId="167" fontId="123" fillId="0" borderId="0" xfId="28957" applyNumberFormat="1" applyFont="1"/>
    <xf numFmtId="167" fontId="123" fillId="0" borderId="91" xfId="28957" applyNumberFormat="1" applyFont="1" applyBorder="1"/>
    <xf numFmtId="167" fontId="123" fillId="0" borderId="93" xfId="28957" applyNumberFormat="1" applyFont="1" applyBorder="1"/>
    <xf numFmtId="2" fontId="123" fillId="0" borderId="91" xfId="28957" applyNumberFormat="1" applyFont="1" applyBorder="1" applyAlignment="1">
      <alignment horizontal="left" indent="1"/>
    </xf>
    <xf numFmtId="167" fontId="123" fillId="0" borderId="0" xfId="28958" applyFont="1" applyBorder="1" applyAlignment="1">
      <alignment horizontal="left" indent="1"/>
    </xf>
    <xf numFmtId="167" fontId="123" fillId="0" borderId="0" xfId="28957" applyNumberFormat="1" applyFont="1" applyAlignment="1">
      <alignment horizontal="left" indent="1"/>
    </xf>
    <xf numFmtId="0" fontId="123" fillId="0" borderId="91" xfId="28957" applyFont="1" applyBorder="1" applyAlignment="1">
      <alignment horizontal="left" indent="3"/>
    </xf>
    <xf numFmtId="167" fontId="123" fillId="0" borderId="0" xfId="28957" applyNumberFormat="1" applyFont="1" applyAlignment="1">
      <alignment horizontal="left" indent="3"/>
    </xf>
    <xf numFmtId="167" fontId="123" fillId="0" borderId="0" xfId="28957" applyNumberFormat="1" applyFont="1" applyAlignment="1">
      <alignment horizontal="left" vertical="top" indent="3"/>
    </xf>
    <xf numFmtId="2" fontId="244" fillId="0" borderId="7" xfId="28957" applyNumberFormat="1" applyFont="1" applyBorder="1"/>
    <xf numFmtId="0" fontId="119" fillId="0" borderId="91" xfId="28957" applyFont="1" applyBorder="1" applyAlignment="1">
      <alignment horizontal="left" indent="4"/>
    </xf>
    <xf numFmtId="167" fontId="119" fillId="0" borderId="0" xfId="28958" applyFont="1" applyBorder="1" applyAlignment="1">
      <alignment horizontal="left" indent="4"/>
    </xf>
    <xf numFmtId="167" fontId="119" fillId="0" borderId="0" xfId="28957" applyNumberFormat="1" applyFont="1" applyAlignment="1">
      <alignment horizontal="left" indent="4"/>
    </xf>
    <xf numFmtId="167" fontId="119" fillId="0" borderId="0" xfId="28957" applyNumberFormat="1" applyFont="1"/>
    <xf numFmtId="167" fontId="119" fillId="0" borderId="91" xfId="28957" applyNumberFormat="1" applyFont="1" applyBorder="1"/>
    <xf numFmtId="167" fontId="119" fillId="0" borderId="93" xfId="28957" applyNumberFormat="1" applyFont="1" applyBorder="1"/>
    <xf numFmtId="4" fontId="244" fillId="0" borderId="0" xfId="28957" applyNumberFormat="1" applyFont="1"/>
    <xf numFmtId="0" fontId="246" fillId="0" borderId="91" xfId="28957" applyFont="1" applyBorder="1" applyAlignment="1">
      <alignment horizontal="left" indent="5"/>
    </xf>
    <xf numFmtId="167" fontId="246" fillId="0" borderId="0" xfId="28958" applyFont="1" applyBorder="1" applyAlignment="1">
      <alignment horizontal="left" indent="4"/>
    </xf>
    <xf numFmtId="167" fontId="246" fillId="0" borderId="0" xfId="28957" applyNumberFormat="1" applyFont="1" applyAlignment="1">
      <alignment horizontal="left" indent="4"/>
    </xf>
    <xf numFmtId="167" fontId="246" fillId="0" borderId="0" xfId="28957" applyNumberFormat="1" applyFont="1"/>
    <xf numFmtId="167" fontId="246" fillId="0" borderId="91" xfId="28957" applyNumberFormat="1" applyFont="1" applyBorder="1"/>
    <xf numFmtId="167" fontId="246" fillId="0" borderId="93" xfId="28957" applyNumberFormat="1" applyFont="1" applyBorder="1"/>
    <xf numFmtId="0" fontId="123" fillId="0" borderId="91" xfId="28957" applyFont="1" applyBorder="1" applyAlignment="1">
      <alignment horizontal="left" indent="4"/>
    </xf>
    <xf numFmtId="4" fontId="242" fillId="0" borderId="91" xfId="28957" applyNumberFormat="1" applyFont="1" applyBorder="1"/>
    <xf numFmtId="0" fontId="246" fillId="0" borderId="91" xfId="28957" applyFont="1" applyBorder="1" applyAlignment="1">
      <alignment horizontal="left" indent="4"/>
    </xf>
    <xf numFmtId="167" fontId="246" fillId="0" borderId="0" xfId="28958" applyFont="1" applyBorder="1" applyAlignment="1">
      <alignment horizontal="left" indent="3"/>
    </xf>
    <xf numFmtId="167" fontId="246" fillId="0" borderId="0" xfId="28957" applyNumberFormat="1" applyFont="1" applyAlignment="1">
      <alignment horizontal="left" indent="3"/>
    </xf>
    <xf numFmtId="2" fontId="250" fillId="0" borderId="0" xfId="28957" applyNumberFormat="1" applyFont="1"/>
    <xf numFmtId="0" fontId="246" fillId="0" borderId="0" xfId="28958" applyNumberFormat="1" applyFont="1" applyBorder="1" applyAlignment="1">
      <alignment horizontal="left" indent="4"/>
    </xf>
    <xf numFmtId="0" fontId="246" fillId="0" borderId="0" xfId="28957" applyFont="1"/>
    <xf numFmtId="2" fontId="246" fillId="0" borderId="91" xfId="28957" applyNumberFormat="1" applyFont="1" applyBorder="1"/>
    <xf numFmtId="2" fontId="246" fillId="0" borderId="0" xfId="28957" applyNumberFormat="1" applyFont="1"/>
    <xf numFmtId="2" fontId="246" fillId="0" borderId="93" xfId="28957" applyNumberFormat="1" applyFont="1" applyBorder="1"/>
    <xf numFmtId="167" fontId="123" fillId="0" borderId="0" xfId="28958" applyFont="1" applyBorder="1" applyAlignment="1">
      <alignment horizontal="left" indent="4"/>
    </xf>
    <xf numFmtId="167" fontId="123" fillId="0" borderId="0" xfId="28957" applyNumberFormat="1" applyFont="1" applyAlignment="1">
      <alignment horizontal="left" indent="4"/>
    </xf>
    <xf numFmtId="167" fontId="119" fillId="0" borderId="0" xfId="28957" applyNumberFormat="1" applyFont="1" applyAlignment="1">
      <alignment horizontal="left" indent="6"/>
    </xf>
    <xf numFmtId="4" fontId="123" fillId="0" borderId="0" xfId="28958" applyNumberFormat="1" applyFont="1" applyBorder="1" applyAlignment="1">
      <alignment horizontal="left" indent="1"/>
    </xf>
    <xf numFmtId="4" fontId="123" fillId="0" borderId="0" xfId="28957" applyNumberFormat="1" applyFont="1" applyAlignment="1">
      <alignment horizontal="left" indent="1"/>
    </xf>
    <xf numFmtId="0" fontId="119" fillId="0" borderId="91" xfId="28957" applyFont="1" applyBorder="1" applyAlignment="1">
      <alignment horizontal="left" indent="2"/>
    </xf>
    <xf numFmtId="4" fontId="244" fillId="0" borderId="91" xfId="28957" applyNumberFormat="1" applyFont="1" applyBorder="1"/>
    <xf numFmtId="185" fontId="123" fillId="0" borderId="0" xfId="28958" applyNumberFormat="1" applyFont="1" applyBorder="1" applyAlignment="1">
      <alignment horizontal="left" indent="2"/>
    </xf>
    <xf numFmtId="185" fontId="123" fillId="0" borderId="0" xfId="28957" applyNumberFormat="1" applyFont="1" applyAlignment="1">
      <alignment horizontal="left" indent="2"/>
    </xf>
    <xf numFmtId="185" fontId="123" fillId="0" borderId="0" xfId="28957" applyNumberFormat="1" applyFont="1"/>
    <xf numFmtId="185" fontId="119" fillId="0" borderId="0" xfId="28958" applyNumberFormat="1" applyFont="1" applyBorder="1" applyAlignment="1">
      <alignment horizontal="left" indent="2"/>
    </xf>
    <xf numFmtId="185" fontId="119" fillId="0" borderId="0" xfId="1110" applyNumberFormat="1" applyFont="1" applyAlignment="1">
      <alignment horizontal="left" indent="2"/>
    </xf>
    <xf numFmtId="185" fontId="119" fillId="0" borderId="0" xfId="28957" applyNumberFormat="1" applyFont="1"/>
    <xf numFmtId="185" fontId="119" fillId="0" borderId="91" xfId="28957" applyNumberFormat="1" applyFont="1" applyBorder="1"/>
    <xf numFmtId="185" fontId="246" fillId="0" borderId="0" xfId="28957" applyNumberFormat="1" applyFont="1"/>
    <xf numFmtId="185" fontId="119" fillId="0" borderId="93" xfId="28957" applyNumberFormat="1" applyFont="1" applyBorder="1"/>
    <xf numFmtId="2" fontId="251" fillId="0" borderId="0" xfId="28957" applyNumberFormat="1" applyFont="1"/>
    <xf numFmtId="185" fontId="123" fillId="0" borderId="0" xfId="28957" applyNumberFormat="1" applyFont="1" applyAlignment="1">
      <alignment horizontal="right" indent="1"/>
    </xf>
    <xf numFmtId="185" fontId="123" fillId="0" borderId="0" xfId="28957" applyNumberFormat="1" applyFont="1" applyAlignment="1">
      <alignment horizontal="right" vertical="top" indent="1"/>
    </xf>
    <xf numFmtId="185" fontId="252" fillId="0" borderId="0" xfId="28957" applyNumberFormat="1" applyFont="1"/>
    <xf numFmtId="2" fontId="253" fillId="0" borderId="0" xfId="28957" applyNumberFormat="1" applyFont="1"/>
    <xf numFmtId="0" fontId="119" fillId="0" borderId="91" xfId="28957" applyFont="1" applyBorder="1" applyAlignment="1">
      <alignment horizontal="left" indent="1"/>
    </xf>
    <xf numFmtId="185" fontId="119" fillId="0" borderId="0" xfId="28958" applyNumberFormat="1" applyFont="1" applyBorder="1" applyAlignment="1">
      <alignment horizontal="left" indent="1"/>
    </xf>
    <xf numFmtId="185" fontId="119" fillId="0" borderId="0" xfId="28957" applyNumberFormat="1" applyFont="1" applyAlignment="1">
      <alignment horizontal="left" indent="1"/>
    </xf>
    <xf numFmtId="185" fontId="246" fillId="0" borderId="0" xfId="28957" applyNumberFormat="1" applyFont="1" applyAlignment="1">
      <alignment horizontal="left" indent="2"/>
    </xf>
    <xf numFmtId="167" fontId="252" fillId="0" borderId="0" xfId="28957" applyNumberFormat="1" applyFont="1" applyAlignment="1">
      <alignment horizontal="left" indent="3"/>
    </xf>
    <xf numFmtId="4" fontId="119" fillId="0" borderId="0" xfId="28958" applyNumberFormat="1" applyFont="1" applyBorder="1" applyAlignment="1">
      <alignment horizontal="left" indent="1"/>
    </xf>
    <xf numFmtId="4" fontId="119" fillId="0" borderId="0" xfId="28957" applyNumberFormat="1" applyFont="1" applyAlignment="1">
      <alignment horizontal="left" indent="1"/>
    </xf>
    <xf numFmtId="4" fontId="246" fillId="0" borderId="0" xfId="28957" applyNumberFormat="1" applyFont="1" applyAlignment="1">
      <alignment horizontal="left" indent="2"/>
    </xf>
    <xf numFmtId="4" fontId="119" fillId="0" borderId="0" xfId="28957" applyNumberFormat="1" applyFont="1" applyAlignment="1">
      <alignment horizontal="left" indent="3"/>
    </xf>
    <xf numFmtId="167" fontId="119" fillId="0" borderId="0" xfId="28958" applyFont="1" applyBorder="1"/>
    <xf numFmtId="167" fontId="119" fillId="0" borderId="0" xfId="28957" applyNumberFormat="1" applyFont="1" applyAlignment="1">
      <alignment horizontal="left" indent="3"/>
    </xf>
    <xf numFmtId="167" fontId="119" fillId="0" borderId="0" xfId="28958" applyFont="1" applyBorder="1" applyAlignment="1">
      <alignment horizontal="left" indent="1"/>
    </xf>
    <xf numFmtId="167" fontId="119" fillId="0" borderId="0" xfId="28957" applyNumberFormat="1" applyFont="1" applyAlignment="1">
      <alignment horizontal="left" indent="1"/>
    </xf>
    <xf numFmtId="167" fontId="119" fillId="0" borderId="0" xfId="28958" applyFont="1" applyBorder="1" applyAlignment="1">
      <alignment horizontal="left" indent="2"/>
    </xf>
    <xf numFmtId="167" fontId="119" fillId="0" borderId="0" xfId="28957" applyNumberFormat="1" applyFont="1" applyAlignment="1">
      <alignment horizontal="left" indent="2"/>
    </xf>
    <xf numFmtId="4" fontId="246" fillId="0" borderId="0" xfId="28958" applyNumberFormat="1" applyFont="1" applyFill="1" applyBorder="1" applyAlignment="1">
      <alignment horizontal="left" indent="3"/>
    </xf>
    <xf numFmtId="4" fontId="246" fillId="0" borderId="0" xfId="28957" applyNumberFormat="1" applyFont="1" applyAlignment="1">
      <alignment horizontal="left" indent="3"/>
    </xf>
    <xf numFmtId="4" fontId="245" fillId="0" borderId="91" xfId="28957" applyNumberFormat="1" applyFont="1" applyBorder="1"/>
    <xf numFmtId="167" fontId="123" fillId="0" borderId="0" xfId="28958" applyFont="1" applyFill="1" applyBorder="1" applyAlignment="1">
      <alignment horizontal="left" indent="3"/>
    </xf>
    <xf numFmtId="0" fontId="246" fillId="0" borderId="91" xfId="28957" applyFont="1" applyBorder="1" applyAlignment="1">
      <alignment horizontal="left" indent="2"/>
    </xf>
    <xf numFmtId="167" fontId="246" fillId="0" borderId="0" xfId="28958" applyFont="1" applyFill="1" applyBorder="1" applyAlignment="1">
      <alignment horizontal="left" indent="3"/>
    </xf>
    <xf numFmtId="4" fontId="254" fillId="0" borderId="93" xfId="28957" applyNumberFormat="1" applyFont="1" applyBorder="1"/>
    <xf numFmtId="4" fontId="254" fillId="0" borderId="0" xfId="28957" applyNumberFormat="1" applyFont="1"/>
    <xf numFmtId="4" fontId="254" fillId="0" borderId="91" xfId="28957" applyNumberFormat="1" applyFont="1" applyBorder="1"/>
    <xf numFmtId="167" fontId="246" fillId="0" borderId="0" xfId="28957" applyNumberFormat="1" applyFont="1" applyAlignment="1">
      <alignment horizontal="left" indent="2"/>
    </xf>
    <xf numFmtId="0" fontId="244" fillId="0" borderId="167" xfId="28957" applyFont="1" applyBorder="1"/>
    <xf numFmtId="0" fontId="119" fillId="0" borderId="169" xfId="28957" applyFont="1" applyBorder="1"/>
    <xf numFmtId="4" fontId="119" fillId="0" borderId="229" xfId="28957" applyNumberFormat="1" applyFont="1" applyBorder="1"/>
    <xf numFmtId="4" fontId="255" fillId="0" borderId="229" xfId="28957" applyNumberFormat="1" applyFont="1" applyBorder="1"/>
    <xf numFmtId="4" fontId="256" fillId="0" borderId="229" xfId="28957" applyNumberFormat="1" applyFont="1" applyBorder="1"/>
    <xf numFmtId="4" fontId="255" fillId="0" borderId="169" xfId="28957" applyNumberFormat="1" applyFont="1" applyBorder="1"/>
    <xf numFmtId="4" fontId="255" fillId="0" borderId="168" xfId="28957" applyNumberFormat="1" applyFont="1" applyBorder="1"/>
    <xf numFmtId="4" fontId="257" fillId="0" borderId="169" xfId="28957" applyNumberFormat="1" applyFont="1" applyBorder="1"/>
    <xf numFmtId="4" fontId="257" fillId="0" borderId="0" xfId="28957" applyNumberFormat="1" applyFont="1"/>
    <xf numFmtId="2" fontId="257" fillId="0" borderId="0" xfId="28957" applyNumberFormat="1" applyFont="1"/>
    <xf numFmtId="183" fontId="257" fillId="0" borderId="0" xfId="28957" applyNumberFormat="1" applyFont="1"/>
    <xf numFmtId="2" fontId="4" fillId="0" borderId="0" xfId="28957" applyNumberFormat="1"/>
    <xf numFmtId="4" fontId="4" fillId="0" borderId="0" xfId="28957" applyNumberFormat="1"/>
    <xf numFmtId="184" fontId="4" fillId="0" borderId="0" xfId="28957" applyNumberFormat="1"/>
    <xf numFmtId="183" fontId="4" fillId="0" borderId="0" xfId="28957" applyNumberFormat="1"/>
    <xf numFmtId="177" fontId="4" fillId="0" borderId="0" xfId="28957" applyNumberFormat="1"/>
    <xf numFmtId="183" fontId="1" fillId="0" borderId="0" xfId="28957" applyNumberFormat="1" applyFont="1"/>
    <xf numFmtId="0" fontId="260" fillId="0" borderId="0" xfId="316" applyFont="1" applyAlignment="1">
      <alignment horizontal="left" indent="9"/>
    </xf>
    <xf numFmtId="0" fontId="260" fillId="0" borderId="0" xfId="316" applyFont="1" applyAlignment="1">
      <alignment horizontal="left" indent="6"/>
    </xf>
    <xf numFmtId="0" fontId="1" fillId="0" borderId="0" xfId="28957" applyFont="1" applyAlignment="1">
      <alignment wrapText="1"/>
    </xf>
    <xf numFmtId="183" fontId="259" fillId="0" borderId="0" xfId="28957" applyNumberFormat="1" applyFont="1"/>
    <xf numFmtId="183" fontId="258" fillId="0" borderId="0" xfId="28957" applyNumberFormat="1" applyFont="1"/>
    <xf numFmtId="2" fontId="119" fillId="0" borderId="91" xfId="28957" applyNumberFormat="1" applyFont="1" applyBorder="1"/>
    <xf numFmtId="167" fontId="30" fillId="0" borderId="0" xfId="28958" applyFont="1" applyBorder="1" applyAlignment="1">
      <alignment horizontal="center"/>
    </xf>
    <xf numFmtId="167" fontId="261" fillId="0" borderId="0" xfId="28958" applyFont="1" applyBorder="1" applyAlignment="1">
      <alignment horizontal="center"/>
    </xf>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67" fontId="48" fillId="0" borderId="188" xfId="1" applyFont="1" applyBorder="1" applyAlignment="1">
      <alignment horizontal="center"/>
    </xf>
    <xf numFmtId="167" fontId="48" fillId="0" borderId="186" xfId="1" applyFont="1" applyBorder="1" applyAlignment="1">
      <alignment horizontal="center"/>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cellXfs>
  <cellStyles count="28987">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8189119" y="9934575"/>
          <a:ext cx="4333875" cy="764381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overpage"/>
      <sheetName val="C"/>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Gov-20"/>
      <sheetName val="M"/>
      <sheetName val="WEO"/>
      <sheetName val="A Current Data"/>
      <sheetName val="CODE LIST"/>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1640625" defaultRowHeight="15.6"/>
  <cols>
    <col min="1" max="1" width="2.26953125" style="238" customWidth="1"/>
    <col min="2" max="2" width="30.54296875" style="238" customWidth="1"/>
    <col min="3" max="12" width="8.81640625" style="238" hidden="1" customWidth="1"/>
    <col min="13" max="14" width="9.7265625" style="238" hidden="1" customWidth="1"/>
    <col min="15" max="15" width="13.453125" style="238" hidden="1" customWidth="1"/>
    <col min="16" max="16" width="14" style="238" hidden="1" customWidth="1"/>
    <col min="17" max="17" width="14.26953125" style="238" hidden="1" customWidth="1"/>
    <col min="18" max="18" width="13.1796875" style="238" hidden="1" customWidth="1"/>
    <col min="19" max="19" width="15.7265625" style="238" hidden="1" customWidth="1"/>
    <col min="20" max="20" width="13.08984375" style="238" hidden="1" customWidth="1"/>
    <col min="21" max="21" width="16.1796875" style="238" hidden="1" customWidth="1"/>
    <col min="22" max="22" width="15.26953125" style="238" hidden="1" customWidth="1"/>
    <col min="23" max="23" width="14.54296875" style="238" hidden="1" customWidth="1"/>
    <col min="24" max="24" width="14.7265625" style="238" hidden="1" customWidth="1"/>
    <col min="25" max="25" width="14.453125" style="238" hidden="1" customWidth="1"/>
    <col min="26" max="26" width="14.54296875" style="238" hidden="1" customWidth="1"/>
    <col min="27" max="27" width="15.54296875" style="238" hidden="1" customWidth="1"/>
    <col min="28" max="30" width="15.26953125" style="238" hidden="1" customWidth="1"/>
    <col min="31" max="31" width="14.1796875" style="238" hidden="1" customWidth="1"/>
    <col min="32" max="32" width="15.6328125" style="238" hidden="1" customWidth="1"/>
    <col min="33" max="33" width="14.54296875" style="270" hidden="1" customWidth="1"/>
    <col min="34" max="34" width="14.54296875" style="238" hidden="1" customWidth="1"/>
    <col min="35" max="35" width="14.54296875" style="501" hidden="1" customWidth="1"/>
    <col min="36" max="36" width="15.6328125" style="238" hidden="1" customWidth="1"/>
    <col min="37" max="37" width="11.81640625" style="238" hidden="1" customWidth="1"/>
    <col min="38" max="38" width="12.453125" style="238" hidden="1" customWidth="1"/>
    <col min="39" max="39" width="14.08984375" style="238" hidden="1" customWidth="1"/>
    <col min="40" max="41" width="12" style="365" hidden="1" customWidth="1"/>
    <col min="42" max="42" width="13.453125" style="238" hidden="1" customWidth="1"/>
    <col min="43" max="43" width="12" style="238" hidden="1" customWidth="1"/>
    <col min="44" max="46" width="12.81640625" style="238" bestFit="1" customWidth="1"/>
    <col min="47" max="47" width="14.08984375" style="238" customWidth="1"/>
    <col min="48" max="48" width="14.7265625" style="238" bestFit="1" customWidth="1"/>
    <col min="49" max="49" width="16.1796875" style="238" customWidth="1"/>
    <col min="50" max="50" width="14.54296875" style="238" bestFit="1" customWidth="1"/>
    <col min="51" max="52" width="12" style="238" bestFit="1" customWidth="1"/>
    <col min="53" max="16384" width="8.8164062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2" thickBot="1">
      <c r="B6" s="354"/>
      <c r="C6" s="354"/>
      <c r="D6" s="354"/>
      <c r="E6" s="354"/>
      <c r="F6" s="354"/>
      <c r="G6" s="354"/>
      <c r="H6" s="354"/>
    </row>
    <row r="7" spans="2:197" ht="16.8" thickTop="1" thickBot="1">
      <c r="B7" s="518"/>
      <c r="C7" s="1920">
        <v>2009</v>
      </c>
      <c r="D7" s="1921"/>
      <c r="E7" s="1921"/>
      <c r="F7" s="1921"/>
      <c r="G7" s="1921"/>
      <c r="H7" s="1921"/>
      <c r="I7" s="1921"/>
      <c r="J7" s="1921"/>
      <c r="K7" s="1921"/>
      <c r="L7" s="1921"/>
      <c r="M7" s="1921"/>
      <c r="N7" s="1921"/>
      <c r="O7" s="1922">
        <v>2010</v>
      </c>
      <c r="P7" s="1923"/>
      <c r="Q7" s="1923"/>
      <c r="R7" s="1923"/>
      <c r="S7" s="1923"/>
      <c r="T7" s="1923"/>
      <c r="U7" s="1923"/>
      <c r="V7" s="1923"/>
      <c r="W7" s="1923"/>
      <c r="X7" s="1923"/>
      <c r="Y7" s="1923"/>
      <c r="Z7" s="1923"/>
      <c r="AA7" s="1922">
        <v>2011</v>
      </c>
      <c r="AB7" s="1923"/>
      <c r="AC7" s="1923"/>
      <c r="AD7" s="537"/>
      <c r="AE7" s="558"/>
      <c r="AF7" s="550"/>
      <c r="AG7" s="574"/>
      <c r="AH7" s="550"/>
      <c r="AI7" s="551"/>
      <c r="AJ7" s="550"/>
      <c r="AK7" s="550"/>
      <c r="AL7" s="550"/>
      <c r="AM7" s="582">
        <v>2012</v>
      </c>
      <c r="AN7" s="588"/>
      <c r="AO7" s="588"/>
    </row>
    <row r="8" spans="2:197" s="358" customFormat="1" ht="16.8"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2"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6.8"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2" thickBot="1">
      <c r="AX64" s="652"/>
      <c r="AY64" s="652"/>
      <c r="AZ64" s="652">
        <v>83.1</v>
      </c>
      <c r="BA64" s="652"/>
      <c r="BB64" s="652"/>
      <c r="BC64" s="652"/>
      <c r="BD64" s="652"/>
      <c r="BE64" s="652"/>
      <c r="BF64" s="652"/>
      <c r="BG64" s="652"/>
      <c r="BH64" s="652"/>
      <c r="BI64" s="652"/>
      <c r="BJ64" s="652"/>
      <c r="BK64" s="652"/>
    </row>
    <row r="65" spans="50:63" ht="16.2" thickBot="1">
      <c r="AX65" s="653"/>
      <c r="AY65" s="654">
        <v>2012</v>
      </c>
      <c r="AZ65" s="654">
        <v>1855658.6</v>
      </c>
      <c r="BA65" s="668"/>
      <c r="BB65" s="668"/>
      <c r="BC65" s="668"/>
      <c r="BD65" s="668"/>
      <c r="BE65" s="668"/>
      <c r="BF65" s="668"/>
      <c r="BG65" s="668"/>
      <c r="BH65" s="668"/>
      <c r="BI65" s="669"/>
      <c r="BJ65" s="1915">
        <v>2013</v>
      </c>
      <c r="BK65" s="1917"/>
    </row>
    <row r="66" spans="50:63" ht="16.2"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2"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2" thickBot="1">
      <c r="BH95" s="652"/>
      <c r="BI95" s="652"/>
      <c r="BJ95" s="652"/>
      <c r="BK95" s="652"/>
      <c r="BL95" s="652"/>
      <c r="BM95" s="652"/>
      <c r="BN95" s="652"/>
      <c r="BO95" s="652"/>
      <c r="BP95" s="652"/>
      <c r="BQ95" s="652"/>
      <c r="BR95" s="652"/>
      <c r="BS95" s="652"/>
      <c r="BT95" s="652"/>
      <c r="BU95" s="652"/>
    </row>
    <row r="96" spans="50:73" ht="16.2" thickBot="1">
      <c r="BH96" s="653"/>
      <c r="BI96" s="1915">
        <v>2012</v>
      </c>
      <c r="BJ96" s="1916"/>
      <c r="BK96" s="1916"/>
      <c r="BL96" s="1916"/>
      <c r="BM96" s="1916"/>
      <c r="BN96" s="1916"/>
      <c r="BO96" s="1916"/>
      <c r="BP96" s="1916"/>
      <c r="BQ96" s="1916"/>
      <c r="BR96" s="1916"/>
      <c r="BS96" s="1917"/>
      <c r="BT96" s="1918">
        <v>2013</v>
      </c>
      <c r="BU96" s="1919"/>
    </row>
    <row r="97" spans="60:73" ht="16.2"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c r="BH115" s="657" t="s">
        <v>915</v>
      </c>
      <c r="BI115" s="649">
        <v>0</v>
      </c>
      <c r="BJ115" s="657">
        <v>0</v>
      </c>
      <c r="BK115" s="649">
        <v>0</v>
      </c>
      <c r="BL115" s="649">
        <v>0</v>
      </c>
      <c r="BM115" s="649">
        <v>0</v>
      </c>
      <c r="BN115" s="649">
        <v>0</v>
      </c>
      <c r="BO115" s="649">
        <v>0</v>
      </c>
      <c r="BP115" s="649"/>
      <c r="BQ115" s="649"/>
      <c r="BR115" s="649"/>
      <c r="BS115" s="649"/>
      <c r="BT115" s="649"/>
      <c r="BU115" s="649"/>
    </row>
    <row r="116" spans="60:73">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2"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328125" defaultRowHeight="15"/>
  <cols>
    <col min="1" max="2" width="1.6328125" style="48" customWidth="1"/>
    <col min="3" max="3" width="15.453125" style="48" customWidth="1"/>
    <col min="4" max="4" width="17.26953125" style="48" bestFit="1" customWidth="1"/>
    <col min="5" max="5" width="22.26953125" style="48" bestFit="1" customWidth="1"/>
    <col min="6" max="6" width="21.08984375" style="48" customWidth="1"/>
    <col min="7" max="7" width="22.6328125" style="48" bestFit="1" customWidth="1"/>
    <col min="8" max="8" width="18.54296875" style="48" customWidth="1"/>
    <col min="9" max="9" width="22.6328125" style="48" bestFit="1" customWidth="1"/>
    <col min="10" max="10" width="16.26953125" style="48" customWidth="1"/>
    <col min="11" max="11" width="27" style="48" customWidth="1"/>
    <col min="12" max="12" width="22.6328125" style="48" bestFit="1" customWidth="1"/>
    <col min="13" max="13" width="1.81640625" style="48" customWidth="1"/>
    <col min="14" max="14" width="25" style="48" customWidth="1"/>
    <col min="15" max="15" width="20.54296875" style="48" bestFit="1" customWidth="1"/>
    <col min="16" max="16" width="13.26953125" style="48" customWidth="1"/>
    <col min="17" max="16384" width="9.6328125" style="48"/>
  </cols>
  <sheetData>
    <row r="2" spans="1:12" ht="22.8">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24" t="s">
        <v>259</v>
      </c>
      <c r="F7" s="1925"/>
      <c r="G7" s="1925"/>
      <c r="H7" s="1925"/>
      <c r="I7" s="1925"/>
      <c r="J7" s="1925"/>
      <c r="K7" s="1926"/>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24" t="s">
        <v>268</v>
      </c>
      <c r="H10" s="1926"/>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6" hidden="1">
      <c r="C172" s="73">
        <v>2000</v>
      </c>
      <c r="D172" s="81"/>
      <c r="E172" s="81"/>
      <c r="F172" s="81"/>
      <c r="G172" s="81"/>
      <c r="H172" s="81"/>
      <c r="I172" s="81"/>
      <c r="J172" s="81"/>
      <c r="K172" s="81"/>
      <c r="L172" s="82"/>
    </row>
    <row r="173" spans="3:12" ht="15.6" hidden="1">
      <c r="C173" s="73"/>
      <c r="D173" s="81"/>
      <c r="E173" s="81"/>
      <c r="F173" s="81"/>
      <c r="G173" s="81"/>
      <c r="H173" s="81"/>
      <c r="I173" s="81"/>
      <c r="J173" s="81"/>
      <c r="K173" s="81"/>
      <c r="L173" s="82"/>
    </row>
    <row r="174" spans="3:12" ht="15.6"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6" hidden="1">
      <c r="C175" s="57"/>
      <c r="D175" s="81"/>
      <c r="E175" s="81"/>
      <c r="F175" s="81"/>
      <c r="G175" s="81"/>
      <c r="H175" s="81"/>
      <c r="I175" s="81"/>
      <c r="J175" s="81"/>
      <c r="K175" s="81"/>
      <c r="L175" s="82"/>
    </row>
    <row r="176" spans="3:12" ht="15.6"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6" hidden="1">
      <c r="C177" s="57"/>
      <c r="D177" s="81"/>
      <c r="E177" s="81"/>
      <c r="F177" s="81"/>
      <c r="G177" s="81"/>
      <c r="H177" s="81"/>
      <c r="I177" s="81"/>
      <c r="J177" s="81"/>
      <c r="K177" s="81"/>
      <c r="L177" s="82"/>
    </row>
    <row r="178" spans="3:12" ht="15.6"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6" hidden="1">
      <c r="C179" s="57"/>
      <c r="D179" s="81"/>
      <c r="E179" s="81"/>
      <c r="F179" s="81"/>
      <c r="G179" s="81"/>
      <c r="H179" s="81"/>
      <c r="I179" s="81"/>
      <c r="J179" s="81"/>
      <c r="K179" s="81"/>
      <c r="L179" s="82"/>
    </row>
    <row r="180" spans="3:12" ht="15.6"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6" hidden="1">
      <c r="C181" s="57"/>
      <c r="D181" s="81"/>
      <c r="E181" s="81"/>
      <c r="F181" s="81"/>
      <c r="G181" s="81"/>
      <c r="H181" s="81"/>
      <c r="I181" s="81"/>
      <c r="J181" s="81"/>
      <c r="K181" s="81"/>
      <c r="L181" s="82"/>
    </row>
    <row r="182" spans="3:12" ht="15.6"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6" hidden="1">
      <c r="C183" s="57"/>
      <c r="D183" s="81"/>
      <c r="E183" s="81"/>
      <c r="F183" s="81"/>
      <c r="G183" s="81"/>
      <c r="H183" s="81"/>
      <c r="I183" s="81"/>
      <c r="J183" s="81"/>
      <c r="K183" s="81"/>
      <c r="L183" s="82"/>
    </row>
    <row r="184" spans="3:12" ht="15.6"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6" hidden="1">
      <c r="C185" s="57"/>
      <c r="D185" s="81"/>
      <c r="E185" s="81"/>
      <c r="F185" s="81"/>
      <c r="G185" s="81"/>
      <c r="H185" s="81"/>
      <c r="I185" s="81"/>
      <c r="J185" s="81"/>
      <c r="K185" s="81"/>
      <c r="L185" s="82"/>
    </row>
    <row r="186" spans="3:12" ht="15.6"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6" hidden="1">
      <c r="C187" s="57"/>
      <c r="D187" s="81"/>
      <c r="E187" s="81"/>
      <c r="F187" s="81"/>
      <c r="G187" s="81"/>
      <c r="H187" s="81"/>
      <c r="I187" s="81"/>
      <c r="J187" s="81"/>
      <c r="K187" s="81"/>
      <c r="L187" s="82"/>
    </row>
    <row r="188" spans="3:12" ht="15.6"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6" hidden="1">
      <c r="C189" s="57"/>
      <c r="D189" s="81"/>
      <c r="E189" s="81"/>
      <c r="F189" s="81"/>
      <c r="G189" s="81"/>
      <c r="H189" s="81"/>
      <c r="I189" s="81"/>
      <c r="J189" s="81"/>
      <c r="K189" s="81"/>
      <c r="L189" s="82"/>
    </row>
    <row r="190" spans="3:12" ht="15.6"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6" hidden="1">
      <c r="C191" s="57"/>
      <c r="D191" s="81"/>
      <c r="E191" s="81"/>
      <c r="F191" s="81"/>
      <c r="G191" s="81"/>
      <c r="H191" s="81"/>
      <c r="I191" s="81"/>
      <c r="J191" s="81"/>
      <c r="K191" s="81"/>
      <c r="L191" s="82"/>
    </row>
    <row r="192" spans="3:12" ht="15.6"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6" hidden="1">
      <c r="C193" s="57"/>
      <c r="D193" s="81"/>
      <c r="E193" s="81"/>
      <c r="F193" s="81"/>
      <c r="G193" s="81"/>
      <c r="H193" s="81"/>
      <c r="I193" s="81"/>
      <c r="J193" s="81"/>
      <c r="K193" s="81"/>
      <c r="L193" s="82"/>
    </row>
    <row r="194" spans="3:12" ht="15.6"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6" hidden="1">
      <c r="C195" s="57"/>
      <c r="D195" s="81"/>
      <c r="E195" s="81"/>
      <c r="F195" s="81"/>
      <c r="G195" s="81"/>
      <c r="H195" s="81"/>
      <c r="I195" s="81"/>
      <c r="J195" s="81"/>
      <c r="K195" s="81"/>
      <c r="L195" s="82"/>
    </row>
    <row r="196" spans="3:12" ht="15.6"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6"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
      <c r="C414" s="70"/>
      <c r="D414" s="62"/>
      <c r="E414" s="62"/>
      <c r="F414" s="62"/>
      <c r="G414" s="62"/>
      <c r="H414" s="62"/>
      <c r="I414" s="114"/>
      <c r="J414" s="114"/>
      <c r="K414" s="114"/>
      <c r="L414" s="114"/>
    </row>
    <row r="415" spans="1:15" ht="15.6">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6">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6">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328125" defaultRowHeight="15"/>
  <cols>
    <col min="1" max="1" width="0.1796875" style="49" customWidth="1"/>
    <col min="2" max="2" width="15.453125" style="49" customWidth="1"/>
    <col min="3" max="3" width="25.08984375" style="49" customWidth="1"/>
    <col min="4" max="4" width="22" style="49" bestFit="1" customWidth="1"/>
    <col min="5" max="5" width="21.1796875" style="49" bestFit="1" customWidth="1"/>
    <col min="6" max="6" width="19.54296875" style="49" customWidth="1"/>
    <col min="7" max="7" width="20.7265625" style="49" customWidth="1"/>
    <col min="8" max="8" width="17.81640625" style="49" customWidth="1"/>
    <col min="9" max="9" width="21.26953125" style="49" customWidth="1"/>
    <col min="10" max="10" width="11" style="49" customWidth="1"/>
    <col min="11" max="11" width="20.453125" style="49" bestFit="1" customWidth="1"/>
    <col min="12" max="12" width="19.54296875" style="49" bestFit="1" customWidth="1"/>
    <col min="13" max="13" width="22.6328125" style="49" bestFit="1" customWidth="1"/>
    <col min="14" max="14" width="1.26953125" style="49" customWidth="1"/>
    <col min="15" max="30" width="9.6328125" style="49" customWidth="1"/>
    <col min="31" max="31" width="2.7265625" style="49" customWidth="1"/>
    <col min="32" max="16384" width="9.6328125" style="49"/>
  </cols>
  <sheetData>
    <row r="2" spans="1:13" ht="18">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24" t="s">
        <v>329</v>
      </c>
      <c r="E7" s="1927"/>
      <c r="F7" s="1926"/>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24" t="s">
        <v>273</v>
      </c>
      <c r="H10" s="1926"/>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6" hidden="1">
      <c r="B172" s="55">
        <v>2000</v>
      </c>
      <c r="C172" s="86"/>
      <c r="D172" s="85"/>
      <c r="E172" s="85"/>
      <c r="F172" s="85"/>
      <c r="G172" s="55"/>
      <c r="H172" s="85"/>
      <c r="I172" s="85"/>
      <c r="J172" s="85"/>
      <c r="K172" s="85"/>
      <c r="L172" s="85"/>
      <c r="M172" s="86"/>
    </row>
    <row r="173" spans="2:13" ht="15.6" hidden="1">
      <c r="B173" s="55"/>
      <c r="C173" s="86"/>
      <c r="D173" s="85"/>
      <c r="E173" s="85"/>
      <c r="F173" s="85"/>
      <c r="G173" s="55"/>
      <c r="H173" s="85"/>
      <c r="I173" s="85"/>
      <c r="J173" s="85"/>
      <c r="K173" s="85"/>
      <c r="L173" s="85"/>
      <c r="M173" s="86"/>
    </row>
    <row r="174" spans="2:13" ht="15.6"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6" hidden="1">
      <c r="B175" s="57"/>
      <c r="C175" s="86"/>
      <c r="D175" s="85"/>
      <c r="E175" s="85"/>
      <c r="F175" s="85"/>
      <c r="G175" s="55"/>
      <c r="H175" s="85"/>
      <c r="I175" s="85"/>
      <c r="J175" s="85"/>
      <c r="K175" s="85"/>
      <c r="L175" s="85"/>
      <c r="M175" s="86"/>
    </row>
    <row r="176" spans="2:13" ht="15.6"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6" hidden="1">
      <c r="B177" s="57"/>
      <c r="C177" s="86"/>
      <c r="D177" s="85"/>
      <c r="E177" s="85"/>
      <c r="F177" s="85"/>
      <c r="G177" s="55"/>
      <c r="H177" s="85"/>
      <c r="I177" s="85"/>
      <c r="J177" s="85"/>
      <c r="K177" s="85"/>
      <c r="L177" s="85"/>
      <c r="M177" s="86"/>
    </row>
    <row r="178" spans="2:13" ht="15.6"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6" hidden="1">
      <c r="B179" s="57"/>
      <c r="C179" s="86"/>
      <c r="D179" s="85"/>
      <c r="E179" s="85"/>
      <c r="F179" s="85"/>
      <c r="G179" s="55"/>
      <c r="H179" s="85"/>
      <c r="I179" s="85"/>
      <c r="J179" s="85"/>
      <c r="K179" s="85"/>
      <c r="L179" s="85"/>
      <c r="M179" s="86"/>
    </row>
    <row r="180" spans="2:13" ht="15.6"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6" hidden="1">
      <c r="B181" s="57"/>
      <c r="C181" s="86"/>
      <c r="D181" s="85"/>
      <c r="E181" s="85"/>
      <c r="F181" s="85"/>
      <c r="G181" s="55"/>
      <c r="H181" s="85"/>
      <c r="I181" s="85"/>
      <c r="J181" s="85"/>
      <c r="K181" s="85"/>
      <c r="L181" s="85"/>
      <c r="M181" s="86"/>
    </row>
    <row r="182" spans="2:13" ht="15.6"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6" hidden="1">
      <c r="B183" s="57"/>
      <c r="C183" s="86"/>
      <c r="D183" s="85"/>
      <c r="E183" s="85"/>
      <c r="F183" s="85"/>
      <c r="G183" s="55"/>
      <c r="H183" s="85"/>
      <c r="I183" s="85"/>
      <c r="J183" s="85"/>
      <c r="K183" s="85"/>
      <c r="L183" s="85"/>
      <c r="M183" s="86"/>
    </row>
    <row r="184" spans="2:13" ht="15.6"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6" hidden="1">
      <c r="B185" s="57"/>
      <c r="C185" s="86"/>
      <c r="D185" s="85"/>
      <c r="E185" s="85"/>
      <c r="F185" s="85"/>
      <c r="G185" s="55"/>
      <c r="H185" s="85"/>
      <c r="I185" s="85"/>
      <c r="J185" s="85"/>
      <c r="K185" s="85"/>
      <c r="L185" s="85"/>
      <c r="M185" s="86"/>
    </row>
    <row r="186" spans="2:13" ht="15.6"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6" hidden="1">
      <c r="B187" s="57"/>
      <c r="C187" s="86"/>
      <c r="D187" s="85"/>
      <c r="E187" s="85"/>
      <c r="F187" s="85"/>
      <c r="G187" s="55"/>
      <c r="H187" s="85"/>
      <c r="I187" s="85"/>
      <c r="J187" s="85"/>
      <c r="K187" s="85"/>
      <c r="L187" s="85"/>
      <c r="M187" s="86"/>
    </row>
    <row r="188" spans="2:13" ht="15.6"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6" hidden="1">
      <c r="B189" s="57"/>
      <c r="C189" s="86"/>
      <c r="D189" s="85"/>
      <c r="E189" s="85"/>
      <c r="F189" s="85"/>
      <c r="G189" s="55"/>
      <c r="H189" s="85"/>
      <c r="I189" s="85"/>
      <c r="J189" s="85"/>
      <c r="K189" s="85"/>
      <c r="L189" s="85"/>
      <c r="M189" s="86"/>
    </row>
    <row r="190" spans="2:13" ht="15.6"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6" hidden="1">
      <c r="B191" s="57"/>
      <c r="C191" s="86"/>
      <c r="D191" s="85"/>
      <c r="E191" s="85"/>
      <c r="F191" s="85"/>
      <c r="G191" s="55"/>
      <c r="H191" s="85"/>
      <c r="I191" s="85"/>
      <c r="J191" s="85"/>
      <c r="K191" s="85"/>
      <c r="L191" s="85"/>
      <c r="M191" s="86"/>
    </row>
    <row r="192" spans="2:13" ht="15.6"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6" hidden="1">
      <c r="B193" s="57"/>
      <c r="C193" s="86"/>
      <c r="D193" s="85"/>
      <c r="E193" s="85"/>
      <c r="F193" s="85"/>
      <c r="G193" s="55"/>
      <c r="H193" s="85"/>
      <c r="I193" s="85"/>
      <c r="J193" s="85"/>
      <c r="K193" s="85"/>
      <c r="L193" s="85"/>
      <c r="M193" s="86"/>
    </row>
    <row r="194" spans="2:13" ht="15.6"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6" hidden="1">
      <c r="B195" s="57"/>
      <c r="C195" s="86"/>
      <c r="D195" s="85"/>
      <c r="E195" s="85"/>
      <c r="F195" s="85"/>
      <c r="G195" s="55"/>
      <c r="H195" s="85"/>
      <c r="I195" s="85"/>
      <c r="J195" s="85"/>
      <c r="K195" s="85"/>
      <c r="L195" s="85"/>
      <c r="M195" s="86"/>
    </row>
    <row r="196" spans="2:13" ht="15.6"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6" hidden="1">
      <c r="B197" s="57"/>
      <c r="C197" s="67"/>
      <c r="D197" s="66"/>
      <c r="E197" s="66"/>
      <c r="F197" s="66"/>
      <c r="G197" s="63"/>
      <c r="H197" s="66"/>
      <c r="I197" s="66"/>
      <c r="J197" s="66"/>
      <c r="K197" s="63"/>
      <c r="L197" s="66"/>
      <c r="M197" s="67"/>
    </row>
    <row r="198" spans="2:13" ht="15.6" hidden="1">
      <c r="B198" s="55">
        <v>2001</v>
      </c>
      <c r="C198" s="67"/>
      <c r="D198" s="66"/>
      <c r="E198" s="66"/>
      <c r="F198" s="66"/>
      <c r="G198" s="63"/>
      <c r="H198" s="66"/>
      <c r="I198" s="66"/>
      <c r="J198" s="66"/>
      <c r="K198" s="63"/>
      <c r="L198" s="66"/>
      <c r="M198" s="67"/>
    </row>
    <row r="199" spans="2:13" ht="15.6" hidden="1">
      <c r="B199" s="57"/>
      <c r="C199" s="67"/>
      <c r="D199" s="66"/>
      <c r="E199" s="66"/>
      <c r="F199" s="66"/>
      <c r="G199" s="63"/>
      <c r="H199" s="66"/>
      <c r="I199" s="66"/>
      <c r="J199" s="66"/>
      <c r="K199" s="63"/>
      <c r="L199" s="66"/>
      <c r="M199" s="67"/>
    </row>
    <row r="200" spans="2:13" ht="15.6"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6" hidden="1">
      <c r="B201" s="57"/>
      <c r="C201" s="86"/>
      <c r="D201" s="85"/>
      <c r="E201" s="85"/>
      <c r="F201" s="85"/>
      <c r="G201" s="55"/>
      <c r="H201" s="85"/>
      <c r="I201" s="85"/>
      <c r="J201" s="85"/>
      <c r="K201" s="55"/>
      <c r="L201" s="85"/>
      <c r="M201" s="86"/>
    </row>
    <row r="202" spans="2:13" ht="15.6"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6" hidden="1">
      <c r="B203" s="57"/>
      <c r="C203" s="86"/>
      <c r="D203" s="85"/>
      <c r="E203" s="85"/>
      <c r="F203" s="85"/>
      <c r="G203" s="55"/>
      <c r="H203" s="85"/>
      <c r="I203" s="85"/>
      <c r="J203" s="85"/>
      <c r="K203" s="55"/>
      <c r="L203" s="85"/>
      <c r="M203" s="86"/>
    </row>
    <row r="204" spans="2:13" ht="15.6"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6" hidden="1">
      <c r="B205" s="57"/>
      <c r="C205" s="86"/>
      <c r="D205" s="85"/>
      <c r="E205" s="85"/>
      <c r="F205" s="85"/>
      <c r="G205" s="55"/>
      <c r="H205" s="85"/>
      <c r="I205" s="85"/>
      <c r="J205" s="85"/>
      <c r="K205" s="55"/>
      <c r="L205" s="85"/>
      <c r="M205" s="86"/>
    </row>
    <row r="206" spans="2:13" ht="15.6"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6" hidden="1">
      <c r="B207" s="57"/>
      <c r="C207" s="86"/>
      <c r="D207" s="85"/>
      <c r="E207" s="85"/>
      <c r="F207" s="85"/>
      <c r="G207" s="55"/>
      <c r="H207" s="85"/>
      <c r="I207" s="85"/>
      <c r="J207" s="85"/>
      <c r="K207" s="55"/>
      <c r="L207" s="85"/>
      <c r="M207" s="86"/>
    </row>
    <row r="208" spans="2:13" ht="15.6"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6" hidden="1">
      <c r="B209" s="57"/>
      <c r="C209" s="86"/>
      <c r="D209" s="85"/>
      <c r="E209" s="85"/>
      <c r="F209" s="85"/>
      <c r="G209" s="55"/>
      <c r="H209" s="85"/>
      <c r="I209" s="85"/>
      <c r="J209" s="85"/>
      <c r="K209" s="55"/>
      <c r="L209" s="85"/>
      <c r="M209" s="86"/>
    </row>
    <row r="210" spans="2:13" ht="15.6"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6" hidden="1">
      <c r="B211" s="57"/>
      <c r="C211" s="86"/>
      <c r="D211" s="85"/>
      <c r="E211" s="85"/>
      <c r="F211" s="85"/>
      <c r="G211" s="55"/>
      <c r="H211" s="85"/>
      <c r="I211" s="85"/>
      <c r="J211" s="85"/>
      <c r="K211" s="55"/>
      <c r="L211" s="85"/>
      <c r="M211" s="86"/>
    </row>
    <row r="212" spans="2:13" ht="15.6"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6" hidden="1">
      <c r="B213" s="57"/>
      <c r="C213" s="86"/>
      <c r="D213" s="85"/>
      <c r="E213" s="85"/>
      <c r="F213" s="85"/>
      <c r="G213" s="55"/>
      <c r="H213" s="85"/>
      <c r="I213" s="85"/>
      <c r="J213" s="85"/>
      <c r="K213" s="55"/>
      <c r="L213" s="85"/>
      <c r="M213" s="86"/>
    </row>
    <row r="214" spans="2:13" ht="15.6"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6" hidden="1">
      <c r="B215" s="57"/>
      <c r="C215" s="86"/>
      <c r="D215" s="85"/>
      <c r="E215" s="85"/>
      <c r="F215" s="85"/>
      <c r="G215" s="55"/>
      <c r="H215" s="85"/>
      <c r="I215" s="85"/>
      <c r="J215" s="85"/>
      <c r="K215" s="55"/>
      <c r="L215" s="85"/>
      <c r="M215" s="86"/>
    </row>
    <row r="216" spans="2:13" ht="15.6"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6" hidden="1">
      <c r="B217" s="57"/>
      <c r="C217" s="86"/>
      <c r="D217" s="85"/>
      <c r="E217" s="85"/>
      <c r="F217" s="85"/>
      <c r="G217" s="55"/>
      <c r="H217" s="85"/>
      <c r="I217" s="85"/>
      <c r="J217" s="85"/>
      <c r="K217" s="55"/>
      <c r="L217" s="85"/>
      <c r="M217" s="86"/>
    </row>
    <row r="218" spans="2:13" ht="15.6"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6" hidden="1">
      <c r="B219" s="57"/>
      <c r="C219" s="86"/>
      <c r="D219" s="85"/>
      <c r="E219" s="85"/>
      <c r="F219" s="85"/>
      <c r="G219" s="85"/>
      <c r="H219" s="85"/>
      <c r="I219" s="85"/>
      <c r="J219" s="85"/>
      <c r="K219" s="55"/>
      <c r="L219" s="85"/>
      <c r="M219" s="86"/>
    </row>
    <row r="220" spans="2:13" ht="15.6"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6" hidden="1">
      <c r="B221" s="57"/>
      <c r="C221" s="86"/>
      <c r="D221" s="85"/>
      <c r="E221" s="85"/>
      <c r="F221" s="85"/>
      <c r="G221" s="55"/>
      <c r="H221" s="85"/>
      <c r="I221" s="85"/>
      <c r="J221" s="85"/>
      <c r="K221" s="55"/>
      <c r="L221" s="85"/>
      <c r="M221" s="86"/>
    </row>
    <row r="222" spans="2:13" ht="15.6"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6"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328125" defaultRowHeight="15"/>
  <cols>
    <col min="1" max="1" width="1.6328125" style="49" customWidth="1"/>
    <col min="2" max="2" width="15.453125" style="49" customWidth="1"/>
    <col min="3" max="3" width="22.6328125" style="49" bestFit="1" customWidth="1"/>
    <col min="4" max="4" width="18.26953125" style="49" customWidth="1"/>
    <col min="5" max="5" width="12.7265625" style="49" customWidth="1"/>
    <col min="6" max="6" width="21.54296875" style="49" customWidth="1"/>
    <col min="7" max="7" width="9.81640625" style="49" customWidth="1"/>
    <col min="8" max="8" width="10.6328125" style="49" customWidth="1"/>
    <col min="9" max="9" width="17.1796875" style="49" customWidth="1"/>
    <col min="10" max="10" width="17.08984375" style="49" customWidth="1"/>
    <col min="11" max="11" width="17" style="49" bestFit="1" customWidth="1"/>
    <col min="12" max="12" width="19.81640625" style="49" bestFit="1" customWidth="1"/>
    <col min="13" max="13" width="23.453125" style="49" bestFit="1" customWidth="1"/>
    <col min="14" max="16" width="9.6328125" style="49" customWidth="1"/>
    <col min="17" max="17" width="1.7265625" style="49" customWidth="1"/>
    <col min="18" max="33" width="9.6328125" style="49" customWidth="1"/>
    <col min="34" max="34" width="2.7265625" style="49" customWidth="1"/>
    <col min="35" max="16384" width="9.6328125" style="49"/>
  </cols>
  <sheetData>
    <row r="2" spans="1:16" ht="18">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6" hidden="1">
      <c r="B172" s="55">
        <v>2000</v>
      </c>
      <c r="C172" s="86"/>
      <c r="D172" s="55"/>
      <c r="E172" s="85"/>
      <c r="F172" s="85"/>
      <c r="G172" s="85"/>
      <c r="H172" s="85"/>
      <c r="I172" s="85"/>
      <c r="J172" s="85"/>
      <c r="K172" s="85"/>
      <c r="L172" s="85"/>
      <c r="M172" s="86"/>
      <c r="N172" s="66"/>
      <c r="O172" s="68"/>
      <c r="P172" s="68"/>
    </row>
    <row r="173" spans="2:16" ht="15.6" hidden="1">
      <c r="B173" s="55"/>
      <c r="C173" s="86"/>
      <c r="D173" s="55"/>
      <c r="E173" s="85"/>
      <c r="F173" s="85"/>
      <c r="G173" s="85"/>
      <c r="H173" s="85"/>
      <c r="I173" s="85"/>
      <c r="J173" s="85"/>
      <c r="K173" s="85"/>
      <c r="L173" s="85"/>
      <c r="M173" s="86"/>
      <c r="N173" s="66"/>
      <c r="O173" s="68"/>
      <c r="P173" s="68"/>
    </row>
    <row r="174" spans="2:16" ht="15.6"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6" hidden="1">
      <c r="B175" s="57"/>
      <c r="C175" s="86"/>
      <c r="D175" s="55"/>
      <c r="E175" s="85"/>
      <c r="F175" s="85"/>
      <c r="G175" s="85"/>
      <c r="H175" s="85"/>
      <c r="I175" s="85"/>
      <c r="J175" s="85"/>
      <c r="K175" s="85"/>
      <c r="L175" s="85"/>
      <c r="M175" s="86"/>
      <c r="N175" s="66"/>
      <c r="O175" s="68"/>
      <c r="P175" s="68"/>
    </row>
    <row r="176" spans="2:16" ht="15.6"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6" hidden="1">
      <c r="B177" s="57"/>
      <c r="C177" s="86"/>
      <c r="D177" s="55"/>
      <c r="E177" s="85"/>
      <c r="F177" s="85"/>
      <c r="G177" s="85"/>
      <c r="H177" s="85"/>
      <c r="I177" s="85"/>
      <c r="J177" s="85"/>
      <c r="K177" s="85"/>
      <c r="L177" s="85"/>
      <c r="M177" s="86"/>
      <c r="N177" s="66"/>
      <c r="O177" s="68"/>
      <c r="P177" s="68"/>
    </row>
    <row r="178" spans="2:16" ht="15.6"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6" hidden="1">
      <c r="B179" s="57"/>
      <c r="C179" s="86"/>
      <c r="D179" s="55"/>
      <c r="E179" s="85"/>
      <c r="F179" s="85"/>
      <c r="G179" s="85"/>
      <c r="H179" s="85"/>
      <c r="I179" s="85"/>
      <c r="J179" s="85"/>
      <c r="K179" s="85"/>
      <c r="L179" s="85"/>
      <c r="M179" s="86"/>
      <c r="N179" s="66"/>
      <c r="O179" s="68"/>
      <c r="P179" s="68"/>
    </row>
    <row r="180" spans="2:16" ht="15.6"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6" hidden="1">
      <c r="B181" s="57"/>
      <c r="C181" s="86"/>
      <c r="D181" s="55"/>
      <c r="E181" s="85"/>
      <c r="F181" s="85"/>
      <c r="G181" s="85"/>
      <c r="H181" s="85"/>
      <c r="I181" s="85"/>
      <c r="J181" s="85"/>
      <c r="K181" s="85"/>
      <c r="L181" s="85"/>
      <c r="M181" s="86"/>
      <c r="N181" s="66"/>
      <c r="O181" s="68"/>
      <c r="P181" s="68"/>
    </row>
    <row r="182" spans="2:16" ht="15.6"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6" hidden="1">
      <c r="B183" s="57"/>
      <c r="C183" s="86"/>
      <c r="D183" s="55"/>
      <c r="E183" s="85"/>
      <c r="F183" s="85"/>
      <c r="G183" s="85"/>
      <c r="H183" s="85"/>
      <c r="I183" s="85"/>
      <c r="J183" s="85"/>
      <c r="K183" s="85"/>
      <c r="L183" s="85"/>
      <c r="M183" s="86"/>
      <c r="N183" s="66"/>
      <c r="O183" s="68"/>
      <c r="P183" s="68"/>
    </row>
    <row r="184" spans="2:16" ht="15.6"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6" hidden="1">
      <c r="B185" s="57"/>
      <c r="C185" s="86"/>
      <c r="D185" s="55"/>
      <c r="E185" s="85"/>
      <c r="F185" s="85"/>
      <c r="G185" s="85"/>
      <c r="H185" s="85"/>
      <c r="I185" s="85"/>
      <c r="J185" s="85"/>
      <c r="K185" s="85"/>
      <c r="L185" s="85"/>
      <c r="M185" s="86"/>
      <c r="N185" s="66"/>
      <c r="O185" s="68"/>
      <c r="P185" s="68"/>
    </row>
    <row r="186" spans="2:16" ht="15.6"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6" hidden="1">
      <c r="B187" s="57"/>
      <c r="C187" s="86"/>
      <c r="D187" s="55"/>
      <c r="E187" s="85"/>
      <c r="F187" s="85"/>
      <c r="G187" s="85"/>
      <c r="H187" s="85"/>
      <c r="I187" s="85"/>
      <c r="J187" s="85"/>
      <c r="K187" s="85"/>
      <c r="L187" s="85"/>
      <c r="M187" s="86"/>
      <c r="N187" s="66"/>
      <c r="O187" s="68"/>
      <c r="P187" s="68"/>
    </row>
    <row r="188" spans="2:16" ht="15.6"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6" hidden="1">
      <c r="B189" s="57"/>
      <c r="C189" s="86"/>
      <c r="D189" s="55"/>
      <c r="E189" s="85"/>
      <c r="F189" s="85"/>
      <c r="G189" s="85"/>
      <c r="H189" s="85"/>
      <c r="I189" s="85"/>
      <c r="J189" s="85"/>
      <c r="K189" s="85"/>
      <c r="L189" s="85"/>
      <c r="M189" s="86"/>
      <c r="N189" s="66"/>
      <c r="O189" s="68"/>
      <c r="P189" s="68"/>
    </row>
    <row r="190" spans="2:16" ht="15.6"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6" hidden="1">
      <c r="B191" s="57"/>
      <c r="C191" s="86"/>
      <c r="D191" s="55"/>
      <c r="E191" s="85"/>
      <c r="F191" s="85"/>
      <c r="G191" s="85"/>
      <c r="H191" s="85"/>
      <c r="I191" s="85"/>
      <c r="J191" s="85"/>
      <c r="K191" s="85"/>
      <c r="L191" s="85"/>
      <c r="M191" s="86"/>
      <c r="N191" s="66"/>
      <c r="O191" s="68"/>
      <c r="P191" s="68"/>
    </row>
    <row r="192" spans="2:16" ht="15.6"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6" hidden="1">
      <c r="B193" s="57"/>
      <c r="C193" s="86"/>
      <c r="D193" s="55"/>
      <c r="E193" s="85"/>
      <c r="F193" s="85"/>
      <c r="G193" s="85"/>
      <c r="H193" s="85"/>
      <c r="I193" s="85"/>
      <c r="J193" s="85"/>
      <c r="K193" s="85"/>
      <c r="L193" s="85"/>
      <c r="M193" s="86"/>
      <c r="N193" s="66"/>
      <c r="O193" s="68"/>
      <c r="P193" s="68"/>
    </row>
    <row r="194" spans="2:16" ht="15.6"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6" hidden="1">
      <c r="B195" s="57"/>
      <c r="C195" s="86"/>
      <c r="D195" s="55"/>
      <c r="E195" s="85"/>
      <c r="F195" s="85"/>
      <c r="G195" s="85"/>
      <c r="H195" s="85"/>
      <c r="I195" s="85"/>
      <c r="J195" s="85"/>
      <c r="K195" s="85"/>
      <c r="L195" s="85"/>
      <c r="M195" s="86"/>
      <c r="N195" s="66"/>
      <c r="O195" s="68"/>
      <c r="P195" s="68"/>
    </row>
    <row r="196" spans="2:16" ht="15.6"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6" hidden="1">
      <c r="B197" s="57"/>
      <c r="C197" s="67"/>
      <c r="D197" s="63"/>
      <c r="E197" s="66"/>
      <c r="F197" s="66"/>
      <c r="G197" s="66"/>
      <c r="H197" s="66"/>
      <c r="I197" s="66"/>
      <c r="J197" s="66"/>
      <c r="K197" s="66"/>
      <c r="L197" s="66"/>
      <c r="M197" s="67"/>
      <c r="N197" s="66"/>
      <c r="O197" s="68"/>
      <c r="P197" s="68"/>
    </row>
    <row r="198" spans="2:16" ht="15.6" hidden="1">
      <c r="B198" s="55">
        <v>2001</v>
      </c>
      <c r="C198" s="67"/>
      <c r="D198" s="63"/>
      <c r="E198" s="66"/>
      <c r="F198" s="66"/>
      <c r="G198" s="66"/>
      <c r="H198" s="66"/>
      <c r="I198" s="66"/>
      <c r="J198" s="66"/>
      <c r="K198" s="66"/>
      <c r="L198" s="66"/>
      <c r="M198" s="67"/>
      <c r="N198" s="66"/>
      <c r="O198" s="68"/>
      <c r="P198" s="68"/>
    </row>
    <row r="199" spans="2:16" ht="15.6" hidden="1">
      <c r="B199" s="57"/>
      <c r="C199" s="67"/>
      <c r="D199" s="63"/>
      <c r="E199" s="66"/>
      <c r="F199" s="66"/>
      <c r="G199" s="66"/>
      <c r="H199" s="66"/>
      <c r="I199" s="66"/>
      <c r="J199" s="66"/>
      <c r="K199" s="66"/>
      <c r="L199" s="66"/>
      <c r="M199" s="67"/>
      <c r="N199" s="66"/>
      <c r="O199" s="68"/>
      <c r="P199" s="68"/>
    </row>
    <row r="200" spans="2:16" ht="15.6"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6" hidden="1">
      <c r="B201" s="57"/>
      <c r="C201" s="86"/>
      <c r="D201" s="55"/>
      <c r="E201" s="85"/>
      <c r="F201" s="85"/>
      <c r="G201" s="85"/>
      <c r="H201" s="85"/>
      <c r="I201" s="85"/>
      <c r="J201" s="85"/>
      <c r="K201" s="85"/>
      <c r="L201" s="85"/>
      <c r="M201" s="86"/>
      <c r="N201" s="66"/>
      <c r="O201" s="68"/>
      <c r="P201" s="68"/>
    </row>
    <row r="202" spans="2:16" ht="15.6"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6" hidden="1">
      <c r="B203" s="57"/>
      <c r="C203" s="86"/>
      <c r="D203" s="55"/>
      <c r="E203" s="85"/>
      <c r="F203" s="85"/>
      <c r="G203" s="85"/>
      <c r="H203" s="85"/>
      <c r="I203" s="85"/>
      <c r="J203" s="85"/>
      <c r="K203" s="85"/>
      <c r="L203" s="85"/>
      <c r="M203" s="86"/>
      <c r="N203" s="66"/>
      <c r="O203" s="68"/>
      <c r="P203" s="68"/>
    </row>
    <row r="204" spans="2:16" ht="15.6"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6" hidden="1">
      <c r="B205" s="57"/>
      <c r="C205" s="86"/>
      <c r="D205" s="55"/>
      <c r="E205" s="85"/>
      <c r="F205" s="85"/>
      <c r="G205" s="85"/>
      <c r="H205" s="85"/>
      <c r="I205" s="85"/>
      <c r="J205" s="85"/>
      <c r="K205" s="85"/>
      <c r="L205" s="85"/>
      <c r="M205" s="86"/>
      <c r="N205" s="66"/>
      <c r="O205" s="68"/>
      <c r="P205" s="68"/>
    </row>
    <row r="206" spans="2:16" ht="15.6"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6" hidden="1">
      <c r="B207" s="57"/>
      <c r="C207" s="86"/>
      <c r="D207" s="55"/>
      <c r="E207" s="85"/>
      <c r="F207" s="85"/>
      <c r="G207" s="85"/>
      <c r="H207" s="85"/>
      <c r="I207" s="85"/>
      <c r="J207" s="85"/>
      <c r="K207" s="85"/>
      <c r="L207" s="85"/>
      <c r="M207" s="86"/>
      <c r="N207" s="66"/>
      <c r="O207" s="68"/>
      <c r="P207" s="68"/>
    </row>
    <row r="208" spans="2:16" ht="15.6"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6" hidden="1">
      <c r="B209" s="57"/>
      <c r="C209" s="86"/>
      <c r="D209" s="55"/>
      <c r="E209" s="85"/>
      <c r="F209" s="85"/>
      <c r="G209" s="85"/>
      <c r="H209" s="85"/>
      <c r="I209" s="85"/>
      <c r="J209" s="85"/>
      <c r="K209" s="85"/>
      <c r="L209" s="85"/>
      <c r="M209" s="86"/>
      <c r="N209" s="66"/>
      <c r="O209" s="68"/>
      <c r="P209" s="68"/>
    </row>
    <row r="210" spans="2:16" ht="15.6"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6" hidden="1">
      <c r="B211" s="57"/>
      <c r="C211" s="86"/>
      <c r="D211" s="55"/>
      <c r="E211" s="85"/>
      <c r="F211" s="85"/>
      <c r="G211" s="85"/>
      <c r="H211" s="85"/>
      <c r="I211" s="85"/>
      <c r="J211" s="85"/>
      <c r="K211" s="85"/>
      <c r="L211" s="85"/>
      <c r="M211" s="86"/>
      <c r="N211" s="66"/>
      <c r="O211" s="68"/>
      <c r="P211" s="68"/>
    </row>
    <row r="212" spans="2:16" ht="15.6"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6" hidden="1">
      <c r="B213" s="57"/>
      <c r="C213" s="86"/>
      <c r="D213" s="55"/>
      <c r="E213" s="85"/>
      <c r="F213" s="85"/>
      <c r="G213" s="85"/>
      <c r="H213" s="85"/>
      <c r="I213" s="85"/>
      <c r="J213" s="85"/>
      <c r="K213" s="85"/>
      <c r="L213" s="85"/>
      <c r="M213" s="86"/>
      <c r="N213" s="66"/>
      <c r="O213" s="68"/>
      <c r="P213" s="68"/>
    </row>
    <row r="214" spans="2:16" ht="15.6"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6" hidden="1">
      <c r="B215" s="57"/>
      <c r="C215" s="86"/>
      <c r="D215" s="55"/>
      <c r="E215" s="85"/>
      <c r="F215" s="85"/>
      <c r="G215" s="85"/>
      <c r="H215" s="85"/>
      <c r="I215" s="85"/>
      <c r="J215" s="85"/>
      <c r="K215" s="85"/>
      <c r="L215" s="85"/>
      <c r="M215" s="86"/>
      <c r="N215" s="66"/>
      <c r="O215" s="68"/>
      <c r="P215" s="68"/>
    </row>
    <row r="216" spans="2:16" ht="15.6"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6" hidden="1">
      <c r="B217" s="57"/>
      <c r="C217" s="86"/>
      <c r="D217" s="55"/>
      <c r="E217" s="85"/>
      <c r="F217" s="85"/>
      <c r="G217" s="85"/>
      <c r="H217" s="85"/>
      <c r="I217" s="85"/>
      <c r="J217" s="85"/>
      <c r="K217" s="85"/>
      <c r="L217" s="85"/>
      <c r="M217" s="86"/>
      <c r="N217" s="66"/>
      <c r="O217" s="68"/>
      <c r="P217" s="68"/>
    </row>
    <row r="218" spans="2:16" ht="15.6"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6" hidden="1">
      <c r="B219" s="57"/>
      <c r="C219" s="86"/>
      <c r="D219" s="55"/>
      <c r="E219" s="85"/>
      <c r="F219" s="85"/>
      <c r="G219" s="85"/>
      <c r="H219" s="85"/>
      <c r="I219" s="85"/>
      <c r="J219" s="85"/>
      <c r="K219" s="85"/>
      <c r="L219" s="85"/>
      <c r="M219" s="86"/>
      <c r="N219" s="66"/>
      <c r="O219" s="68"/>
      <c r="P219" s="68"/>
    </row>
    <row r="220" spans="2:16" ht="15.6"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6" hidden="1">
      <c r="B221" s="57"/>
      <c r="C221" s="86"/>
      <c r="D221" s="55"/>
      <c r="E221" s="85"/>
      <c r="F221" s="85"/>
      <c r="G221" s="85"/>
      <c r="H221" s="85"/>
      <c r="I221" s="85"/>
      <c r="J221" s="85"/>
      <c r="K221" s="85"/>
      <c r="L221" s="85"/>
      <c r="M221" s="86"/>
      <c r="N221" s="66"/>
      <c r="O221" s="68"/>
      <c r="P221" s="68"/>
    </row>
    <row r="222" spans="2:16" ht="15.6"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6" hidden="1">
      <c r="B223" s="57"/>
      <c r="C223" s="86"/>
      <c r="D223" s="55"/>
      <c r="E223" s="85"/>
      <c r="F223" s="85"/>
      <c r="G223" s="85"/>
      <c r="H223" s="85"/>
      <c r="I223" s="85"/>
      <c r="J223" s="85"/>
      <c r="K223" s="85"/>
      <c r="L223" s="85"/>
      <c r="M223" s="86"/>
      <c r="N223" s="66"/>
      <c r="O223" s="68"/>
      <c r="P223" s="68"/>
    </row>
    <row r="224" spans="2:16" ht="15.6" hidden="1">
      <c r="B224" s="55">
        <v>2002</v>
      </c>
      <c r="C224" s="86"/>
      <c r="D224" s="55"/>
      <c r="E224" s="85"/>
      <c r="F224" s="85"/>
      <c r="G224" s="85"/>
      <c r="H224" s="85"/>
      <c r="I224" s="85"/>
      <c r="J224" s="85"/>
      <c r="K224" s="85"/>
      <c r="L224" s="85"/>
      <c r="M224" s="86"/>
      <c r="N224" s="66"/>
      <c r="O224" s="68"/>
      <c r="P224" s="68"/>
    </row>
    <row r="225" spans="2:16" ht="15.6"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6"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1640625" defaultRowHeight="14.4"/>
  <cols>
    <col min="1" max="1" width="8.81640625" style="1026"/>
    <col min="2" max="2" width="9.1796875" style="1026" bestFit="1" customWidth="1"/>
    <col min="3" max="3" width="9.08984375" style="1026" bestFit="1" customWidth="1"/>
    <col min="4" max="4" width="8.81640625" style="1026"/>
    <col min="5" max="5" width="11.6328125" style="1026" customWidth="1"/>
    <col min="6" max="6" width="8.81640625" style="1026"/>
    <col min="7" max="7" width="11" style="1026" bestFit="1" customWidth="1"/>
    <col min="8" max="9" width="8.81640625" style="1026"/>
    <col min="10" max="12" width="11" style="1026" bestFit="1" customWidth="1"/>
    <col min="13" max="13" width="8.81640625" style="1026"/>
    <col min="14" max="14" width="9.26953125" style="1026" bestFit="1" customWidth="1"/>
    <col min="15" max="16" width="8.81640625" style="1026"/>
    <col min="17" max="17" width="9.26953125" style="1026" bestFit="1" customWidth="1"/>
    <col min="18" max="20" width="8.81640625" style="1026"/>
    <col min="21" max="23" width="9.26953125" style="1026" bestFit="1" customWidth="1"/>
    <col min="24" max="25" width="8.81640625" style="1026"/>
    <col min="26" max="26" width="9.26953125" style="1026" bestFit="1" customWidth="1"/>
    <col min="27" max="28" width="8.81640625" style="1026"/>
    <col min="29" max="29" width="9.26953125" style="1026" bestFit="1" customWidth="1"/>
    <col min="30" max="32" width="8.81640625" style="1026"/>
    <col min="33" max="33" width="9.26953125" style="1026" bestFit="1" customWidth="1"/>
    <col min="34" max="37" width="8.81640625" style="1026"/>
    <col min="38" max="38" width="9.26953125" style="1026" bestFit="1" customWidth="1"/>
    <col min="39" max="42" width="8.81640625" style="1026"/>
    <col min="43" max="46" width="9.26953125" style="1026" bestFit="1" customWidth="1"/>
    <col min="47" max="50" width="8.81640625" style="1026"/>
    <col min="51" max="51" width="12.453125" style="1026" bestFit="1" customWidth="1"/>
    <col min="52" max="53" width="10.1796875" style="1026" bestFit="1" customWidth="1"/>
    <col min="54" max="54" width="8.81640625" style="1026"/>
    <col min="55" max="55" width="11" style="1026" bestFit="1" customWidth="1"/>
    <col min="56" max="56" width="12.453125" style="1026" bestFit="1" customWidth="1"/>
    <col min="57" max="57" width="9.26953125" style="1026" bestFit="1" customWidth="1"/>
    <col min="58" max="63" width="8.81640625" style="1026"/>
    <col min="64" max="65" width="9.26953125" style="1026" bestFit="1" customWidth="1"/>
    <col min="66" max="71" width="8.81640625" style="1026"/>
    <col min="72" max="73" width="9.26953125" style="1026" bestFit="1" customWidth="1"/>
    <col min="74" max="77" width="8.81640625" style="1026"/>
    <col min="78" max="78" width="9.26953125" style="1026" bestFit="1" customWidth="1"/>
    <col min="79" max="91" width="8.81640625" style="1026"/>
    <col min="92" max="93" width="9.26953125" style="1026" bestFit="1" customWidth="1"/>
    <col min="94" max="98" width="8.81640625" style="1026"/>
    <col min="99" max="99" width="9.26953125" style="1026" bestFit="1" customWidth="1"/>
    <col min="100" max="105" width="8.81640625" style="1026"/>
    <col min="106" max="106" width="9.26953125" style="1026" bestFit="1" customWidth="1"/>
    <col min="107" max="109" width="8.81640625" style="1026"/>
    <col min="110" max="110" width="13.54296875" style="1026" bestFit="1" customWidth="1"/>
    <col min="111" max="112" width="9.26953125" style="1026" bestFit="1" customWidth="1"/>
    <col min="113" max="114" width="8.81640625" style="1026"/>
    <col min="115" max="115" width="9.26953125" style="1026" bestFit="1" customWidth="1"/>
    <col min="116" max="117" width="8.81640625" style="1026"/>
    <col min="118" max="118" width="9.26953125" style="1026" bestFit="1" customWidth="1"/>
    <col min="119" max="120" width="8.81640625" style="1026"/>
    <col min="121" max="121" width="13.54296875" style="1026" bestFit="1" customWidth="1"/>
    <col min="122" max="122" width="12.453125" style="1026" bestFit="1" customWidth="1"/>
    <col min="123" max="123" width="13.54296875" style="1026" bestFit="1" customWidth="1"/>
    <col min="124" max="124" width="8.81640625" style="1026"/>
    <col min="125" max="125" width="10.1796875" style="1026" bestFit="1" customWidth="1"/>
    <col min="126" max="126" width="9.26953125" style="1026" bestFit="1" customWidth="1"/>
    <col min="127" max="129" width="8.81640625" style="1026"/>
    <col min="130" max="130" width="10.1796875" style="1026" bestFit="1" customWidth="1"/>
    <col min="131" max="131" width="9.26953125" style="1026" bestFit="1" customWidth="1"/>
    <col min="132" max="133" width="8.81640625" style="1026"/>
    <col min="134" max="134" width="9.26953125" style="1026" bestFit="1" customWidth="1"/>
    <col min="135" max="136" width="8.81640625" style="1026"/>
    <col min="137" max="137" width="10.1796875" style="1026" bestFit="1" customWidth="1"/>
    <col min="138" max="138" width="8.81640625" style="1026"/>
    <col min="139" max="139" width="10.1796875" style="1026" bestFit="1" customWidth="1"/>
    <col min="140" max="140" width="8.81640625" style="1026"/>
    <col min="141" max="141" width="9.26953125" style="1026" bestFit="1" customWidth="1"/>
    <col min="142" max="142" width="8.81640625" style="1026"/>
    <col min="143" max="143" width="9.26953125" style="1026" bestFit="1" customWidth="1"/>
    <col min="144" max="146" width="8.81640625" style="1026"/>
    <col min="147" max="147" width="9.26953125" style="1026" bestFit="1" customWidth="1"/>
    <col min="148" max="150" width="8.81640625" style="1026"/>
    <col min="151" max="151" width="9.26953125" style="1026" bestFit="1" customWidth="1"/>
    <col min="152" max="155" width="8.81640625" style="1026"/>
    <col min="156" max="156" width="9.26953125" style="1026" bestFit="1" customWidth="1"/>
    <col min="157" max="157" width="8.81640625" style="1026"/>
    <col min="158" max="158" width="9.26953125" style="1026" bestFit="1" customWidth="1"/>
    <col min="159" max="161" width="8.81640625" style="1026"/>
    <col min="162" max="162" width="9.26953125" style="1026" bestFit="1" customWidth="1"/>
    <col min="163" max="165" width="8.81640625" style="1026"/>
    <col min="166" max="166" width="9.26953125" style="1026" bestFit="1" customWidth="1"/>
    <col min="167" max="170" width="8.81640625" style="1026"/>
    <col min="171" max="171" width="9.26953125" style="1026" bestFit="1" customWidth="1"/>
    <col min="172" max="178" width="8.81640625" style="1026"/>
    <col min="179" max="180" width="13.54296875" style="1026" bestFit="1" customWidth="1"/>
    <col min="181" max="181" width="10.7265625" style="1026" bestFit="1" customWidth="1"/>
    <col min="182" max="182" width="10" style="1026" bestFit="1" customWidth="1"/>
    <col min="183" max="183" width="8.81640625" style="1026"/>
    <col min="184" max="184" width="12.453125" style="1026" bestFit="1" customWidth="1"/>
    <col min="185" max="187" width="8.81640625" style="1026"/>
    <col min="188" max="188" width="13.54296875" style="1026" bestFit="1" customWidth="1"/>
    <col min="189" max="16384" width="8.8164062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396"/>
      <c r="D4" s="1396"/>
      <c r="E4" s="1396">
        <v>256026</v>
      </c>
      <c r="F4" s="1396"/>
      <c r="G4" s="1396">
        <v>256026</v>
      </c>
      <c r="H4" s="1396"/>
      <c r="I4" s="1396"/>
      <c r="J4" s="1396">
        <v>8961</v>
      </c>
      <c r="K4" s="1396">
        <v>8961</v>
      </c>
      <c r="L4" s="1396">
        <v>8961</v>
      </c>
      <c r="M4" s="1396"/>
      <c r="N4" s="1396">
        <v>0</v>
      </c>
      <c r="O4" s="1396"/>
      <c r="P4" s="1396"/>
      <c r="Q4" s="1396">
        <v>0</v>
      </c>
      <c r="R4" s="1396"/>
      <c r="S4" s="1396"/>
      <c r="T4" s="1396"/>
      <c r="U4" s="1396">
        <v>0</v>
      </c>
      <c r="V4" s="1396">
        <v>0</v>
      </c>
      <c r="W4" s="1396"/>
      <c r="X4" s="1396"/>
      <c r="Y4" s="1396"/>
      <c r="Z4" s="1396">
        <v>0</v>
      </c>
      <c r="AA4" s="1396"/>
      <c r="AB4" s="1396"/>
      <c r="AC4" s="1396">
        <v>0</v>
      </c>
      <c r="AD4" s="1396"/>
      <c r="AE4" s="1396"/>
      <c r="AF4" s="1396"/>
      <c r="AG4" s="1396">
        <v>0</v>
      </c>
      <c r="AH4" s="1396"/>
      <c r="AI4" s="1396"/>
      <c r="AJ4" s="1396"/>
      <c r="AK4" s="1396"/>
      <c r="AL4" s="1396">
        <v>0</v>
      </c>
      <c r="AM4" s="1396"/>
      <c r="AN4" s="1396"/>
      <c r="AO4" s="1396"/>
      <c r="AP4" s="1396"/>
      <c r="AQ4" s="1396">
        <v>752734</v>
      </c>
      <c r="AR4" s="1396">
        <v>618314</v>
      </c>
      <c r="AS4" s="1396">
        <v>134420</v>
      </c>
      <c r="AT4" s="1396">
        <v>134420</v>
      </c>
      <c r="AU4" s="1396"/>
      <c r="AV4" s="1396"/>
      <c r="AW4" s="1396"/>
      <c r="AX4" s="1396"/>
      <c r="AY4" s="1396">
        <v>1595090</v>
      </c>
      <c r="AZ4" s="1396">
        <v>1595090</v>
      </c>
      <c r="BA4" s="1396">
        <v>1595090</v>
      </c>
      <c r="BB4" s="1396"/>
      <c r="BC4" s="1396"/>
      <c r="BD4" s="1396">
        <v>0</v>
      </c>
      <c r="BE4" s="1396">
        <v>0</v>
      </c>
      <c r="BF4" s="1396"/>
      <c r="BG4" s="1396"/>
      <c r="BH4" s="1396"/>
      <c r="BI4" s="1396"/>
      <c r="BJ4" s="1396"/>
      <c r="BK4" s="1396"/>
      <c r="BL4" s="1396">
        <v>0</v>
      </c>
      <c r="BM4" s="1396">
        <v>0</v>
      </c>
      <c r="BN4" s="1396"/>
      <c r="BO4" s="1396"/>
      <c r="BP4" s="1396"/>
      <c r="BQ4" s="1396"/>
      <c r="BR4" s="1396"/>
      <c r="BS4" s="1396"/>
      <c r="BT4" s="1396">
        <v>0</v>
      </c>
      <c r="BU4" s="1396">
        <v>0</v>
      </c>
      <c r="BV4" s="1396"/>
      <c r="BW4" s="1396"/>
      <c r="BX4" s="1396"/>
      <c r="BY4" s="1396"/>
      <c r="BZ4" s="1396">
        <v>0</v>
      </c>
      <c r="CA4" s="1396"/>
      <c r="CB4" s="1396"/>
      <c r="CC4" s="1396"/>
      <c r="CD4" s="1396"/>
      <c r="CE4" s="1396"/>
      <c r="CF4" s="1396"/>
      <c r="CG4" s="1396"/>
      <c r="CH4" s="1396"/>
      <c r="CI4" s="1396"/>
      <c r="CJ4" s="1396"/>
      <c r="CK4" s="1396"/>
      <c r="CL4" s="1396"/>
      <c r="CM4" s="1396"/>
      <c r="CN4" s="1396">
        <v>0</v>
      </c>
      <c r="CO4" s="1396">
        <v>0</v>
      </c>
      <c r="CP4" s="1396"/>
      <c r="CQ4" s="1396"/>
      <c r="CR4" s="1396"/>
      <c r="CS4" s="1396"/>
      <c r="CT4" s="1396"/>
      <c r="CU4" s="1396">
        <v>0</v>
      </c>
      <c r="CV4" s="1396"/>
      <c r="CW4" s="1396"/>
      <c r="CX4" s="1396"/>
      <c r="CY4" s="1396"/>
      <c r="CZ4" s="1396"/>
      <c r="DA4" s="1396"/>
      <c r="DB4" s="1396">
        <v>0</v>
      </c>
      <c r="DC4" s="1396"/>
      <c r="DD4" s="1396"/>
      <c r="DE4" s="1396"/>
      <c r="DF4" s="1396">
        <v>78471628</v>
      </c>
      <c r="DG4" s="1396">
        <v>0</v>
      </c>
      <c r="DH4" s="1396">
        <v>0</v>
      </c>
      <c r="DI4" s="1396"/>
      <c r="DJ4" s="1396"/>
      <c r="DK4" s="1396">
        <v>0</v>
      </c>
      <c r="DL4" s="1396"/>
      <c r="DM4" s="1396"/>
      <c r="DN4" s="1396">
        <v>0</v>
      </c>
      <c r="DO4" s="1396"/>
      <c r="DP4" s="1396"/>
      <c r="DQ4" s="1396">
        <v>70160878</v>
      </c>
      <c r="DR4" s="1396">
        <v>2620336</v>
      </c>
      <c r="DS4" s="1396">
        <v>67540542</v>
      </c>
      <c r="DT4" s="1396"/>
      <c r="DU4" s="1396">
        <v>8310750</v>
      </c>
      <c r="DV4" s="1396">
        <v>0</v>
      </c>
      <c r="DW4" s="1396"/>
      <c r="DX4" s="1396"/>
      <c r="DY4" s="1396"/>
      <c r="DZ4" s="1396">
        <v>8344350</v>
      </c>
      <c r="EA4" s="1396">
        <v>0</v>
      </c>
      <c r="EB4" s="1396"/>
      <c r="EC4" s="1396"/>
      <c r="ED4" s="1396">
        <v>0</v>
      </c>
      <c r="EE4" s="1396"/>
      <c r="EF4" s="1396"/>
      <c r="EG4" s="1396">
        <v>8344350</v>
      </c>
      <c r="EH4" s="1396"/>
      <c r="EI4" s="1396">
        <v>8344350</v>
      </c>
      <c r="EJ4" s="1396"/>
      <c r="EK4" s="1396">
        <v>0</v>
      </c>
      <c r="EL4" s="1396"/>
      <c r="EM4" s="1396">
        <v>0</v>
      </c>
      <c r="EN4" s="1396"/>
      <c r="EO4" s="1396"/>
      <c r="EP4" s="1396"/>
      <c r="EQ4" s="1396">
        <v>0</v>
      </c>
      <c r="ER4" s="1396"/>
      <c r="ES4" s="1396"/>
      <c r="ET4" s="1396"/>
      <c r="EU4" s="1396">
        <v>0</v>
      </c>
      <c r="EV4" s="1396"/>
      <c r="EW4" s="1396"/>
      <c r="EX4" s="1396"/>
      <c r="EY4" s="1396"/>
      <c r="EZ4" s="1396">
        <v>0</v>
      </c>
      <c r="FA4" s="1396"/>
      <c r="FB4" s="1396">
        <v>0</v>
      </c>
      <c r="FC4" s="1396"/>
      <c r="FD4" s="1396"/>
      <c r="FE4" s="1396"/>
      <c r="FF4" s="1396">
        <v>0</v>
      </c>
      <c r="FG4" s="1396"/>
      <c r="FH4" s="1396"/>
      <c r="FI4" s="1396"/>
      <c r="FJ4" s="1396">
        <v>0</v>
      </c>
      <c r="FK4" s="1396"/>
      <c r="FL4" s="1396"/>
      <c r="FM4" s="1396"/>
      <c r="FN4" s="1396"/>
      <c r="FO4" s="1396">
        <v>0</v>
      </c>
      <c r="FP4" s="1396"/>
      <c r="FQ4" s="1396"/>
      <c r="FR4" s="1396"/>
      <c r="FS4" s="1396"/>
      <c r="FT4" s="1396"/>
      <c r="FU4" s="1396"/>
      <c r="FV4" s="1396"/>
      <c r="FW4" s="1396">
        <v>23661402</v>
      </c>
      <c r="FX4" s="1396">
        <v>16901590</v>
      </c>
      <c r="FY4" s="1396">
        <v>6578623</v>
      </c>
      <c r="FZ4" s="1396">
        <v>181189</v>
      </c>
      <c r="GA4" s="1396"/>
      <c r="GB4" s="1396">
        <v>10658022</v>
      </c>
      <c r="GC4" s="1396"/>
      <c r="GD4" s="1396"/>
      <c r="GE4" s="1396"/>
      <c r="GF4" s="1396">
        <v>123748213</v>
      </c>
      <c r="GG4" s="1194"/>
    </row>
    <row r="5" spans="2:189">
      <c r="B5" s="1196">
        <v>42036</v>
      </c>
      <c r="C5" s="1396"/>
      <c r="D5" s="1396"/>
      <c r="E5" s="1396">
        <v>190881</v>
      </c>
      <c r="F5" s="1396"/>
      <c r="G5" s="1396">
        <v>190881</v>
      </c>
      <c r="H5" s="1396"/>
      <c r="I5" s="1396"/>
      <c r="J5" s="1396">
        <v>86353</v>
      </c>
      <c r="K5" s="1396">
        <v>86353</v>
      </c>
      <c r="L5" s="1396">
        <v>86353</v>
      </c>
      <c r="M5" s="1396"/>
      <c r="N5" s="1396">
        <v>0</v>
      </c>
      <c r="O5" s="1396"/>
      <c r="P5" s="1396"/>
      <c r="Q5" s="1396">
        <v>0</v>
      </c>
      <c r="R5" s="1396"/>
      <c r="S5" s="1396"/>
      <c r="T5" s="1396"/>
      <c r="U5" s="1396">
        <v>0</v>
      </c>
      <c r="V5" s="1396">
        <v>0</v>
      </c>
      <c r="W5" s="1396"/>
      <c r="X5" s="1396"/>
      <c r="Y5" s="1396"/>
      <c r="Z5" s="1396">
        <v>0</v>
      </c>
      <c r="AA5" s="1396"/>
      <c r="AB5" s="1396"/>
      <c r="AC5" s="1396">
        <v>0</v>
      </c>
      <c r="AD5" s="1396"/>
      <c r="AE5" s="1396"/>
      <c r="AF5" s="1396"/>
      <c r="AG5" s="1396">
        <v>0</v>
      </c>
      <c r="AH5" s="1396"/>
      <c r="AI5" s="1396"/>
      <c r="AJ5" s="1396"/>
      <c r="AK5" s="1396"/>
      <c r="AL5" s="1396">
        <v>0</v>
      </c>
      <c r="AM5" s="1396"/>
      <c r="AN5" s="1396"/>
      <c r="AO5" s="1396"/>
      <c r="AP5" s="1396"/>
      <c r="AQ5" s="1396">
        <v>589460</v>
      </c>
      <c r="AR5" s="1396">
        <v>449622</v>
      </c>
      <c r="AS5" s="1396">
        <v>139838</v>
      </c>
      <c r="AT5" s="1396">
        <v>139838</v>
      </c>
      <c r="AU5" s="1396"/>
      <c r="AV5" s="1396"/>
      <c r="AW5" s="1396"/>
      <c r="AX5" s="1396"/>
      <c r="AY5" s="1396">
        <v>1595090</v>
      </c>
      <c r="AZ5" s="1396">
        <v>1595090</v>
      </c>
      <c r="BA5" s="1396">
        <v>1595090</v>
      </c>
      <c r="BB5" s="1396"/>
      <c r="BC5" s="1396"/>
      <c r="BD5" s="1396">
        <v>0</v>
      </c>
      <c r="BE5" s="1396">
        <v>0</v>
      </c>
      <c r="BF5" s="1396"/>
      <c r="BG5" s="1396"/>
      <c r="BH5" s="1396"/>
      <c r="BI5" s="1396"/>
      <c r="BJ5" s="1396"/>
      <c r="BK5" s="1396"/>
      <c r="BL5" s="1396">
        <v>0</v>
      </c>
      <c r="BM5" s="1396">
        <v>0</v>
      </c>
      <c r="BN5" s="1396"/>
      <c r="BO5" s="1396"/>
      <c r="BP5" s="1396"/>
      <c r="BQ5" s="1396"/>
      <c r="BR5" s="1396"/>
      <c r="BS5" s="1396"/>
      <c r="BT5" s="1396">
        <v>0</v>
      </c>
      <c r="BU5" s="1396">
        <v>0</v>
      </c>
      <c r="BV5" s="1396"/>
      <c r="BW5" s="1396"/>
      <c r="BX5" s="1396"/>
      <c r="BY5" s="1396"/>
      <c r="BZ5" s="1396">
        <v>0</v>
      </c>
      <c r="CA5" s="1396"/>
      <c r="CB5" s="1396"/>
      <c r="CC5" s="1396"/>
      <c r="CD5" s="1396"/>
      <c r="CE5" s="1396"/>
      <c r="CF5" s="1396"/>
      <c r="CG5" s="1396"/>
      <c r="CH5" s="1396"/>
      <c r="CI5" s="1396"/>
      <c r="CJ5" s="1396"/>
      <c r="CK5" s="1396"/>
      <c r="CL5" s="1396"/>
      <c r="CM5" s="1396"/>
      <c r="CN5" s="1396">
        <v>0</v>
      </c>
      <c r="CO5" s="1396">
        <v>0</v>
      </c>
      <c r="CP5" s="1396"/>
      <c r="CQ5" s="1396"/>
      <c r="CR5" s="1396"/>
      <c r="CS5" s="1396"/>
      <c r="CT5" s="1396"/>
      <c r="CU5" s="1396">
        <v>0</v>
      </c>
      <c r="CV5" s="1396"/>
      <c r="CW5" s="1396"/>
      <c r="CX5" s="1396"/>
      <c r="CY5" s="1396"/>
      <c r="CZ5" s="1396"/>
      <c r="DA5" s="1396"/>
      <c r="DB5" s="1396">
        <v>0</v>
      </c>
      <c r="DC5" s="1396"/>
      <c r="DD5" s="1396"/>
      <c r="DE5" s="1396"/>
      <c r="DF5" s="1396">
        <v>80283201</v>
      </c>
      <c r="DG5" s="1396">
        <v>0</v>
      </c>
      <c r="DH5" s="1396">
        <v>0</v>
      </c>
      <c r="DI5" s="1396"/>
      <c r="DJ5" s="1396"/>
      <c r="DK5" s="1396">
        <v>0</v>
      </c>
      <c r="DL5" s="1396"/>
      <c r="DM5" s="1396"/>
      <c r="DN5" s="1396">
        <v>0</v>
      </c>
      <c r="DO5" s="1396"/>
      <c r="DP5" s="1396"/>
      <c r="DQ5" s="1396">
        <v>71972451</v>
      </c>
      <c r="DR5" s="1396">
        <v>2676155</v>
      </c>
      <c r="DS5" s="1396">
        <v>69296296</v>
      </c>
      <c r="DT5" s="1396"/>
      <c r="DU5" s="1396">
        <v>8310750</v>
      </c>
      <c r="DV5" s="1396">
        <v>0</v>
      </c>
      <c r="DW5" s="1396"/>
      <c r="DX5" s="1396"/>
      <c r="DY5" s="1396"/>
      <c r="DZ5" s="1396">
        <v>8346700</v>
      </c>
      <c r="EA5" s="1396">
        <v>0</v>
      </c>
      <c r="EB5" s="1396"/>
      <c r="EC5" s="1396"/>
      <c r="ED5" s="1396">
        <v>0</v>
      </c>
      <c r="EE5" s="1396"/>
      <c r="EF5" s="1396"/>
      <c r="EG5" s="1396">
        <v>8346700</v>
      </c>
      <c r="EH5" s="1396"/>
      <c r="EI5" s="1396">
        <v>8346700</v>
      </c>
      <c r="EJ5" s="1396"/>
      <c r="EK5" s="1396">
        <v>0</v>
      </c>
      <c r="EL5" s="1396"/>
      <c r="EM5" s="1396">
        <v>0</v>
      </c>
      <c r="EN5" s="1396"/>
      <c r="EO5" s="1396"/>
      <c r="EP5" s="1396"/>
      <c r="EQ5" s="1396">
        <v>0</v>
      </c>
      <c r="ER5" s="1396"/>
      <c r="ES5" s="1396"/>
      <c r="ET5" s="1396"/>
      <c r="EU5" s="1396">
        <v>0</v>
      </c>
      <c r="EV5" s="1396"/>
      <c r="EW5" s="1396"/>
      <c r="EX5" s="1396"/>
      <c r="EY5" s="1396"/>
      <c r="EZ5" s="1396">
        <v>0</v>
      </c>
      <c r="FA5" s="1396"/>
      <c r="FB5" s="1396">
        <v>0</v>
      </c>
      <c r="FC5" s="1396"/>
      <c r="FD5" s="1396"/>
      <c r="FE5" s="1396"/>
      <c r="FF5" s="1396">
        <v>0</v>
      </c>
      <c r="FG5" s="1396"/>
      <c r="FH5" s="1396"/>
      <c r="FI5" s="1396"/>
      <c r="FJ5" s="1396">
        <v>0</v>
      </c>
      <c r="FK5" s="1396"/>
      <c r="FL5" s="1396"/>
      <c r="FM5" s="1396"/>
      <c r="FN5" s="1396"/>
      <c r="FO5" s="1396">
        <v>0</v>
      </c>
      <c r="FP5" s="1396"/>
      <c r="FQ5" s="1396"/>
      <c r="FR5" s="1396"/>
      <c r="FS5" s="1396"/>
      <c r="FT5" s="1396"/>
      <c r="FU5" s="1396"/>
      <c r="FV5" s="1396"/>
      <c r="FW5" s="1396">
        <v>23578705</v>
      </c>
      <c r="FX5" s="1396">
        <v>16902783</v>
      </c>
      <c r="FY5" s="1396">
        <v>6505315</v>
      </c>
      <c r="FZ5" s="1396">
        <v>170607</v>
      </c>
      <c r="GA5" s="1396"/>
      <c r="GB5" s="1396">
        <v>10991795</v>
      </c>
      <c r="GC5" s="1396"/>
      <c r="GD5" s="1396"/>
      <c r="GE5" s="1396"/>
      <c r="GF5" s="1396">
        <v>125662185</v>
      </c>
      <c r="GG5" s="1194"/>
    </row>
    <row r="6" spans="2:189">
      <c r="B6" s="1196">
        <v>42064</v>
      </c>
      <c r="C6" s="1396"/>
      <c r="D6" s="1396"/>
      <c r="E6" s="1396">
        <v>149137</v>
      </c>
      <c r="F6" s="1396"/>
      <c r="G6" s="1396">
        <v>149137</v>
      </c>
      <c r="H6" s="1396"/>
      <c r="I6" s="1396"/>
      <c r="J6" s="1396">
        <v>712</v>
      </c>
      <c r="K6" s="1396">
        <v>712</v>
      </c>
      <c r="L6" s="1396">
        <v>712</v>
      </c>
      <c r="M6" s="1396"/>
      <c r="N6" s="1396">
        <v>0</v>
      </c>
      <c r="O6" s="1396"/>
      <c r="P6" s="1396"/>
      <c r="Q6" s="1396">
        <v>0</v>
      </c>
      <c r="R6" s="1396"/>
      <c r="S6" s="1396"/>
      <c r="T6" s="1396"/>
      <c r="U6" s="1396">
        <v>0</v>
      </c>
      <c r="V6" s="1396">
        <v>0</v>
      </c>
      <c r="W6" s="1396"/>
      <c r="X6" s="1396"/>
      <c r="Y6" s="1396"/>
      <c r="Z6" s="1396">
        <v>0</v>
      </c>
      <c r="AA6" s="1396"/>
      <c r="AB6" s="1396"/>
      <c r="AC6" s="1396">
        <v>0</v>
      </c>
      <c r="AD6" s="1396"/>
      <c r="AE6" s="1396"/>
      <c r="AF6" s="1396"/>
      <c r="AG6" s="1396">
        <v>0</v>
      </c>
      <c r="AH6" s="1396"/>
      <c r="AI6" s="1396"/>
      <c r="AJ6" s="1396"/>
      <c r="AK6" s="1396"/>
      <c r="AL6" s="1396">
        <v>0</v>
      </c>
      <c r="AM6" s="1396"/>
      <c r="AN6" s="1396"/>
      <c r="AO6" s="1396"/>
      <c r="AP6" s="1396"/>
      <c r="AQ6" s="1396">
        <v>509681</v>
      </c>
      <c r="AR6" s="1396">
        <v>371401</v>
      </c>
      <c r="AS6" s="1396">
        <v>138280</v>
      </c>
      <c r="AT6" s="1396">
        <v>138280</v>
      </c>
      <c r="AU6" s="1396"/>
      <c r="AV6" s="1396"/>
      <c r="AW6" s="1396"/>
      <c r="AX6" s="1396"/>
      <c r="AY6" s="1396">
        <v>1472924</v>
      </c>
      <c r="AZ6" s="1396">
        <v>1472924</v>
      </c>
      <c r="BA6" s="1396">
        <v>1472924</v>
      </c>
      <c r="BB6" s="1396"/>
      <c r="BC6" s="1396"/>
      <c r="BD6" s="1396">
        <v>0</v>
      </c>
      <c r="BE6" s="1396">
        <v>0</v>
      </c>
      <c r="BF6" s="1396"/>
      <c r="BG6" s="1396"/>
      <c r="BH6" s="1396"/>
      <c r="BI6" s="1396"/>
      <c r="BJ6" s="1396"/>
      <c r="BK6" s="1396"/>
      <c r="BL6" s="1396">
        <v>0</v>
      </c>
      <c r="BM6" s="1396">
        <v>0</v>
      </c>
      <c r="BN6" s="1396"/>
      <c r="BO6" s="1396"/>
      <c r="BP6" s="1396"/>
      <c r="BQ6" s="1396"/>
      <c r="BR6" s="1396"/>
      <c r="BS6" s="1396"/>
      <c r="BT6" s="1396">
        <v>0</v>
      </c>
      <c r="BU6" s="1396">
        <v>0</v>
      </c>
      <c r="BV6" s="1396"/>
      <c r="BW6" s="1396"/>
      <c r="BX6" s="1396"/>
      <c r="BY6" s="1396"/>
      <c r="BZ6" s="1396">
        <v>0</v>
      </c>
      <c r="CA6" s="1396"/>
      <c r="CB6" s="1396"/>
      <c r="CC6" s="1396"/>
      <c r="CD6" s="1396"/>
      <c r="CE6" s="1396"/>
      <c r="CF6" s="1396"/>
      <c r="CG6" s="1396"/>
      <c r="CH6" s="1396"/>
      <c r="CI6" s="1396"/>
      <c r="CJ6" s="1396"/>
      <c r="CK6" s="1396"/>
      <c r="CL6" s="1396"/>
      <c r="CM6" s="1396"/>
      <c r="CN6" s="1396">
        <v>0</v>
      </c>
      <c r="CO6" s="1396">
        <v>0</v>
      </c>
      <c r="CP6" s="1396"/>
      <c r="CQ6" s="1396"/>
      <c r="CR6" s="1396"/>
      <c r="CS6" s="1396"/>
      <c r="CT6" s="1396"/>
      <c r="CU6" s="1396">
        <v>0</v>
      </c>
      <c r="CV6" s="1396"/>
      <c r="CW6" s="1396"/>
      <c r="CX6" s="1396"/>
      <c r="CY6" s="1396"/>
      <c r="CZ6" s="1396"/>
      <c r="DA6" s="1396"/>
      <c r="DB6" s="1396">
        <v>0</v>
      </c>
      <c r="DC6" s="1396"/>
      <c r="DD6" s="1396"/>
      <c r="DE6" s="1396"/>
      <c r="DF6" s="1396">
        <v>80796129</v>
      </c>
      <c r="DG6" s="1396">
        <v>0</v>
      </c>
      <c r="DH6" s="1396">
        <v>0</v>
      </c>
      <c r="DI6" s="1396"/>
      <c r="DJ6" s="1396"/>
      <c r="DK6" s="1396">
        <v>0</v>
      </c>
      <c r="DL6" s="1396"/>
      <c r="DM6" s="1396"/>
      <c r="DN6" s="1396">
        <v>0</v>
      </c>
      <c r="DO6" s="1396"/>
      <c r="DP6" s="1396"/>
      <c r="DQ6" s="1396">
        <v>73253059</v>
      </c>
      <c r="DR6" s="1396">
        <v>2672189</v>
      </c>
      <c r="DS6" s="1396">
        <v>70580870</v>
      </c>
      <c r="DT6" s="1396"/>
      <c r="DU6" s="1396">
        <v>7543070</v>
      </c>
      <c r="DV6" s="1396">
        <v>0</v>
      </c>
      <c r="DW6" s="1396"/>
      <c r="DX6" s="1396"/>
      <c r="DY6" s="1396"/>
      <c r="DZ6" s="1396">
        <v>8247150</v>
      </c>
      <c r="EA6" s="1396">
        <v>0</v>
      </c>
      <c r="EB6" s="1396"/>
      <c r="EC6" s="1396"/>
      <c r="ED6" s="1396">
        <v>0</v>
      </c>
      <c r="EE6" s="1396"/>
      <c r="EF6" s="1396"/>
      <c r="EG6" s="1396">
        <v>8247150</v>
      </c>
      <c r="EH6" s="1396"/>
      <c r="EI6" s="1396">
        <v>8247150</v>
      </c>
      <c r="EJ6" s="1396"/>
      <c r="EK6" s="1396">
        <v>0</v>
      </c>
      <c r="EL6" s="1396"/>
      <c r="EM6" s="1396">
        <v>0</v>
      </c>
      <c r="EN6" s="1396"/>
      <c r="EO6" s="1396"/>
      <c r="EP6" s="1396"/>
      <c r="EQ6" s="1396">
        <v>0</v>
      </c>
      <c r="ER6" s="1396"/>
      <c r="ES6" s="1396"/>
      <c r="ET6" s="1396"/>
      <c r="EU6" s="1396">
        <v>0</v>
      </c>
      <c r="EV6" s="1396"/>
      <c r="EW6" s="1396"/>
      <c r="EX6" s="1396"/>
      <c r="EY6" s="1396"/>
      <c r="EZ6" s="1396">
        <v>0</v>
      </c>
      <c r="FA6" s="1396"/>
      <c r="FB6" s="1396">
        <v>0</v>
      </c>
      <c r="FC6" s="1396"/>
      <c r="FD6" s="1396"/>
      <c r="FE6" s="1396"/>
      <c r="FF6" s="1396">
        <v>0</v>
      </c>
      <c r="FG6" s="1396"/>
      <c r="FH6" s="1396"/>
      <c r="FI6" s="1396"/>
      <c r="FJ6" s="1396">
        <v>0</v>
      </c>
      <c r="FK6" s="1396"/>
      <c r="FL6" s="1396"/>
      <c r="FM6" s="1396"/>
      <c r="FN6" s="1396"/>
      <c r="FO6" s="1396">
        <v>0</v>
      </c>
      <c r="FP6" s="1396"/>
      <c r="FQ6" s="1396"/>
      <c r="FR6" s="1396"/>
      <c r="FS6" s="1396"/>
      <c r="FT6" s="1396"/>
      <c r="FU6" s="1396"/>
      <c r="FV6" s="1396"/>
      <c r="FW6" s="1396">
        <v>23386597</v>
      </c>
      <c r="FX6" s="1396">
        <v>16892526</v>
      </c>
      <c r="FY6" s="1396">
        <v>6331145</v>
      </c>
      <c r="FZ6" s="1396">
        <v>162926</v>
      </c>
      <c r="GA6" s="1396"/>
      <c r="GB6" s="1396">
        <v>10944379</v>
      </c>
      <c r="GC6" s="1396"/>
      <c r="GD6" s="1396"/>
      <c r="GE6" s="1396"/>
      <c r="GF6" s="1396">
        <v>125506709</v>
      </c>
      <c r="GG6" s="1194"/>
    </row>
    <row r="7" spans="2:189">
      <c r="B7" s="1196">
        <v>42095</v>
      </c>
      <c r="C7" s="1396"/>
      <c r="D7" s="1396"/>
      <c r="E7" s="1396">
        <v>53562</v>
      </c>
      <c r="F7" s="1396"/>
      <c r="G7" s="1396">
        <v>53562</v>
      </c>
      <c r="H7" s="1396"/>
      <c r="I7" s="1396"/>
      <c r="J7" s="1396">
        <v>0</v>
      </c>
      <c r="K7" s="1396">
        <v>0</v>
      </c>
      <c r="L7" s="1396"/>
      <c r="M7" s="1396"/>
      <c r="N7" s="1396">
        <v>0</v>
      </c>
      <c r="O7" s="1396"/>
      <c r="P7" s="1396"/>
      <c r="Q7" s="1396">
        <v>0</v>
      </c>
      <c r="R7" s="1396"/>
      <c r="S7" s="1396"/>
      <c r="T7" s="1396"/>
      <c r="U7" s="1396">
        <v>0</v>
      </c>
      <c r="V7" s="1396">
        <v>0</v>
      </c>
      <c r="W7" s="1396"/>
      <c r="X7" s="1396"/>
      <c r="Y7" s="1396"/>
      <c r="Z7" s="1396">
        <v>0</v>
      </c>
      <c r="AA7" s="1396"/>
      <c r="AB7" s="1396"/>
      <c r="AC7" s="1396">
        <v>0</v>
      </c>
      <c r="AD7" s="1396"/>
      <c r="AE7" s="1396"/>
      <c r="AF7" s="1396"/>
      <c r="AG7" s="1396">
        <v>0</v>
      </c>
      <c r="AH7" s="1396"/>
      <c r="AI7" s="1396"/>
      <c r="AJ7" s="1396"/>
      <c r="AK7" s="1396"/>
      <c r="AL7" s="1396">
        <v>0</v>
      </c>
      <c r="AM7" s="1396"/>
      <c r="AN7" s="1396"/>
      <c r="AO7" s="1396"/>
      <c r="AP7" s="1396"/>
      <c r="AQ7" s="1396">
        <v>349297</v>
      </c>
      <c r="AR7" s="1396">
        <v>278821</v>
      </c>
      <c r="AS7" s="1396">
        <v>70476</v>
      </c>
      <c r="AT7" s="1396">
        <v>70476</v>
      </c>
      <c r="AU7" s="1396"/>
      <c r="AV7" s="1396"/>
      <c r="AW7" s="1396"/>
      <c r="AX7" s="1396"/>
      <c r="AY7" s="1396">
        <v>178712</v>
      </c>
      <c r="AZ7" s="1396">
        <v>178712</v>
      </c>
      <c r="BA7" s="1396">
        <v>178712</v>
      </c>
      <c r="BB7" s="1396"/>
      <c r="BC7" s="1396"/>
      <c r="BD7" s="1396"/>
      <c r="BE7" s="1396">
        <v>0</v>
      </c>
      <c r="BF7" s="1396"/>
      <c r="BG7" s="1396"/>
      <c r="BH7" s="1396"/>
      <c r="BI7" s="1396"/>
      <c r="BJ7" s="1396"/>
      <c r="BK7" s="1396"/>
      <c r="BL7" s="1396">
        <v>0</v>
      </c>
      <c r="BM7" s="1396">
        <v>0</v>
      </c>
      <c r="BN7" s="1396"/>
      <c r="BO7" s="1396"/>
      <c r="BP7" s="1396"/>
      <c r="BQ7" s="1396"/>
      <c r="BR7" s="1396"/>
      <c r="BS7" s="1396"/>
      <c r="BT7" s="1396">
        <v>0</v>
      </c>
      <c r="BU7" s="1396">
        <v>0</v>
      </c>
      <c r="BV7" s="1396"/>
      <c r="BW7" s="1396"/>
      <c r="BX7" s="1396"/>
      <c r="BY7" s="1396"/>
      <c r="BZ7" s="1396">
        <v>0</v>
      </c>
      <c r="CA7" s="1396"/>
      <c r="CB7" s="1396"/>
      <c r="CC7" s="1396"/>
      <c r="CD7" s="1396"/>
      <c r="CE7" s="1396"/>
      <c r="CF7" s="1396"/>
      <c r="CG7" s="1396"/>
      <c r="CH7" s="1396"/>
      <c r="CI7" s="1396"/>
      <c r="CJ7" s="1396"/>
      <c r="CK7" s="1396"/>
      <c r="CL7" s="1396"/>
      <c r="CM7" s="1396"/>
      <c r="CN7" s="1396">
        <v>0</v>
      </c>
      <c r="CO7" s="1396">
        <v>0</v>
      </c>
      <c r="CP7" s="1396"/>
      <c r="CQ7" s="1396"/>
      <c r="CR7" s="1396"/>
      <c r="CS7" s="1396"/>
      <c r="CT7" s="1396"/>
      <c r="CU7" s="1396">
        <v>0</v>
      </c>
      <c r="CV7" s="1396"/>
      <c r="CW7" s="1396"/>
      <c r="CX7" s="1396"/>
      <c r="CY7" s="1396"/>
      <c r="CZ7" s="1396"/>
      <c r="DA7" s="1396"/>
      <c r="DB7" s="1396">
        <v>0</v>
      </c>
      <c r="DC7" s="1396"/>
      <c r="DD7" s="1396"/>
      <c r="DE7" s="1396"/>
      <c r="DF7" s="1396">
        <v>66738601</v>
      </c>
      <c r="DG7" s="1396">
        <v>0</v>
      </c>
      <c r="DH7" s="1396">
        <v>0</v>
      </c>
      <c r="DI7" s="1396"/>
      <c r="DJ7" s="1396"/>
      <c r="DK7" s="1396">
        <v>0</v>
      </c>
      <c r="DL7" s="1396"/>
      <c r="DM7" s="1396"/>
      <c r="DN7" s="1396">
        <v>0</v>
      </c>
      <c r="DO7" s="1396"/>
      <c r="DP7" s="1396"/>
      <c r="DQ7" s="1396">
        <v>66738601</v>
      </c>
      <c r="DR7" s="1396">
        <v>2061892</v>
      </c>
      <c r="DS7" s="1396">
        <v>64676709</v>
      </c>
      <c r="DT7" s="1396"/>
      <c r="DU7" s="1396"/>
      <c r="DV7" s="1396">
        <v>0</v>
      </c>
      <c r="DW7" s="1396"/>
      <c r="DX7" s="1396"/>
      <c r="DY7" s="1396"/>
      <c r="DZ7" s="1396">
        <v>0</v>
      </c>
      <c r="EA7" s="1396">
        <v>0</v>
      </c>
      <c r="EB7" s="1396"/>
      <c r="EC7" s="1396"/>
      <c r="ED7" s="1396">
        <v>0</v>
      </c>
      <c r="EE7" s="1396"/>
      <c r="EF7" s="1396"/>
      <c r="EG7" s="1396">
        <v>0</v>
      </c>
      <c r="EH7" s="1396"/>
      <c r="EI7" s="1396"/>
      <c r="EJ7" s="1396"/>
      <c r="EK7" s="1396">
        <v>0</v>
      </c>
      <c r="EL7" s="1396"/>
      <c r="EM7" s="1396">
        <v>0</v>
      </c>
      <c r="EN7" s="1396"/>
      <c r="EO7" s="1396"/>
      <c r="EP7" s="1396"/>
      <c r="EQ7" s="1396">
        <v>0</v>
      </c>
      <c r="ER7" s="1396"/>
      <c r="ES7" s="1396"/>
      <c r="ET7" s="1396"/>
      <c r="EU7" s="1396">
        <v>0</v>
      </c>
      <c r="EV7" s="1396"/>
      <c r="EW7" s="1396"/>
      <c r="EX7" s="1396"/>
      <c r="EY7" s="1396"/>
      <c r="EZ7" s="1396">
        <v>0</v>
      </c>
      <c r="FA7" s="1396"/>
      <c r="FB7" s="1396">
        <v>0</v>
      </c>
      <c r="FC7" s="1396"/>
      <c r="FD7" s="1396"/>
      <c r="FE7" s="1396"/>
      <c r="FF7" s="1396">
        <v>0</v>
      </c>
      <c r="FG7" s="1396"/>
      <c r="FH7" s="1396"/>
      <c r="FI7" s="1396"/>
      <c r="FJ7" s="1396">
        <v>0</v>
      </c>
      <c r="FK7" s="1396"/>
      <c r="FL7" s="1396"/>
      <c r="FM7" s="1396"/>
      <c r="FN7" s="1396"/>
      <c r="FO7" s="1396">
        <v>0</v>
      </c>
      <c r="FP7" s="1396"/>
      <c r="FQ7" s="1396"/>
      <c r="FR7" s="1396"/>
      <c r="FS7" s="1396"/>
      <c r="FT7" s="1396"/>
      <c r="FU7" s="1396"/>
      <c r="FV7" s="1396"/>
      <c r="FW7" s="1396">
        <v>21298812</v>
      </c>
      <c r="FX7" s="1396">
        <v>15625713</v>
      </c>
      <c r="FY7" s="1396">
        <v>5523069</v>
      </c>
      <c r="FZ7" s="1396">
        <v>150030</v>
      </c>
      <c r="GA7" s="1396"/>
      <c r="GB7" s="1396">
        <v>10274230</v>
      </c>
      <c r="GC7" s="1396"/>
      <c r="GD7" s="1396"/>
      <c r="GE7" s="1396"/>
      <c r="GF7" s="1396">
        <v>98893214</v>
      </c>
      <c r="GG7" s="1194"/>
    </row>
    <row r="8" spans="2:189">
      <c r="B8" s="1196">
        <v>42125</v>
      </c>
      <c r="C8" s="1396"/>
      <c r="D8" s="1396"/>
      <c r="E8" s="1396">
        <v>3031</v>
      </c>
      <c r="F8" s="1396"/>
      <c r="G8" s="1396">
        <v>3031</v>
      </c>
      <c r="H8" s="1396"/>
      <c r="I8" s="1396"/>
      <c r="J8" s="1396">
        <v>0</v>
      </c>
      <c r="K8" s="1396">
        <v>0</v>
      </c>
      <c r="L8" s="1396"/>
      <c r="M8" s="1396"/>
      <c r="N8" s="1396">
        <v>0</v>
      </c>
      <c r="O8" s="1396"/>
      <c r="P8" s="1396"/>
      <c r="Q8" s="1396">
        <v>0</v>
      </c>
      <c r="R8" s="1396"/>
      <c r="S8" s="1396"/>
      <c r="T8" s="1396"/>
      <c r="U8" s="1396">
        <v>0</v>
      </c>
      <c r="V8" s="1396">
        <v>0</v>
      </c>
      <c r="W8" s="1396"/>
      <c r="X8" s="1396"/>
      <c r="Y8" s="1396"/>
      <c r="Z8" s="1396">
        <v>0</v>
      </c>
      <c r="AA8" s="1396"/>
      <c r="AB8" s="1396"/>
      <c r="AC8" s="1396">
        <v>0</v>
      </c>
      <c r="AD8" s="1396"/>
      <c r="AE8" s="1396"/>
      <c r="AF8" s="1396"/>
      <c r="AG8" s="1396">
        <v>0</v>
      </c>
      <c r="AH8" s="1396"/>
      <c r="AI8" s="1396"/>
      <c r="AJ8" s="1396"/>
      <c r="AK8" s="1396"/>
      <c r="AL8" s="1396">
        <v>0</v>
      </c>
      <c r="AM8" s="1396"/>
      <c r="AN8" s="1396"/>
      <c r="AO8" s="1396"/>
      <c r="AP8" s="1396"/>
      <c r="AQ8" s="1396">
        <v>441103</v>
      </c>
      <c r="AR8" s="1396">
        <v>431136</v>
      </c>
      <c r="AS8" s="1396">
        <v>9967</v>
      </c>
      <c r="AT8" s="1396">
        <v>9967</v>
      </c>
      <c r="AU8" s="1396"/>
      <c r="AV8" s="1396"/>
      <c r="AW8" s="1396"/>
      <c r="AX8" s="1396"/>
      <c r="AY8" s="1396">
        <v>178712</v>
      </c>
      <c r="AZ8" s="1396">
        <v>178712</v>
      </c>
      <c r="BA8" s="1396">
        <v>178712</v>
      </c>
      <c r="BB8" s="1396"/>
      <c r="BC8" s="1396"/>
      <c r="BD8" s="1396"/>
      <c r="BE8" s="1396">
        <v>0</v>
      </c>
      <c r="BF8" s="1396"/>
      <c r="BG8" s="1396"/>
      <c r="BH8" s="1396"/>
      <c r="BI8" s="1396"/>
      <c r="BJ8" s="1396"/>
      <c r="BK8" s="1396"/>
      <c r="BL8" s="1396">
        <v>0</v>
      </c>
      <c r="BM8" s="1396">
        <v>0</v>
      </c>
      <c r="BN8" s="1396"/>
      <c r="BO8" s="1396"/>
      <c r="BP8" s="1396"/>
      <c r="BQ8" s="1396"/>
      <c r="BR8" s="1396"/>
      <c r="BS8" s="1396"/>
      <c r="BT8" s="1396">
        <v>0</v>
      </c>
      <c r="BU8" s="1396">
        <v>0</v>
      </c>
      <c r="BV8" s="1396"/>
      <c r="BW8" s="1396"/>
      <c r="BX8" s="1396"/>
      <c r="BY8" s="1396"/>
      <c r="BZ8" s="1396">
        <v>0</v>
      </c>
      <c r="CA8" s="1396"/>
      <c r="CB8" s="1396"/>
      <c r="CC8" s="1396"/>
      <c r="CD8" s="1396"/>
      <c r="CE8" s="1396"/>
      <c r="CF8" s="1396"/>
      <c r="CG8" s="1396"/>
      <c r="CH8" s="1396"/>
      <c r="CI8" s="1396"/>
      <c r="CJ8" s="1396"/>
      <c r="CK8" s="1396"/>
      <c r="CL8" s="1396"/>
      <c r="CM8" s="1396"/>
      <c r="CN8" s="1396">
        <v>0</v>
      </c>
      <c r="CO8" s="1396">
        <v>0</v>
      </c>
      <c r="CP8" s="1396"/>
      <c r="CQ8" s="1396"/>
      <c r="CR8" s="1396"/>
      <c r="CS8" s="1396"/>
      <c r="CT8" s="1396"/>
      <c r="CU8" s="1396">
        <v>0</v>
      </c>
      <c r="CV8" s="1396"/>
      <c r="CW8" s="1396"/>
      <c r="CX8" s="1396"/>
      <c r="CY8" s="1396"/>
      <c r="CZ8" s="1396"/>
      <c r="DA8" s="1396"/>
      <c r="DB8" s="1396">
        <v>0</v>
      </c>
      <c r="DC8" s="1396"/>
      <c r="DD8" s="1396"/>
      <c r="DE8" s="1396"/>
      <c r="DF8" s="1396">
        <v>67861046</v>
      </c>
      <c r="DG8" s="1396">
        <v>0</v>
      </c>
      <c r="DH8" s="1396">
        <v>0</v>
      </c>
      <c r="DI8" s="1396"/>
      <c r="DJ8" s="1396"/>
      <c r="DK8" s="1396">
        <v>0</v>
      </c>
      <c r="DL8" s="1396"/>
      <c r="DM8" s="1396"/>
      <c r="DN8" s="1396">
        <v>0</v>
      </c>
      <c r="DO8" s="1396"/>
      <c r="DP8" s="1396"/>
      <c r="DQ8" s="1396">
        <v>67861046</v>
      </c>
      <c r="DR8" s="1396">
        <v>2096477</v>
      </c>
      <c r="DS8" s="1396">
        <v>65764569</v>
      </c>
      <c r="DT8" s="1396"/>
      <c r="DU8" s="1396"/>
      <c r="DV8" s="1396">
        <v>0</v>
      </c>
      <c r="DW8" s="1396"/>
      <c r="DX8" s="1396"/>
      <c r="DY8" s="1396"/>
      <c r="DZ8" s="1396">
        <v>0</v>
      </c>
      <c r="EA8" s="1396">
        <v>0</v>
      </c>
      <c r="EB8" s="1396"/>
      <c r="EC8" s="1396"/>
      <c r="ED8" s="1396">
        <v>0</v>
      </c>
      <c r="EE8" s="1396"/>
      <c r="EF8" s="1396"/>
      <c r="EG8" s="1396">
        <v>0</v>
      </c>
      <c r="EH8" s="1396"/>
      <c r="EI8" s="1396"/>
      <c r="EJ8" s="1396"/>
      <c r="EK8" s="1396">
        <v>0</v>
      </c>
      <c r="EL8" s="1396"/>
      <c r="EM8" s="1396">
        <v>0</v>
      </c>
      <c r="EN8" s="1396"/>
      <c r="EO8" s="1396"/>
      <c r="EP8" s="1396"/>
      <c r="EQ8" s="1396">
        <v>0</v>
      </c>
      <c r="ER8" s="1396"/>
      <c r="ES8" s="1396"/>
      <c r="ET8" s="1396"/>
      <c r="EU8" s="1396">
        <v>0</v>
      </c>
      <c r="EV8" s="1396"/>
      <c r="EW8" s="1396"/>
      <c r="EX8" s="1396"/>
      <c r="EY8" s="1396"/>
      <c r="EZ8" s="1396">
        <v>0</v>
      </c>
      <c r="FA8" s="1396"/>
      <c r="FB8" s="1396">
        <v>0</v>
      </c>
      <c r="FC8" s="1396"/>
      <c r="FD8" s="1396"/>
      <c r="FE8" s="1396"/>
      <c r="FF8" s="1396">
        <v>0</v>
      </c>
      <c r="FG8" s="1396"/>
      <c r="FH8" s="1396"/>
      <c r="FI8" s="1396"/>
      <c r="FJ8" s="1396">
        <v>0</v>
      </c>
      <c r="FK8" s="1396"/>
      <c r="FL8" s="1396"/>
      <c r="FM8" s="1396"/>
      <c r="FN8" s="1396"/>
      <c r="FO8" s="1396">
        <v>0</v>
      </c>
      <c r="FP8" s="1396"/>
      <c r="FQ8" s="1396"/>
      <c r="FR8" s="1396"/>
      <c r="FS8" s="1396"/>
      <c r="FT8" s="1396"/>
      <c r="FU8" s="1396"/>
      <c r="FV8" s="1396"/>
      <c r="FW8" s="1396">
        <v>21203556</v>
      </c>
      <c r="FX8" s="1396">
        <v>15620764</v>
      </c>
      <c r="FY8" s="1396">
        <v>5437224</v>
      </c>
      <c r="FZ8" s="1396">
        <v>145568</v>
      </c>
      <c r="GA8" s="1396"/>
      <c r="GB8" s="1396">
        <v>9595968</v>
      </c>
      <c r="GC8" s="1396"/>
      <c r="GD8" s="1396"/>
      <c r="GE8" s="1396"/>
      <c r="GF8" s="1396">
        <v>99283416</v>
      </c>
      <c r="GG8" s="1194"/>
    </row>
    <row r="9" spans="2:189">
      <c r="B9" s="1196">
        <v>42156</v>
      </c>
      <c r="C9" s="1396"/>
      <c r="D9" s="1396"/>
      <c r="E9" s="1396">
        <v>30499.77</v>
      </c>
      <c r="F9" s="1396"/>
      <c r="G9" s="1396">
        <v>30499.77</v>
      </c>
      <c r="H9" s="1396"/>
      <c r="I9" s="1396"/>
      <c r="J9" s="1396">
        <v>0</v>
      </c>
      <c r="K9" s="1396">
        <v>0</v>
      </c>
      <c r="L9" s="1396"/>
      <c r="M9" s="1396"/>
      <c r="N9" s="1396">
        <v>0</v>
      </c>
      <c r="O9" s="1396"/>
      <c r="P9" s="1396"/>
      <c r="Q9" s="1396">
        <v>0</v>
      </c>
      <c r="R9" s="1396"/>
      <c r="S9" s="1396"/>
      <c r="T9" s="1396"/>
      <c r="U9" s="1396">
        <v>0</v>
      </c>
      <c r="V9" s="1396">
        <v>0</v>
      </c>
      <c r="W9" s="1396"/>
      <c r="X9" s="1396"/>
      <c r="Y9" s="1396"/>
      <c r="Z9" s="1396">
        <v>0</v>
      </c>
      <c r="AA9" s="1396"/>
      <c r="AB9" s="1396"/>
      <c r="AC9" s="1396">
        <v>0</v>
      </c>
      <c r="AD9" s="1396"/>
      <c r="AE9" s="1396"/>
      <c r="AF9" s="1396"/>
      <c r="AG9" s="1396">
        <v>0</v>
      </c>
      <c r="AH9" s="1396"/>
      <c r="AI9" s="1396"/>
      <c r="AJ9" s="1396"/>
      <c r="AK9" s="1396"/>
      <c r="AL9" s="1396">
        <v>0</v>
      </c>
      <c r="AM9" s="1396"/>
      <c r="AN9" s="1396"/>
      <c r="AO9" s="1396"/>
      <c r="AP9" s="1396"/>
      <c r="AQ9" s="1396">
        <v>293177.21871118544</v>
      </c>
      <c r="AR9" s="1396">
        <v>283210.67489377043</v>
      </c>
      <c r="AS9" s="1396">
        <v>9966.5438174150004</v>
      </c>
      <c r="AT9" s="1396">
        <v>9966.5438174150004</v>
      </c>
      <c r="AU9" s="1396"/>
      <c r="AV9" s="1396"/>
      <c r="AW9" s="1396"/>
      <c r="AX9" s="1396"/>
      <c r="AY9" s="1396">
        <v>178712</v>
      </c>
      <c r="AZ9" s="1396">
        <v>178712</v>
      </c>
      <c r="BA9" s="1396">
        <v>178712</v>
      </c>
      <c r="BB9" s="1396"/>
      <c r="BC9" s="1396"/>
      <c r="BD9" s="1396"/>
      <c r="BE9" s="1396">
        <v>0</v>
      </c>
      <c r="BF9" s="1396"/>
      <c r="BG9" s="1396"/>
      <c r="BH9" s="1396"/>
      <c r="BI9" s="1396"/>
      <c r="BJ9" s="1396"/>
      <c r="BK9" s="1396"/>
      <c r="BL9" s="1396">
        <v>0</v>
      </c>
      <c r="BM9" s="1396">
        <v>0</v>
      </c>
      <c r="BN9" s="1396"/>
      <c r="BO9" s="1396"/>
      <c r="BP9" s="1396"/>
      <c r="BQ9" s="1396"/>
      <c r="BR9" s="1396"/>
      <c r="BS9" s="1396"/>
      <c r="BT9" s="1396">
        <v>0</v>
      </c>
      <c r="BU9" s="1396">
        <v>0</v>
      </c>
      <c r="BV9" s="1396"/>
      <c r="BW9" s="1396"/>
      <c r="BX9" s="1396"/>
      <c r="BY9" s="1396"/>
      <c r="BZ9" s="1396">
        <v>0</v>
      </c>
      <c r="CA9" s="1396"/>
      <c r="CB9" s="1396"/>
      <c r="CC9" s="1396"/>
      <c r="CD9" s="1396"/>
      <c r="CE9" s="1396"/>
      <c r="CF9" s="1396"/>
      <c r="CG9" s="1396"/>
      <c r="CH9" s="1396"/>
      <c r="CI9" s="1396"/>
      <c r="CJ9" s="1396"/>
      <c r="CK9" s="1396"/>
      <c r="CL9" s="1396"/>
      <c r="CM9" s="1396"/>
      <c r="CN9" s="1396">
        <v>0</v>
      </c>
      <c r="CO9" s="1396">
        <v>0</v>
      </c>
      <c r="CP9" s="1396"/>
      <c r="CQ9" s="1396"/>
      <c r="CR9" s="1396"/>
      <c r="CS9" s="1396"/>
      <c r="CT9" s="1396"/>
      <c r="CU9" s="1396">
        <v>0</v>
      </c>
      <c r="CV9" s="1396"/>
      <c r="CW9" s="1396"/>
      <c r="CX9" s="1396"/>
      <c r="CY9" s="1396"/>
      <c r="CZ9" s="1396"/>
      <c r="DA9" s="1396"/>
      <c r="DB9" s="1396">
        <v>0</v>
      </c>
      <c r="DC9" s="1396"/>
      <c r="DD9" s="1396"/>
      <c r="DE9" s="1396"/>
      <c r="DF9" s="1396">
        <v>68128225.270000026</v>
      </c>
      <c r="DG9" s="1396">
        <v>0</v>
      </c>
      <c r="DH9" s="1396">
        <v>0</v>
      </c>
      <c r="DI9" s="1396"/>
      <c r="DJ9" s="1396"/>
      <c r="DK9" s="1396">
        <v>0</v>
      </c>
      <c r="DL9" s="1396"/>
      <c r="DM9" s="1396"/>
      <c r="DN9" s="1396">
        <v>0</v>
      </c>
      <c r="DO9" s="1396"/>
      <c r="DP9" s="1396"/>
      <c r="DQ9" s="1396">
        <v>68128225.270000026</v>
      </c>
      <c r="DR9" s="1396">
        <v>2104709.36614786</v>
      </c>
      <c r="DS9" s="1396">
        <v>66023515.903852165</v>
      </c>
      <c r="DT9" s="1396"/>
      <c r="DU9" s="1396"/>
      <c r="DV9" s="1396">
        <v>0</v>
      </c>
      <c r="DW9" s="1396"/>
      <c r="DX9" s="1396"/>
      <c r="DY9" s="1396"/>
      <c r="DZ9" s="1396">
        <v>0</v>
      </c>
      <c r="EA9" s="1396">
        <v>0</v>
      </c>
      <c r="EB9" s="1396"/>
      <c r="EC9" s="1396"/>
      <c r="ED9" s="1396">
        <v>0</v>
      </c>
      <c r="EE9" s="1396"/>
      <c r="EF9" s="1396"/>
      <c r="EG9" s="1396">
        <v>0</v>
      </c>
      <c r="EH9" s="1396"/>
      <c r="EI9" s="1396"/>
      <c r="EJ9" s="1396"/>
      <c r="EK9" s="1396">
        <v>0</v>
      </c>
      <c r="EL9" s="1396"/>
      <c r="EM9" s="1396">
        <v>0</v>
      </c>
      <c r="EN9" s="1396"/>
      <c r="EO9" s="1396"/>
      <c r="EP9" s="1396"/>
      <c r="EQ9" s="1396">
        <v>0</v>
      </c>
      <c r="ER9" s="1396"/>
      <c r="ES9" s="1396"/>
      <c r="ET9" s="1396"/>
      <c r="EU9" s="1396">
        <v>0</v>
      </c>
      <c r="EV9" s="1396"/>
      <c r="EW9" s="1396"/>
      <c r="EX9" s="1396"/>
      <c r="EY9" s="1396"/>
      <c r="EZ9" s="1396">
        <v>0</v>
      </c>
      <c r="FA9" s="1396"/>
      <c r="FB9" s="1396">
        <v>0</v>
      </c>
      <c r="FC9" s="1396"/>
      <c r="FD9" s="1396"/>
      <c r="FE9" s="1396"/>
      <c r="FF9" s="1396">
        <v>0</v>
      </c>
      <c r="FG9" s="1396"/>
      <c r="FH9" s="1396"/>
      <c r="FI9" s="1396"/>
      <c r="FJ9" s="1396">
        <v>0</v>
      </c>
      <c r="FK9" s="1396"/>
      <c r="FL9" s="1396"/>
      <c r="FM9" s="1396"/>
      <c r="FN9" s="1396"/>
      <c r="FO9" s="1396">
        <v>0</v>
      </c>
      <c r="FP9" s="1396"/>
      <c r="FQ9" s="1396"/>
      <c r="FR9" s="1396"/>
      <c r="FS9" s="1396"/>
      <c r="FT9" s="1396"/>
      <c r="FU9" s="1396"/>
      <c r="FV9" s="1396"/>
      <c r="FW9" s="1396">
        <v>21110017.310000002</v>
      </c>
      <c r="FX9" s="1396">
        <v>15615925.450000001</v>
      </c>
      <c r="FY9" s="1396">
        <v>5353295.3099999996</v>
      </c>
      <c r="FZ9" s="1396">
        <v>140796.54999999999</v>
      </c>
      <c r="GA9" s="1396"/>
      <c r="GB9" s="1396">
        <v>9696091.5799999982</v>
      </c>
      <c r="GC9" s="1396"/>
      <c r="GD9" s="1396"/>
      <c r="GE9" s="1396"/>
      <c r="GF9" s="1396">
        <v>99436723.148711205</v>
      </c>
      <c r="GG9" s="1194"/>
    </row>
    <row r="10" spans="2:189">
      <c r="B10" s="1196">
        <v>42186</v>
      </c>
      <c r="C10" s="1396"/>
      <c r="D10" s="1396"/>
      <c r="E10" s="1396">
        <v>1608276</v>
      </c>
      <c r="F10" s="1396"/>
      <c r="G10" s="1396">
        <v>1608276</v>
      </c>
      <c r="H10" s="1396"/>
      <c r="I10" s="1396"/>
      <c r="J10" s="1396">
        <v>0</v>
      </c>
      <c r="K10" s="1396">
        <v>0</v>
      </c>
      <c r="L10" s="1396"/>
      <c r="M10" s="1396"/>
      <c r="N10" s="1396">
        <v>0</v>
      </c>
      <c r="O10" s="1396"/>
      <c r="P10" s="1396"/>
      <c r="Q10" s="1396">
        <v>0</v>
      </c>
      <c r="R10" s="1396"/>
      <c r="S10" s="1396"/>
      <c r="T10" s="1396"/>
      <c r="U10" s="1396">
        <v>0</v>
      </c>
      <c r="V10" s="1396">
        <v>0</v>
      </c>
      <c r="W10" s="1396"/>
      <c r="X10" s="1396"/>
      <c r="Y10" s="1396"/>
      <c r="Z10" s="1396">
        <v>0</v>
      </c>
      <c r="AA10" s="1396"/>
      <c r="AB10" s="1396"/>
      <c r="AC10" s="1396">
        <v>0</v>
      </c>
      <c r="AD10" s="1396"/>
      <c r="AE10" s="1396"/>
      <c r="AF10" s="1396"/>
      <c r="AG10" s="1396">
        <v>0</v>
      </c>
      <c r="AH10" s="1396"/>
      <c r="AI10" s="1396"/>
      <c r="AJ10" s="1396"/>
      <c r="AK10" s="1396"/>
      <c r="AL10" s="1396">
        <v>0</v>
      </c>
      <c r="AM10" s="1396"/>
      <c r="AN10" s="1396"/>
      <c r="AO10" s="1396"/>
      <c r="AP10" s="1396"/>
      <c r="AQ10" s="1396">
        <v>171891</v>
      </c>
      <c r="AR10" s="1396">
        <v>161924</v>
      </c>
      <c r="AS10" s="1396">
        <v>9967</v>
      </c>
      <c r="AT10" s="1396">
        <v>9967</v>
      </c>
      <c r="AU10" s="1396"/>
      <c r="AV10" s="1396"/>
      <c r="AW10" s="1396"/>
      <c r="AX10" s="1396"/>
      <c r="AY10" s="1396">
        <v>178712</v>
      </c>
      <c r="AZ10" s="1396">
        <v>178712</v>
      </c>
      <c r="BA10" s="1396">
        <v>178712</v>
      </c>
      <c r="BB10" s="1396"/>
      <c r="BC10" s="1396"/>
      <c r="BD10" s="1396"/>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c r="CD10" s="1396"/>
      <c r="CE10" s="1396"/>
      <c r="CF10" s="1396"/>
      <c r="CG10" s="1396"/>
      <c r="CH10" s="1396"/>
      <c r="CI10" s="1396"/>
      <c r="CJ10" s="1396"/>
      <c r="CK10" s="1396"/>
      <c r="CL10" s="1396"/>
      <c r="CM10" s="1396"/>
      <c r="CN10" s="1396">
        <v>0</v>
      </c>
      <c r="CO10" s="1396">
        <v>0</v>
      </c>
      <c r="CP10" s="1396"/>
      <c r="CQ10" s="1396"/>
      <c r="CR10" s="1396"/>
      <c r="CS10" s="1396"/>
      <c r="CT10" s="1396"/>
      <c r="CU10" s="1396">
        <v>0</v>
      </c>
      <c r="CV10" s="1396"/>
      <c r="CW10" s="1396"/>
      <c r="CX10" s="1396"/>
      <c r="CY10" s="1396"/>
      <c r="CZ10" s="1396"/>
      <c r="DA10" s="1396"/>
      <c r="DB10" s="1396">
        <v>0</v>
      </c>
      <c r="DC10" s="1396"/>
      <c r="DD10" s="1396"/>
      <c r="DE10" s="1396"/>
      <c r="DF10" s="1396">
        <v>67788295</v>
      </c>
      <c r="DG10" s="1396">
        <v>0</v>
      </c>
      <c r="DH10" s="1396">
        <v>0</v>
      </c>
      <c r="DI10" s="1396"/>
      <c r="DJ10" s="1396"/>
      <c r="DK10" s="1396">
        <v>0</v>
      </c>
      <c r="DL10" s="1396"/>
      <c r="DM10" s="1396"/>
      <c r="DN10" s="1396">
        <v>0</v>
      </c>
      <c r="DO10" s="1396"/>
      <c r="DP10" s="1396"/>
      <c r="DQ10" s="1396">
        <v>67788295</v>
      </c>
      <c r="DR10" s="1396">
        <v>2094235</v>
      </c>
      <c r="DS10" s="1396">
        <v>65694060</v>
      </c>
      <c r="DT10" s="1396"/>
      <c r="DU10" s="1396"/>
      <c r="DV10" s="1396">
        <v>0</v>
      </c>
      <c r="DW10" s="1396"/>
      <c r="DX10" s="1396"/>
      <c r="DY10" s="1396"/>
      <c r="DZ10" s="1396">
        <v>0</v>
      </c>
      <c r="EA10" s="1396">
        <v>0</v>
      </c>
      <c r="EB10" s="1396"/>
      <c r="EC10" s="1396"/>
      <c r="ED10" s="1396">
        <v>0</v>
      </c>
      <c r="EE10" s="1396"/>
      <c r="EF10" s="1396"/>
      <c r="EG10" s="1396">
        <v>0</v>
      </c>
      <c r="EH10" s="1396"/>
      <c r="EI10" s="1396"/>
      <c r="EJ10" s="1396"/>
      <c r="EK10" s="1396">
        <v>0</v>
      </c>
      <c r="EL10" s="1396"/>
      <c r="EM10" s="1396">
        <v>0</v>
      </c>
      <c r="EN10" s="1396"/>
      <c r="EO10" s="1396"/>
      <c r="EP10" s="1396"/>
      <c r="EQ10" s="1396">
        <v>0</v>
      </c>
      <c r="ER10" s="1396"/>
      <c r="ES10" s="1396"/>
      <c r="ET10" s="1396"/>
      <c r="EU10" s="1396">
        <v>0</v>
      </c>
      <c r="EV10" s="1396"/>
      <c r="EW10" s="1396"/>
      <c r="EX10" s="1396"/>
      <c r="EY10" s="1396"/>
      <c r="EZ10" s="1396">
        <v>0</v>
      </c>
      <c r="FA10" s="1396"/>
      <c r="FB10" s="1396">
        <v>0</v>
      </c>
      <c r="FC10" s="1396"/>
      <c r="FD10" s="1396"/>
      <c r="FE10" s="1396"/>
      <c r="FF10" s="1396">
        <v>0</v>
      </c>
      <c r="FG10" s="1396"/>
      <c r="FH10" s="1396"/>
      <c r="FI10" s="1396"/>
      <c r="FJ10" s="1396">
        <v>0</v>
      </c>
      <c r="FK10" s="1396"/>
      <c r="FL10" s="1396"/>
      <c r="FM10" s="1396"/>
      <c r="FN10" s="1396"/>
      <c r="FO10" s="1396">
        <v>0</v>
      </c>
      <c r="FP10" s="1396"/>
      <c r="FQ10" s="1396"/>
      <c r="FR10" s="1396"/>
      <c r="FS10" s="1396"/>
      <c r="FT10" s="1396"/>
      <c r="FU10" s="1396"/>
      <c r="FV10" s="1396"/>
      <c r="FW10" s="1396">
        <v>21027278</v>
      </c>
      <c r="FX10" s="1396">
        <v>15611086</v>
      </c>
      <c r="FY10" s="1396">
        <v>5266609</v>
      </c>
      <c r="FZ10" s="1396">
        <v>149583</v>
      </c>
      <c r="GA10" s="1396"/>
      <c r="GB10" s="1396">
        <v>9201031</v>
      </c>
      <c r="GC10" s="1396"/>
      <c r="GD10" s="1396"/>
      <c r="GE10" s="1396"/>
      <c r="GF10" s="1396">
        <v>99975483</v>
      </c>
      <c r="GG10" s="1194"/>
    </row>
    <row r="11" spans="2:189">
      <c r="B11" s="1196">
        <v>42217</v>
      </c>
      <c r="C11" s="1396"/>
      <c r="D11" s="1396"/>
      <c r="E11" s="1396">
        <v>1770091</v>
      </c>
      <c r="F11" s="1396"/>
      <c r="G11" s="1396">
        <v>1770091</v>
      </c>
      <c r="H11" s="1396"/>
      <c r="I11" s="1396"/>
      <c r="J11" s="1396">
        <v>0</v>
      </c>
      <c r="K11" s="1396">
        <v>0</v>
      </c>
      <c r="L11" s="1396"/>
      <c r="M11" s="1396"/>
      <c r="N11" s="1396">
        <v>0</v>
      </c>
      <c r="O11" s="1396"/>
      <c r="P11" s="1396"/>
      <c r="Q11" s="1396">
        <v>0</v>
      </c>
      <c r="R11" s="1396"/>
      <c r="S11" s="1396"/>
      <c r="T11" s="1396"/>
      <c r="U11" s="1396">
        <v>0</v>
      </c>
      <c r="V11" s="1396">
        <v>0</v>
      </c>
      <c r="W11" s="1396"/>
      <c r="X11" s="1396"/>
      <c r="Y11" s="1396"/>
      <c r="Z11" s="1396">
        <v>0</v>
      </c>
      <c r="AA11" s="1396"/>
      <c r="AB11" s="1396"/>
      <c r="AC11" s="1396">
        <v>0</v>
      </c>
      <c r="AD11" s="1396"/>
      <c r="AE11" s="1396"/>
      <c r="AF11" s="1396"/>
      <c r="AG11" s="1396">
        <v>0</v>
      </c>
      <c r="AH11" s="1396"/>
      <c r="AI11" s="1396"/>
      <c r="AJ11" s="1396"/>
      <c r="AK11" s="1396"/>
      <c r="AL11" s="1396">
        <v>0</v>
      </c>
      <c r="AM11" s="1396"/>
      <c r="AN11" s="1396"/>
      <c r="AO11" s="1396"/>
      <c r="AP11" s="1396"/>
      <c r="AQ11" s="1396">
        <v>81208</v>
      </c>
      <c r="AR11" s="1396">
        <v>71241</v>
      </c>
      <c r="AS11" s="1396">
        <v>9967</v>
      </c>
      <c r="AT11" s="1396">
        <v>9967</v>
      </c>
      <c r="AU11" s="1396"/>
      <c r="AV11" s="1396"/>
      <c r="AW11" s="1396"/>
      <c r="AX11" s="1396"/>
      <c r="AY11" s="1396">
        <v>178712</v>
      </c>
      <c r="AZ11" s="1396">
        <v>178712</v>
      </c>
      <c r="BA11" s="1396">
        <v>178712</v>
      </c>
      <c r="BB11" s="1396"/>
      <c r="BC11" s="1396"/>
      <c r="BD11" s="1396"/>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c r="CD11" s="1396"/>
      <c r="CE11" s="1396"/>
      <c r="CF11" s="1396"/>
      <c r="CG11" s="1396"/>
      <c r="CH11" s="1396"/>
      <c r="CI11" s="1396"/>
      <c r="CJ11" s="1396"/>
      <c r="CK11" s="1396"/>
      <c r="CL11" s="1396"/>
      <c r="CM11" s="1396"/>
      <c r="CN11" s="1396">
        <v>0</v>
      </c>
      <c r="CO11" s="1396">
        <v>0</v>
      </c>
      <c r="CP11" s="1396"/>
      <c r="CQ11" s="1396"/>
      <c r="CR11" s="1396"/>
      <c r="CS11" s="1396"/>
      <c r="CT11" s="1396"/>
      <c r="CU11" s="1396">
        <v>0</v>
      </c>
      <c r="CV11" s="1396"/>
      <c r="CW11" s="1396"/>
      <c r="CX11" s="1396"/>
      <c r="CY11" s="1396"/>
      <c r="CZ11" s="1396"/>
      <c r="DA11" s="1396"/>
      <c r="DB11" s="1396">
        <v>0</v>
      </c>
      <c r="DC11" s="1396"/>
      <c r="DD11" s="1396"/>
      <c r="DE11" s="1396"/>
      <c r="DF11" s="1396">
        <v>60008121</v>
      </c>
      <c r="DG11" s="1396">
        <v>0</v>
      </c>
      <c r="DH11" s="1396">
        <v>0</v>
      </c>
      <c r="DI11" s="1396"/>
      <c r="DJ11" s="1396"/>
      <c r="DK11" s="1396">
        <v>0</v>
      </c>
      <c r="DL11" s="1396"/>
      <c r="DM11" s="1396"/>
      <c r="DN11" s="1396">
        <v>0</v>
      </c>
      <c r="DO11" s="1396"/>
      <c r="DP11" s="1396"/>
      <c r="DQ11" s="1396">
        <v>60008121</v>
      </c>
      <c r="DR11" s="1396">
        <v>1854508</v>
      </c>
      <c r="DS11" s="1396">
        <v>58153613</v>
      </c>
      <c r="DT11" s="1396"/>
      <c r="DU11" s="1396"/>
      <c r="DV11" s="1396">
        <v>0</v>
      </c>
      <c r="DW11" s="1396"/>
      <c r="DX11" s="1396"/>
      <c r="DY11" s="1396"/>
      <c r="DZ11" s="1396">
        <v>0</v>
      </c>
      <c r="EA11" s="1396">
        <v>0</v>
      </c>
      <c r="EB11" s="1396"/>
      <c r="EC11" s="1396"/>
      <c r="ED11" s="1396">
        <v>0</v>
      </c>
      <c r="EE11" s="1396"/>
      <c r="EF11" s="1396"/>
      <c r="EG11" s="1396">
        <v>0</v>
      </c>
      <c r="EH11" s="1396"/>
      <c r="EI11" s="1396"/>
      <c r="EJ11" s="1396"/>
      <c r="EK11" s="1396">
        <v>0</v>
      </c>
      <c r="EL11" s="1396"/>
      <c r="EM11" s="1396">
        <v>0</v>
      </c>
      <c r="EN11" s="1396"/>
      <c r="EO11" s="1396"/>
      <c r="EP11" s="1396"/>
      <c r="EQ11" s="1396">
        <v>0</v>
      </c>
      <c r="ER11" s="1396"/>
      <c r="ES11" s="1396"/>
      <c r="ET11" s="1396"/>
      <c r="EU11" s="1396">
        <v>0</v>
      </c>
      <c r="EV11" s="1396"/>
      <c r="EW11" s="1396"/>
      <c r="EX11" s="1396"/>
      <c r="EY11" s="1396"/>
      <c r="EZ11" s="1396">
        <v>0</v>
      </c>
      <c r="FA11" s="1396"/>
      <c r="FB11" s="1396">
        <v>0</v>
      </c>
      <c r="FC11" s="1396"/>
      <c r="FD11" s="1396"/>
      <c r="FE11" s="1396"/>
      <c r="FF11" s="1396">
        <v>0</v>
      </c>
      <c r="FG11" s="1396"/>
      <c r="FH11" s="1396"/>
      <c r="FI11" s="1396"/>
      <c r="FJ11" s="1396">
        <v>0</v>
      </c>
      <c r="FK11" s="1396"/>
      <c r="FL11" s="1396"/>
      <c r="FM11" s="1396"/>
      <c r="FN11" s="1396"/>
      <c r="FO11" s="1396">
        <v>0</v>
      </c>
      <c r="FP11" s="1396"/>
      <c r="FQ11" s="1396"/>
      <c r="FR11" s="1396"/>
      <c r="FS11" s="1396"/>
      <c r="FT11" s="1396"/>
      <c r="FU11" s="1396"/>
      <c r="FV11" s="1396"/>
      <c r="FW11" s="1396">
        <v>28086409</v>
      </c>
      <c r="FX11" s="1396">
        <v>22806247</v>
      </c>
      <c r="FY11" s="1396">
        <v>5144137</v>
      </c>
      <c r="FZ11" s="1396">
        <v>136025</v>
      </c>
      <c r="GA11" s="1396"/>
      <c r="GB11" s="1396">
        <v>9268429</v>
      </c>
      <c r="GC11" s="1396"/>
      <c r="GD11" s="1396"/>
      <c r="GE11" s="1396"/>
      <c r="GF11" s="1396">
        <v>99392970</v>
      </c>
      <c r="GG11" s="1194"/>
    </row>
    <row r="12" spans="2:189">
      <c r="B12" s="1196">
        <v>42248</v>
      </c>
      <c r="C12" s="1396"/>
      <c r="D12" s="1396"/>
      <c r="E12" s="1396">
        <v>2221054</v>
      </c>
      <c r="F12" s="1396"/>
      <c r="G12" s="1396">
        <v>2221054</v>
      </c>
      <c r="H12" s="1396"/>
      <c r="I12" s="1396"/>
      <c r="J12" s="1396">
        <v>0</v>
      </c>
      <c r="K12" s="1396">
        <v>0</v>
      </c>
      <c r="L12" s="1396"/>
      <c r="M12" s="1396"/>
      <c r="N12" s="1396">
        <v>0</v>
      </c>
      <c r="O12" s="1396"/>
      <c r="P12" s="1396"/>
      <c r="Q12" s="1396">
        <v>0</v>
      </c>
      <c r="R12" s="1396"/>
      <c r="S12" s="1396"/>
      <c r="T12" s="1396"/>
      <c r="U12" s="1396">
        <v>0</v>
      </c>
      <c r="V12" s="1396">
        <v>0</v>
      </c>
      <c r="W12" s="1396"/>
      <c r="X12" s="1396"/>
      <c r="Y12" s="1396"/>
      <c r="Z12" s="1396">
        <v>0</v>
      </c>
      <c r="AA12" s="1396"/>
      <c r="AB12" s="1396"/>
      <c r="AC12" s="1396">
        <v>0</v>
      </c>
      <c r="AD12" s="1396"/>
      <c r="AE12" s="1396"/>
      <c r="AF12" s="1396"/>
      <c r="AG12" s="1396">
        <v>0</v>
      </c>
      <c r="AH12" s="1396"/>
      <c r="AI12" s="1396"/>
      <c r="AJ12" s="1396"/>
      <c r="AK12" s="1396"/>
      <c r="AL12" s="1396">
        <v>0</v>
      </c>
      <c r="AM12" s="1396"/>
      <c r="AN12" s="1396"/>
      <c r="AO12" s="1396"/>
      <c r="AP12" s="1396"/>
      <c r="AQ12" s="1396">
        <v>96306</v>
      </c>
      <c r="AR12" s="1396">
        <v>92945</v>
      </c>
      <c r="AS12" s="1396">
        <v>3361</v>
      </c>
      <c r="AT12" s="1396">
        <v>3361</v>
      </c>
      <c r="AU12" s="1396"/>
      <c r="AV12" s="1396"/>
      <c r="AW12" s="1396"/>
      <c r="AX12" s="1396"/>
      <c r="AY12" s="1396">
        <v>184216</v>
      </c>
      <c r="AZ12" s="1396">
        <v>184216</v>
      </c>
      <c r="BA12" s="1396">
        <v>184216</v>
      </c>
      <c r="BB12" s="1396"/>
      <c r="BC12" s="1396"/>
      <c r="BD12" s="1396"/>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v>0</v>
      </c>
      <c r="CA12" s="1396"/>
      <c r="CB12" s="1396"/>
      <c r="CC12" s="1396"/>
      <c r="CD12" s="1396"/>
      <c r="CE12" s="1396"/>
      <c r="CF12" s="1396"/>
      <c r="CG12" s="1396"/>
      <c r="CH12" s="1396"/>
      <c r="CI12" s="1396"/>
      <c r="CJ12" s="1396"/>
      <c r="CK12" s="1396"/>
      <c r="CL12" s="1396"/>
      <c r="CM12" s="1396"/>
      <c r="CN12" s="1396">
        <v>0</v>
      </c>
      <c r="CO12" s="1396">
        <v>0</v>
      </c>
      <c r="CP12" s="1396"/>
      <c r="CQ12" s="1396"/>
      <c r="CR12" s="1396"/>
      <c r="CS12" s="1396"/>
      <c r="CT12" s="1396"/>
      <c r="CU12" s="1396">
        <v>0</v>
      </c>
      <c r="CV12" s="1396"/>
      <c r="CW12" s="1396"/>
      <c r="CX12" s="1396"/>
      <c r="CY12" s="1396"/>
      <c r="CZ12" s="1396"/>
      <c r="DA12" s="1396"/>
      <c r="DB12" s="1396">
        <v>0</v>
      </c>
      <c r="DC12" s="1396"/>
      <c r="DD12" s="1396"/>
      <c r="DE12" s="1396"/>
      <c r="DF12" s="1396">
        <v>59184587</v>
      </c>
      <c r="DG12" s="1396">
        <v>0</v>
      </c>
      <c r="DH12" s="1396">
        <v>0</v>
      </c>
      <c r="DI12" s="1396"/>
      <c r="DJ12" s="1396"/>
      <c r="DK12" s="1396">
        <v>0</v>
      </c>
      <c r="DL12" s="1396"/>
      <c r="DM12" s="1396"/>
      <c r="DN12" s="1396">
        <v>0</v>
      </c>
      <c r="DO12" s="1396"/>
      <c r="DP12" s="1396"/>
      <c r="DQ12" s="1396">
        <v>59184587</v>
      </c>
      <c r="DR12" s="1396">
        <v>1829303</v>
      </c>
      <c r="DS12" s="1396">
        <v>57355284</v>
      </c>
      <c r="DT12" s="1396"/>
      <c r="DU12" s="1396"/>
      <c r="DV12" s="1396">
        <v>0</v>
      </c>
      <c r="DW12" s="1396"/>
      <c r="DX12" s="1396"/>
      <c r="DY12" s="1396"/>
      <c r="DZ12" s="1396">
        <v>0</v>
      </c>
      <c r="EA12" s="1396">
        <v>0</v>
      </c>
      <c r="EB12" s="1396"/>
      <c r="EC12" s="1396"/>
      <c r="ED12" s="1396">
        <v>0</v>
      </c>
      <c r="EE12" s="1396"/>
      <c r="EF12" s="1396"/>
      <c r="EG12" s="1396">
        <v>0</v>
      </c>
      <c r="EH12" s="1396"/>
      <c r="EI12" s="1396"/>
      <c r="EJ12" s="1396"/>
      <c r="EK12" s="1396">
        <v>0</v>
      </c>
      <c r="EL12" s="1396"/>
      <c r="EM12" s="1396">
        <v>0</v>
      </c>
      <c r="EN12" s="1396"/>
      <c r="EO12" s="1396"/>
      <c r="EP12" s="1396"/>
      <c r="EQ12" s="1396">
        <v>0</v>
      </c>
      <c r="ER12" s="1396"/>
      <c r="ES12" s="1396"/>
      <c r="ET12" s="1396"/>
      <c r="EU12" s="1396">
        <v>0</v>
      </c>
      <c r="EV12" s="1396"/>
      <c r="EW12" s="1396"/>
      <c r="EX12" s="1396"/>
      <c r="EY12" s="1396"/>
      <c r="EZ12" s="1396">
        <v>0</v>
      </c>
      <c r="FA12" s="1396"/>
      <c r="FB12" s="1396">
        <v>0</v>
      </c>
      <c r="FC12" s="1396"/>
      <c r="FD12" s="1396"/>
      <c r="FE12" s="1396"/>
      <c r="FF12" s="1396">
        <v>0</v>
      </c>
      <c r="FG12" s="1396"/>
      <c r="FH12" s="1396"/>
      <c r="FI12" s="1396"/>
      <c r="FJ12" s="1396">
        <v>0</v>
      </c>
      <c r="FK12" s="1396"/>
      <c r="FL12" s="1396"/>
      <c r="FM12" s="1396"/>
      <c r="FN12" s="1396"/>
      <c r="FO12" s="1396">
        <v>0</v>
      </c>
      <c r="FP12" s="1396"/>
      <c r="FQ12" s="1396"/>
      <c r="FR12" s="1396"/>
      <c r="FS12" s="1396"/>
      <c r="FT12" s="1396"/>
      <c r="FU12" s="1396"/>
      <c r="FV12" s="1396"/>
      <c r="FW12" s="1396">
        <v>27953848</v>
      </c>
      <c r="FX12" s="1396">
        <v>22801469</v>
      </c>
      <c r="FY12" s="1396">
        <v>5024425</v>
      </c>
      <c r="FZ12" s="1396">
        <v>127954</v>
      </c>
      <c r="GA12" s="1396"/>
      <c r="GB12" s="1396">
        <v>9225666</v>
      </c>
      <c r="GC12" s="1396"/>
      <c r="GD12" s="1396"/>
      <c r="GE12" s="1396"/>
      <c r="GF12" s="1396">
        <v>98865677</v>
      </c>
      <c r="GG12" s="1194"/>
    </row>
    <row r="13" spans="2:189">
      <c r="B13" s="1196">
        <v>42278</v>
      </c>
      <c r="C13" s="1396"/>
      <c r="D13" s="1396"/>
      <c r="E13" s="1396">
        <v>2118218.14</v>
      </c>
      <c r="F13" s="1396"/>
      <c r="G13" s="1396">
        <v>2118218.14</v>
      </c>
      <c r="H13" s="1396"/>
      <c r="I13" s="1396"/>
      <c r="J13" s="1396">
        <v>0</v>
      </c>
      <c r="K13" s="1396">
        <v>0</v>
      </c>
      <c r="L13" s="1396"/>
      <c r="M13" s="1396"/>
      <c r="N13" s="1396">
        <v>0</v>
      </c>
      <c r="O13" s="1396"/>
      <c r="P13" s="1396"/>
      <c r="Q13" s="1396">
        <v>0</v>
      </c>
      <c r="R13" s="1396"/>
      <c r="S13" s="1396"/>
      <c r="T13" s="1396"/>
      <c r="U13" s="1396">
        <v>0</v>
      </c>
      <c r="V13" s="1396">
        <v>0</v>
      </c>
      <c r="W13" s="1396"/>
      <c r="X13" s="1396"/>
      <c r="Y13" s="1396"/>
      <c r="Z13" s="1396">
        <v>0</v>
      </c>
      <c r="AA13" s="1396"/>
      <c r="AB13" s="1396"/>
      <c r="AC13" s="1396">
        <v>0</v>
      </c>
      <c r="AD13" s="1396"/>
      <c r="AE13" s="1396"/>
      <c r="AF13" s="1396"/>
      <c r="AG13" s="1396">
        <v>0</v>
      </c>
      <c r="AH13" s="1396"/>
      <c r="AI13" s="1396"/>
      <c r="AJ13" s="1396"/>
      <c r="AK13" s="1396"/>
      <c r="AL13" s="1396">
        <v>0</v>
      </c>
      <c r="AM13" s="1396"/>
      <c r="AN13" s="1396"/>
      <c r="AO13" s="1396"/>
      <c r="AP13" s="1396"/>
      <c r="AQ13" s="1396">
        <v>103504.52</v>
      </c>
      <c r="AR13" s="1396">
        <v>100143.52</v>
      </c>
      <c r="AS13" s="1396">
        <v>3361</v>
      </c>
      <c r="AT13" s="1396">
        <v>3361</v>
      </c>
      <c r="AU13" s="1396"/>
      <c r="AV13" s="1396"/>
      <c r="AW13" s="1396"/>
      <c r="AX13" s="1396"/>
      <c r="AY13" s="1396">
        <v>184215.65</v>
      </c>
      <c r="AZ13" s="1396">
        <v>184215.65</v>
      </c>
      <c r="BA13" s="1396">
        <v>184215.65</v>
      </c>
      <c r="BB13" s="1396"/>
      <c r="BC13" s="1396"/>
      <c r="BD13" s="1396"/>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v>0</v>
      </c>
      <c r="CA13" s="1396"/>
      <c r="CB13" s="1396"/>
      <c r="CC13" s="1396"/>
      <c r="CD13" s="1396"/>
      <c r="CE13" s="1396"/>
      <c r="CF13" s="1396"/>
      <c r="CG13" s="1396"/>
      <c r="CH13" s="1396"/>
      <c r="CI13" s="1396"/>
      <c r="CJ13" s="1396"/>
      <c r="CK13" s="1396"/>
      <c r="CL13" s="1396"/>
      <c r="CM13" s="1396"/>
      <c r="CN13" s="1396">
        <v>0</v>
      </c>
      <c r="CO13" s="1396">
        <v>0</v>
      </c>
      <c r="CP13" s="1396"/>
      <c r="CQ13" s="1396"/>
      <c r="CR13" s="1396"/>
      <c r="CS13" s="1396"/>
      <c r="CT13" s="1396"/>
      <c r="CU13" s="1396">
        <v>0</v>
      </c>
      <c r="CV13" s="1396"/>
      <c r="CW13" s="1396"/>
      <c r="CX13" s="1396"/>
      <c r="CY13" s="1396"/>
      <c r="CZ13" s="1396"/>
      <c r="DA13" s="1396"/>
      <c r="DB13" s="1396">
        <v>0</v>
      </c>
      <c r="DC13" s="1396"/>
      <c r="DD13" s="1396"/>
      <c r="DE13" s="1396"/>
      <c r="DF13" s="1396">
        <v>59424876.564292513</v>
      </c>
      <c r="DG13" s="1396">
        <v>0</v>
      </c>
      <c r="DH13" s="1396">
        <v>0</v>
      </c>
      <c r="DI13" s="1396"/>
      <c r="DJ13" s="1396"/>
      <c r="DK13" s="1396">
        <v>0</v>
      </c>
      <c r="DL13" s="1396"/>
      <c r="DM13" s="1396"/>
      <c r="DN13" s="1396">
        <v>0</v>
      </c>
      <c r="DO13" s="1396"/>
      <c r="DP13" s="1396"/>
      <c r="DQ13" s="1396">
        <v>59424876.564292513</v>
      </c>
      <c r="DR13" s="1396">
        <v>1836706.7783332467</v>
      </c>
      <c r="DS13" s="1396">
        <v>57588169.785959266</v>
      </c>
      <c r="DT13" s="1396"/>
      <c r="DU13" s="1396"/>
      <c r="DV13" s="1396">
        <v>0</v>
      </c>
      <c r="DW13" s="1396"/>
      <c r="DX13" s="1396"/>
      <c r="DY13" s="1396"/>
      <c r="DZ13" s="1396">
        <v>0</v>
      </c>
      <c r="EA13" s="1396">
        <v>0</v>
      </c>
      <c r="EB13" s="1396"/>
      <c r="EC13" s="1396"/>
      <c r="ED13" s="1396">
        <v>0</v>
      </c>
      <c r="EE13" s="1396"/>
      <c r="EF13" s="1396"/>
      <c r="EG13" s="1396">
        <v>0</v>
      </c>
      <c r="EH13" s="1396"/>
      <c r="EI13" s="1396"/>
      <c r="EJ13" s="1396"/>
      <c r="EK13" s="1396">
        <v>0</v>
      </c>
      <c r="EL13" s="1396"/>
      <c r="EM13" s="1396">
        <v>0</v>
      </c>
      <c r="EN13" s="1396"/>
      <c r="EO13" s="1396"/>
      <c r="EP13" s="1396"/>
      <c r="EQ13" s="1396">
        <v>0</v>
      </c>
      <c r="ER13" s="1396"/>
      <c r="ES13" s="1396"/>
      <c r="ET13" s="1396"/>
      <c r="EU13" s="1396">
        <v>0</v>
      </c>
      <c r="EV13" s="1396"/>
      <c r="EW13" s="1396"/>
      <c r="EX13" s="1396"/>
      <c r="EY13" s="1396"/>
      <c r="EZ13" s="1396">
        <v>0</v>
      </c>
      <c r="FA13" s="1396"/>
      <c r="FB13" s="1396">
        <v>0</v>
      </c>
      <c r="FC13" s="1396"/>
      <c r="FD13" s="1396"/>
      <c r="FE13" s="1396"/>
      <c r="FF13" s="1396">
        <v>0</v>
      </c>
      <c r="FG13" s="1396"/>
      <c r="FH13" s="1396"/>
      <c r="FI13" s="1396"/>
      <c r="FJ13" s="1396">
        <v>0</v>
      </c>
      <c r="FK13" s="1396"/>
      <c r="FL13" s="1396"/>
      <c r="FM13" s="1396"/>
      <c r="FN13" s="1396"/>
      <c r="FO13" s="1396">
        <v>0</v>
      </c>
      <c r="FP13" s="1396"/>
      <c r="FQ13" s="1396"/>
      <c r="FR13" s="1396"/>
      <c r="FS13" s="1396"/>
      <c r="FT13" s="1396"/>
      <c r="FU13" s="1396"/>
      <c r="FV13" s="1396"/>
      <c r="FW13" s="1396">
        <v>27821287.289999999</v>
      </c>
      <c r="FX13" s="1396">
        <v>22796691.530000001</v>
      </c>
      <c r="FY13" s="1396">
        <v>4904713.9099999983</v>
      </c>
      <c r="FZ13" s="1396">
        <v>119881.84999999992</v>
      </c>
      <c r="GA13" s="1396"/>
      <c r="GB13" s="1396">
        <v>9101265.959499998</v>
      </c>
      <c r="GC13" s="1396"/>
      <c r="GD13" s="1396"/>
      <c r="GE13" s="1396"/>
      <c r="GF13" s="1396">
        <v>98753368.123792514</v>
      </c>
      <c r="GG13" s="1194"/>
    </row>
    <row r="14" spans="2:189">
      <c r="B14" s="1196">
        <v>42309</v>
      </c>
      <c r="C14" s="1396"/>
      <c r="D14" s="1396"/>
      <c r="E14" s="1396">
        <v>2043128.45</v>
      </c>
      <c r="F14" s="1396"/>
      <c r="G14" s="1396">
        <v>2043128.45</v>
      </c>
      <c r="H14" s="1396"/>
      <c r="I14" s="1396"/>
      <c r="J14" s="1396">
        <v>0</v>
      </c>
      <c r="K14" s="1396">
        <v>0</v>
      </c>
      <c r="L14" s="1396"/>
      <c r="M14" s="1396"/>
      <c r="N14" s="1396">
        <v>0</v>
      </c>
      <c r="O14" s="1396"/>
      <c r="P14" s="1396"/>
      <c r="Q14" s="1396">
        <v>0</v>
      </c>
      <c r="R14" s="1396"/>
      <c r="S14" s="1396"/>
      <c r="T14" s="1396"/>
      <c r="U14" s="1396">
        <v>0</v>
      </c>
      <c r="V14" s="1396">
        <v>0</v>
      </c>
      <c r="W14" s="1396"/>
      <c r="X14" s="1396"/>
      <c r="Y14" s="1396"/>
      <c r="Z14" s="1396">
        <v>0</v>
      </c>
      <c r="AA14" s="1396"/>
      <c r="AB14" s="1396"/>
      <c r="AC14" s="1396">
        <v>0</v>
      </c>
      <c r="AD14" s="1396"/>
      <c r="AE14" s="1396"/>
      <c r="AF14" s="1396"/>
      <c r="AG14" s="1396">
        <v>0</v>
      </c>
      <c r="AH14" s="1396"/>
      <c r="AI14" s="1396"/>
      <c r="AJ14" s="1396"/>
      <c r="AK14" s="1396"/>
      <c r="AL14" s="1396">
        <v>0</v>
      </c>
      <c r="AM14" s="1396"/>
      <c r="AN14" s="1396"/>
      <c r="AO14" s="1396"/>
      <c r="AP14" s="1396"/>
      <c r="AQ14" s="1396">
        <v>128355.59</v>
      </c>
      <c r="AR14" s="1396">
        <v>124994.59</v>
      </c>
      <c r="AS14" s="1396">
        <v>3361</v>
      </c>
      <c r="AT14" s="1396">
        <v>3361</v>
      </c>
      <c r="AU14" s="1396"/>
      <c r="AV14" s="1396"/>
      <c r="AW14" s="1396"/>
      <c r="AX14" s="1396"/>
      <c r="AY14" s="1396">
        <v>184215.65</v>
      </c>
      <c r="AZ14" s="1396">
        <v>184215.65</v>
      </c>
      <c r="BA14" s="1396">
        <v>184215.65</v>
      </c>
      <c r="BB14" s="1396"/>
      <c r="BC14" s="1396"/>
      <c r="BD14" s="1396"/>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v>0</v>
      </c>
      <c r="CA14" s="1396"/>
      <c r="CB14" s="1396"/>
      <c r="CC14" s="1396"/>
      <c r="CD14" s="1396"/>
      <c r="CE14" s="1396"/>
      <c r="CF14" s="1396"/>
      <c r="CG14" s="1396"/>
      <c r="CH14" s="1396"/>
      <c r="CI14" s="1396"/>
      <c r="CJ14" s="1396"/>
      <c r="CK14" s="1396"/>
      <c r="CL14" s="1396"/>
      <c r="CM14" s="1396"/>
      <c r="CN14" s="1396">
        <v>0</v>
      </c>
      <c r="CO14" s="1396">
        <v>0</v>
      </c>
      <c r="CP14" s="1396"/>
      <c r="CQ14" s="1396"/>
      <c r="CR14" s="1396"/>
      <c r="CS14" s="1396"/>
      <c r="CT14" s="1396"/>
      <c r="CU14" s="1396">
        <v>0</v>
      </c>
      <c r="CV14" s="1396"/>
      <c r="CW14" s="1396"/>
      <c r="CX14" s="1396"/>
      <c r="CY14" s="1396"/>
      <c r="CZ14" s="1396"/>
      <c r="DA14" s="1396"/>
      <c r="DB14" s="1396">
        <v>0</v>
      </c>
      <c r="DC14" s="1396"/>
      <c r="DD14" s="1396"/>
      <c r="DE14" s="1396"/>
      <c r="DF14" s="1396">
        <v>58530183.747297257</v>
      </c>
      <c r="DG14" s="1396">
        <v>0</v>
      </c>
      <c r="DH14" s="1396">
        <v>0</v>
      </c>
      <c r="DI14" s="1396"/>
      <c r="DJ14" s="1396"/>
      <c r="DK14" s="1396">
        <v>0</v>
      </c>
      <c r="DL14" s="1396"/>
      <c r="DM14" s="1396"/>
      <c r="DN14" s="1396">
        <v>0</v>
      </c>
      <c r="DO14" s="1396"/>
      <c r="DP14" s="1396"/>
      <c r="DQ14" s="1396">
        <v>58530183.747297257</v>
      </c>
      <c r="DR14" s="1396">
        <v>1809139.0315272107</v>
      </c>
      <c r="DS14" s="1396">
        <v>56721044.715770043</v>
      </c>
      <c r="DT14" s="1396"/>
      <c r="DU14" s="1396"/>
      <c r="DV14" s="1396">
        <v>0</v>
      </c>
      <c r="DW14" s="1396"/>
      <c r="DX14" s="1396"/>
      <c r="DY14" s="1396"/>
      <c r="DZ14" s="1396">
        <v>0</v>
      </c>
      <c r="EA14" s="1396">
        <v>0</v>
      </c>
      <c r="EB14" s="1396"/>
      <c r="EC14" s="1396"/>
      <c r="ED14" s="1396">
        <v>0</v>
      </c>
      <c r="EE14" s="1396"/>
      <c r="EF14" s="1396"/>
      <c r="EG14" s="1396">
        <v>0</v>
      </c>
      <c r="EH14" s="1396"/>
      <c r="EI14" s="1396"/>
      <c r="EJ14" s="1396"/>
      <c r="EK14" s="1396">
        <v>0</v>
      </c>
      <c r="EL14" s="1396"/>
      <c r="EM14" s="1396">
        <v>0</v>
      </c>
      <c r="EN14" s="1396"/>
      <c r="EO14" s="1396"/>
      <c r="EP14" s="1396"/>
      <c r="EQ14" s="1396">
        <v>0</v>
      </c>
      <c r="ER14" s="1396"/>
      <c r="ES14" s="1396"/>
      <c r="ET14" s="1396"/>
      <c r="EU14" s="1396">
        <v>0</v>
      </c>
      <c r="EV14" s="1396"/>
      <c r="EW14" s="1396"/>
      <c r="EX14" s="1396"/>
      <c r="EY14" s="1396"/>
      <c r="EZ14" s="1396">
        <v>0</v>
      </c>
      <c r="FA14" s="1396"/>
      <c r="FB14" s="1396">
        <v>0</v>
      </c>
      <c r="FC14" s="1396"/>
      <c r="FD14" s="1396"/>
      <c r="FE14" s="1396"/>
      <c r="FF14" s="1396">
        <v>0</v>
      </c>
      <c r="FG14" s="1396"/>
      <c r="FH14" s="1396"/>
      <c r="FI14" s="1396"/>
      <c r="FJ14" s="1396">
        <v>0</v>
      </c>
      <c r="FK14" s="1396"/>
      <c r="FL14" s="1396"/>
      <c r="FM14" s="1396"/>
      <c r="FN14" s="1396"/>
      <c r="FO14" s="1396">
        <v>0</v>
      </c>
      <c r="FP14" s="1396"/>
      <c r="FQ14" s="1396"/>
      <c r="FR14" s="1396"/>
      <c r="FS14" s="1396"/>
      <c r="FT14" s="1396"/>
      <c r="FU14" s="1396"/>
      <c r="FV14" s="1396"/>
      <c r="FW14" s="1396">
        <v>20594620.48</v>
      </c>
      <c r="FX14" s="1396">
        <v>15697807.960000001</v>
      </c>
      <c r="FY14" s="1396">
        <v>4785002.4699999969</v>
      </c>
      <c r="FZ14" s="1396">
        <v>111810.04999999987</v>
      </c>
      <c r="GA14" s="1396"/>
      <c r="GB14" s="1396">
        <v>9522526.8339999989</v>
      </c>
      <c r="GC14" s="1396"/>
      <c r="GD14" s="1396"/>
      <c r="GE14" s="1396"/>
      <c r="GF14" s="1396">
        <v>91003030.751297265</v>
      </c>
      <c r="GG14" s="1194"/>
    </row>
    <row r="15" spans="2:189">
      <c r="B15" s="1196">
        <v>42339</v>
      </c>
      <c r="C15" s="1396"/>
      <c r="D15" s="1396"/>
      <c r="E15" s="1396">
        <v>1591234.04</v>
      </c>
      <c r="F15" s="1396"/>
      <c r="G15" s="1396">
        <v>1591234.04</v>
      </c>
      <c r="H15" s="1396"/>
      <c r="I15" s="1396"/>
      <c r="J15" s="1396">
        <v>0</v>
      </c>
      <c r="K15" s="1396">
        <v>0</v>
      </c>
      <c r="L15" s="1396"/>
      <c r="M15" s="1396"/>
      <c r="N15" s="1396">
        <v>0</v>
      </c>
      <c r="O15" s="1396"/>
      <c r="P15" s="1396"/>
      <c r="Q15" s="1396">
        <v>0</v>
      </c>
      <c r="R15" s="1396"/>
      <c r="S15" s="1396"/>
      <c r="T15" s="1396"/>
      <c r="U15" s="1396">
        <v>0</v>
      </c>
      <c r="V15" s="1396">
        <v>0</v>
      </c>
      <c r="W15" s="1396"/>
      <c r="X15" s="1396"/>
      <c r="Y15" s="1396"/>
      <c r="Z15" s="1396">
        <v>0</v>
      </c>
      <c r="AA15" s="1396"/>
      <c r="AB15" s="1396"/>
      <c r="AC15" s="1396">
        <v>0</v>
      </c>
      <c r="AD15" s="1396"/>
      <c r="AE15" s="1396"/>
      <c r="AF15" s="1396"/>
      <c r="AG15" s="1396">
        <v>0</v>
      </c>
      <c r="AH15" s="1396"/>
      <c r="AI15" s="1396"/>
      <c r="AJ15" s="1396"/>
      <c r="AK15" s="1396"/>
      <c r="AL15" s="1396">
        <v>0</v>
      </c>
      <c r="AM15" s="1396"/>
      <c r="AN15" s="1396"/>
      <c r="AO15" s="1396"/>
      <c r="AP15" s="1396"/>
      <c r="AQ15" s="1396">
        <v>131972.23000000001</v>
      </c>
      <c r="AR15" s="1396">
        <v>110726.37000000001</v>
      </c>
      <c r="AS15" s="1396">
        <v>21245.859999999997</v>
      </c>
      <c r="AT15" s="1396">
        <v>21245.859999999997</v>
      </c>
      <c r="AU15" s="1396"/>
      <c r="AV15" s="1396"/>
      <c r="AW15" s="1396"/>
      <c r="AX15" s="1396"/>
      <c r="AY15" s="1396">
        <v>191391.25</v>
      </c>
      <c r="AZ15" s="1396">
        <v>191391.25</v>
      </c>
      <c r="BA15" s="1396">
        <v>191391.25</v>
      </c>
      <c r="BB15" s="1396"/>
      <c r="BC15" s="1396"/>
      <c r="BD15" s="1396"/>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v>0</v>
      </c>
      <c r="CA15" s="1396"/>
      <c r="CB15" s="1396"/>
      <c r="CC15" s="1396"/>
      <c r="CD15" s="1396"/>
      <c r="CE15" s="1396"/>
      <c r="CF15" s="1396"/>
      <c r="CG15" s="1396"/>
      <c r="CH15" s="1396"/>
      <c r="CI15" s="1396"/>
      <c r="CJ15" s="1396"/>
      <c r="CK15" s="1396"/>
      <c r="CL15" s="1396"/>
      <c r="CM15" s="1396"/>
      <c r="CN15" s="1396">
        <v>0</v>
      </c>
      <c r="CO15" s="1396">
        <v>0</v>
      </c>
      <c r="CP15" s="1396"/>
      <c r="CQ15" s="1396"/>
      <c r="CR15" s="1396"/>
      <c r="CS15" s="1396"/>
      <c r="CT15" s="1396"/>
      <c r="CU15" s="1396">
        <v>0</v>
      </c>
      <c r="CV15" s="1396"/>
      <c r="CW15" s="1396"/>
      <c r="CX15" s="1396"/>
      <c r="CY15" s="1396"/>
      <c r="CZ15" s="1396"/>
      <c r="DA15" s="1396"/>
      <c r="DB15" s="1396">
        <v>0</v>
      </c>
      <c r="DC15" s="1396"/>
      <c r="DD15" s="1396"/>
      <c r="DE15" s="1396"/>
      <c r="DF15" s="1396">
        <v>59829207.695590526</v>
      </c>
      <c r="DG15" s="1396">
        <v>0</v>
      </c>
      <c r="DH15" s="1396">
        <v>0</v>
      </c>
      <c r="DI15" s="1396"/>
      <c r="DJ15" s="1396"/>
      <c r="DK15" s="1396">
        <v>0</v>
      </c>
      <c r="DL15" s="1396"/>
      <c r="DM15" s="1396"/>
      <c r="DN15" s="1396">
        <v>0</v>
      </c>
      <c r="DO15" s="1396"/>
      <c r="DP15" s="1396"/>
      <c r="DQ15" s="1396">
        <v>59829207.695590526</v>
      </c>
      <c r="DR15" s="1396">
        <v>1849386.3407058406</v>
      </c>
      <c r="DS15" s="1396">
        <v>57979821.354884684</v>
      </c>
      <c r="DT15" s="1396"/>
      <c r="DU15" s="1396"/>
      <c r="DV15" s="1396">
        <v>0</v>
      </c>
      <c r="DW15" s="1396"/>
      <c r="DX15" s="1396"/>
      <c r="DY15" s="1396"/>
      <c r="DZ15" s="1396">
        <v>0</v>
      </c>
      <c r="EA15" s="1396">
        <v>0</v>
      </c>
      <c r="EB15" s="1396"/>
      <c r="EC15" s="1396"/>
      <c r="ED15" s="1396">
        <v>0</v>
      </c>
      <c r="EE15" s="1396"/>
      <c r="EF15" s="1396"/>
      <c r="EG15" s="1396">
        <v>0</v>
      </c>
      <c r="EH15" s="1396"/>
      <c r="EI15" s="1396"/>
      <c r="EJ15" s="1396"/>
      <c r="EK15" s="1396">
        <v>0</v>
      </c>
      <c r="EL15" s="1396"/>
      <c r="EM15" s="1396">
        <v>0</v>
      </c>
      <c r="EN15" s="1396"/>
      <c r="EO15" s="1396"/>
      <c r="EP15" s="1396"/>
      <c r="EQ15" s="1396">
        <v>0</v>
      </c>
      <c r="ER15" s="1396"/>
      <c r="ES15" s="1396"/>
      <c r="ET15" s="1396"/>
      <c r="EU15" s="1396">
        <v>0</v>
      </c>
      <c r="EV15" s="1396"/>
      <c r="EW15" s="1396"/>
      <c r="EX15" s="1396"/>
      <c r="EY15" s="1396"/>
      <c r="EZ15" s="1396">
        <v>0</v>
      </c>
      <c r="FA15" s="1396"/>
      <c r="FB15" s="1396">
        <v>0</v>
      </c>
      <c r="FC15" s="1396"/>
      <c r="FD15" s="1396"/>
      <c r="FE15" s="1396"/>
      <c r="FF15" s="1396">
        <v>0</v>
      </c>
      <c r="FG15" s="1396"/>
      <c r="FH15" s="1396"/>
      <c r="FI15" s="1396"/>
      <c r="FJ15" s="1396">
        <v>0</v>
      </c>
      <c r="FK15" s="1396"/>
      <c r="FL15" s="1396"/>
      <c r="FM15" s="1396"/>
      <c r="FN15" s="1396"/>
      <c r="FO15" s="1396">
        <v>0</v>
      </c>
      <c r="FP15" s="1396"/>
      <c r="FQ15" s="1396"/>
      <c r="FR15" s="1396"/>
      <c r="FS15" s="1396"/>
      <c r="FT15" s="1396"/>
      <c r="FU15" s="1396"/>
      <c r="FV15" s="1396"/>
      <c r="FW15" s="1396">
        <v>20462059.299999997</v>
      </c>
      <c r="FX15" s="1396">
        <v>15693030.02</v>
      </c>
      <c r="FY15" s="1396">
        <v>4665291.0299999965</v>
      </c>
      <c r="FZ15" s="1396">
        <v>103738.24999999983</v>
      </c>
      <c r="GA15" s="1396"/>
      <c r="GB15" s="1396">
        <v>9358866.4334999993</v>
      </c>
      <c r="GC15" s="1396"/>
      <c r="GD15" s="1396"/>
      <c r="GE15" s="1396"/>
      <c r="GF15" s="1396">
        <v>91564730.949090511</v>
      </c>
      <c r="GG15" s="1194"/>
    </row>
    <row r="16" spans="2:189">
      <c r="B16" s="1196"/>
      <c r="C16" s="1396"/>
      <c r="D16" s="1396"/>
      <c r="E16" s="1396"/>
      <c r="F16" s="1396"/>
      <c r="G16" s="1396"/>
      <c r="H16" s="1396"/>
      <c r="I16" s="1396"/>
      <c r="J16" s="1396"/>
      <c r="K16" s="1396"/>
      <c r="L16" s="1396"/>
      <c r="M16" s="1396"/>
      <c r="N16" s="1396"/>
      <c r="O16" s="1396"/>
      <c r="P16" s="1396"/>
      <c r="Q16" s="1396"/>
      <c r="R16" s="1396"/>
      <c r="S16" s="1396"/>
      <c r="T16" s="1396"/>
      <c r="U16" s="1396"/>
      <c r="V16" s="1396"/>
      <c r="W16" s="1396"/>
      <c r="X16" s="1396"/>
      <c r="Y16" s="1396"/>
      <c r="Z16" s="1396"/>
      <c r="AA16" s="1396"/>
      <c r="AB16" s="1396"/>
      <c r="AC16" s="1396"/>
      <c r="AD16" s="1396"/>
      <c r="AE16" s="1396"/>
      <c r="AF16" s="1396"/>
      <c r="AG16" s="1396"/>
      <c r="AH16" s="1396"/>
      <c r="AI16" s="1396"/>
      <c r="AJ16" s="1396"/>
      <c r="AK16" s="1396"/>
      <c r="AL16" s="1396"/>
      <c r="AM16" s="1396"/>
      <c r="AN16" s="1396"/>
      <c r="AO16" s="1396"/>
      <c r="AP16" s="1396"/>
      <c r="AQ16" s="1396"/>
      <c r="AR16" s="1396"/>
      <c r="AS16" s="1396"/>
      <c r="AT16" s="1396"/>
      <c r="AU16" s="1396"/>
      <c r="AV16" s="1396"/>
      <c r="AW16" s="1396"/>
      <c r="AX16" s="1396"/>
      <c r="AY16" s="1396"/>
      <c r="AZ16" s="1396"/>
      <c r="BA16" s="1396"/>
      <c r="BB16" s="1396"/>
      <c r="BC16" s="1396"/>
      <c r="BD16" s="1396"/>
      <c r="BE16" s="1396"/>
      <c r="BF16" s="1396"/>
      <c r="BG16" s="1396"/>
      <c r="BH16" s="1396"/>
      <c r="BI16" s="1396"/>
      <c r="BJ16" s="1396"/>
      <c r="BK16" s="1396"/>
      <c r="BL16" s="1396"/>
      <c r="BM16" s="1396"/>
      <c r="BN16" s="1396"/>
      <c r="BO16" s="1396"/>
      <c r="BP16" s="1396"/>
      <c r="BQ16" s="1396"/>
      <c r="BR16" s="1396"/>
      <c r="BS16" s="1396"/>
      <c r="BT16" s="1396"/>
      <c r="BU16" s="1396"/>
      <c r="BV16" s="1396"/>
      <c r="BW16" s="1396"/>
      <c r="BX16" s="1396"/>
      <c r="BY16" s="1396"/>
      <c r="BZ16" s="1396"/>
      <c r="CA16" s="1396"/>
      <c r="CB16" s="1396"/>
      <c r="CC16" s="1396"/>
      <c r="CD16" s="1396"/>
      <c r="CE16" s="1396"/>
      <c r="CF16" s="1396"/>
      <c r="CG16" s="1396"/>
      <c r="CH16" s="1396"/>
      <c r="CI16" s="1396"/>
      <c r="CJ16" s="1396"/>
      <c r="CK16" s="1396"/>
      <c r="CL16" s="1396"/>
      <c r="CM16" s="1396"/>
      <c r="CN16" s="1396"/>
      <c r="CO16" s="1396"/>
      <c r="CP16" s="1396"/>
      <c r="CQ16" s="1396"/>
      <c r="CR16" s="1396"/>
      <c r="CS16" s="1396"/>
      <c r="CT16" s="1396"/>
      <c r="CU16" s="1396"/>
      <c r="CV16" s="1396"/>
      <c r="CW16" s="1396"/>
      <c r="CX16" s="1396"/>
      <c r="CY16" s="1396"/>
      <c r="CZ16" s="1396"/>
      <c r="DA16" s="1396"/>
      <c r="DB16" s="1396"/>
      <c r="DC16" s="1396"/>
      <c r="DD16" s="1396"/>
      <c r="DE16" s="1396"/>
      <c r="DF16" s="1396"/>
      <c r="DG16" s="1396"/>
      <c r="DH16" s="1396"/>
      <c r="DI16" s="1396"/>
      <c r="DJ16" s="1396"/>
      <c r="DK16" s="1396"/>
      <c r="DL16" s="1396"/>
      <c r="DM16" s="1396"/>
      <c r="DN16" s="1396"/>
      <c r="DO16" s="1396"/>
      <c r="DP16" s="1396"/>
      <c r="DQ16" s="1396"/>
      <c r="DR16" s="1396"/>
      <c r="DS16" s="1396"/>
      <c r="DT16" s="1396"/>
      <c r="DU16" s="1396"/>
      <c r="DV16" s="1396"/>
      <c r="DW16" s="1396"/>
      <c r="DX16" s="1396"/>
      <c r="DY16" s="1396"/>
      <c r="DZ16" s="1396"/>
      <c r="EA16" s="1396"/>
      <c r="EB16" s="1396"/>
      <c r="EC16" s="1396"/>
      <c r="ED16" s="1396"/>
      <c r="EE16" s="1396"/>
      <c r="EF16" s="1396"/>
      <c r="EG16" s="1396"/>
      <c r="EH16" s="1396"/>
      <c r="EI16" s="1396"/>
      <c r="EJ16" s="1396"/>
      <c r="EK16" s="1396"/>
      <c r="EL16" s="1396"/>
      <c r="EM16" s="1396"/>
      <c r="EN16" s="1396"/>
      <c r="EO16" s="1396"/>
      <c r="EP16" s="1396"/>
      <c r="EQ16" s="1396"/>
      <c r="ER16" s="1396"/>
      <c r="ES16" s="1396"/>
      <c r="ET16" s="1396"/>
      <c r="EU16" s="1396"/>
      <c r="EV16" s="1396"/>
      <c r="EW16" s="1396"/>
      <c r="EX16" s="1396"/>
      <c r="EY16" s="1396"/>
      <c r="EZ16" s="1396"/>
      <c r="FA16" s="1396"/>
      <c r="FB16" s="1396"/>
      <c r="FC16" s="1396"/>
      <c r="FD16" s="1396"/>
      <c r="FE16" s="1396"/>
      <c r="FF16" s="1396"/>
      <c r="FG16" s="1396"/>
      <c r="FH16" s="1396"/>
      <c r="FI16" s="1396"/>
      <c r="FJ16" s="1396"/>
      <c r="FK16" s="1396"/>
      <c r="FL16" s="1396"/>
      <c r="FM16" s="1396"/>
      <c r="FN16" s="1396"/>
      <c r="FO16" s="1396"/>
      <c r="FP16" s="1396"/>
      <c r="FQ16" s="1396"/>
      <c r="FR16" s="1396"/>
      <c r="FS16" s="1396"/>
      <c r="FT16" s="1396"/>
      <c r="FU16" s="1396"/>
      <c r="FV16" s="1396"/>
      <c r="FW16" s="1396"/>
      <c r="FX16" s="1396"/>
      <c r="FY16" s="1396"/>
      <c r="FZ16" s="1396"/>
      <c r="GA16" s="1396"/>
      <c r="GB16" s="1396"/>
      <c r="GC16" s="1396"/>
      <c r="GD16" s="1396"/>
      <c r="GE16" s="1396"/>
      <c r="GF16" s="1396"/>
      <c r="GG16" s="1194"/>
    </row>
    <row r="17" spans="2:189">
      <c r="B17" s="1196"/>
      <c r="C17" s="1396"/>
      <c r="D17" s="1396"/>
      <c r="E17" s="1396"/>
      <c r="F17" s="1396"/>
      <c r="G17" s="1396"/>
      <c r="H17" s="1396"/>
      <c r="I17" s="1396"/>
      <c r="J17" s="1396"/>
      <c r="K17" s="1396"/>
      <c r="L17" s="1396"/>
      <c r="M17" s="1396"/>
      <c r="N17" s="1396"/>
      <c r="O17" s="1396"/>
      <c r="P17" s="1396"/>
      <c r="Q17" s="1396"/>
      <c r="R17" s="1396"/>
      <c r="S17" s="1396"/>
      <c r="T17" s="1396"/>
      <c r="U17" s="1396"/>
      <c r="V17" s="1396"/>
      <c r="W17" s="1396"/>
      <c r="X17" s="1396"/>
      <c r="Y17" s="1396"/>
      <c r="Z17" s="1396"/>
      <c r="AA17" s="1396"/>
      <c r="AB17" s="1396"/>
      <c r="AC17" s="1396"/>
      <c r="AD17" s="1396"/>
      <c r="AE17" s="1396"/>
      <c r="AF17" s="1396"/>
      <c r="AG17" s="1396"/>
      <c r="AH17" s="1396"/>
      <c r="AI17" s="1396"/>
      <c r="AJ17" s="1396"/>
      <c r="AK17" s="1396"/>
      <c r="AL17" s="1396"/>
      <c r="AM17" s="1396"/>
      <c r="AN17" s="1396"/>
      <c r="AO17" s="1396"/>
      <c r="AP17" s="1396"/>
      <c r="AQ17" s="1396"/>
      <c r="AR17" s="1396"/>
      <c r="AS17" s="1396"/>
      <c r="AT17" s="1396"/>
      <c r="AU17" s="1396"/>
      <c r="AV17" s="1396"/>
      <c r="AW17" s="1396"/>
      <c r="AX17" s="1396"/>
      <c r="AY17" s="1396"/>
      <c r="AZ17" s="1396"/>
      <c r="BA17" s="1396"/>
      <c r="BB17" s="1396"/>
      <c r="BC17" s="1396"/>
      <c r="BD17" s="1396"/>
      <c r="BE17" s="1396"/>
      <c r="BF17" s="1396"/>
      <c r="BG17" s="1396"/>
      <c r="BH17" s="1396"/>
      <c r="BI17" s="1396"/>
      <c r="BJ17" s="1396"/>
      <c r="BK17" s="1396"/>
      <c r="BL17" s="1396"/>
      <c r="BM17" s="1396"/>
      <c r="BN17" s="1396"/>
      <c r="BO17" s="1396"/>
      <c r="BP17" s="1396"/>
      <c r="BQ17" s="1396"/>
      <c r="BR17" s="1396"/>
      <c r="BS17" s="1396"/>
      <c r="BT17" s="1396"/>
      <c r="BU17" s="1396"/>
      <c r="BV17" s="1396"/>
      <c r="BW17" s="1396"/>
      <c r="BX17" s="1396"/>
      <c r="BY17" s="1396"/>
      <c r="BZ17" s="1396"/>
      <c r="CA17" s="1396"/>
      <c r="CB17" s="1396"/>
      <c r="CC17" s="1396"/>
      <c r="CD17" s="1396"/>
      <c r="CE17" s="1396"/>
      <c r="CF17" s="1396"/>
      <c r="CG17" s="1396"/>
      <c r="CH17" s="1396"/>
      <c r="CI17" s="1396"/>
      <c r="CJ17" s="1396"/>
      <c r="CK17" s="1396"/>
      <c r="CL17" s="1396"/>
      <c r="CM17" s="1396"/>
      <c r="CN17" s="1396"/>
      <c r="CO17" s="1396"/>
      <c r="CP17" s="1396"/>
      <c r="CQ17" s="1396"/>
      <c r="CR17" s="1396"/>
      <c r="CS17" s="1396"/>
      <c r="CT17" s="1396"/>
      <c r="CU17" s="1396"/>
      <c r="CV17" s="1396"/>
      <c r="CW17" s="1396"/>
      <c r="CX17" s="1396"/>
      <c r="CY17" s="1396"/>
      <c r="CZ17" s="1396"/>
      <c r="DA17" s="1396"/>
      <c r="DB17" s="1396"/>
      <c r="DC17" s="1396"/>
      <c r="DD17" s="1396"/>
      <c r="DE17" s="1396"/>
      <c r="DF17" s="1396"/>
      <c r="DG17" s="1396"/>
      <c r="DH17" s="1396"/>
      <c r="DI17" s="1396"/>
      <c r="DJ17" s="1396"/>
      <c r="DK17" s="1396"/>
      <c r="DL17" s="1396"/>
      <c r="DM17" s="1396"/>
      <c r="DN17" s="1396"/>
      <c r="DO17" s="1396"/>
      <c r="DP17" s="1396"/>
      <c r="DQ17" s="1396"/>
      <c r="DR17" s="1396"/>
      <c r="DS17" s="1396"/>
      <c r="DT17" s="1396"/>
      <c r="DU17" s="1396"/>
      <c r="DV17" s="1396"/>
      <c r="DW17" s="1396"/>
      <c r="DX17" s="1396"/>
      <c r="DY17" s="1396"/>
      <c r="DZ17" s="1396"/>
      <c r="EA17" s="1396"/>
      <c r="EB17" s="1396"/>
      <c r="EC17" s="1396"/>
      <c r="ED17" s="1396"/>
      <c r="EE17" s="1396"/>
      <c r="EF17" s="1396"/>
      <c r="EG17" s="1396"/>
      <c r="EH17" s="1396"/>
      <c r="EI17" s="1396"/>
      <c r="EJ17" s="1396"/>
      <c r="EK17" s="1396"/>
      <c r="EL17" s="1396"/>
      <c r="EM17" s="1396"/>
      <c r="EN17" s="1396"/>
      <c r="EO17" s="1396"/>
      <c r="EP17" s="1396"/>
      <c r="EQ17" s="1396"/>
      <c r="ER17" s="1396"/>
      <c r="ES17" s="1396"/>
      <c r="ET17" s="1396"/>
      <c r="EU17" s="1396"/>
      <c r="EV17" s="1396"/>
      <c r="EW17" s="1396"/>
      <c r="EX17" s="1396"/>
      <c r="EY17" s="1396"/>
      <c r="EZ17" s="1396"/>
      <c r="FA17" s="1396"/>
      <c r="FB17" s="1396"/>
      <c r="FC17" s="1396"/>
      <c r="FD17" s="1396"/>
      <c r="FE17" s="1396"/>
      <c r="FF17" s="1396"/>
      <c r="FG17" s="1396"/>
      <c r="FH17" s="1396"/>
      <c r="FI17" s="1396"/>
      <c r="FJ17" s="1396"/>
      <c r="FK17" s="1396"/>
      <c r="FL17" s="1396"/>
      <c r="FM17" s="1396"/>
      <c r="FN17" s="1396"/>
      <c r="FO17" s="1396"/>
      <c r="FP17" s="1396"/>
      <c r="FQ17" s="1396"/>
      <c r="FR17" s="1396"/>
      <c r="FS17" s="1396"/>
      <c r="FT17" s="1396"/>
      <c r="FU17" s="1396"/>
      <c r="FV17" s="1396"/>
      <c r="FW17" s="1396"/>
      <c r="FX17" s="1396"/>
      <c r="FY17" s="1396"/>
      <c r="FZ17" s="1396"/>
      <c r="GA17" s="1396"/>
      <c r="GB17" s="1396"/>
      <c r="GC17" s="1396"/>
      <c r="GD17" s="1396"/>
      <c r="GE17" s="1396"/>
      <c r="GF17" s="1396"/>
    </row>
    <row r="18" spans="2:189">
      <c r="B18" s="1196">
        <v>42370</v>
      </c>
      <c r="C18" s="1396"/>
      <c r="D18" s="1396"/>
      <c r="E18" s="1396">
        <v>1891217.8</v>
      </c>
      <c r="F18" s="1396"/>
      <c r="G18" s="1396">
        <v>1891217.8</v>
      </c>
      <c r="H18" s="1396"/>
      <c r="I18" s="1396"/>
      <c r="J18" s="1396">
        <v>0</v>
      </c>
      <c r="K18" s="1396">
        <v>0</v>
      </c>
      <c r="L18" s="1396"/>
      <c r="M18" s="1396"/>
      <c r="N18" s="1396">
        <v>0</v>
      </c>
      <c r="O18" s="1396"/>
      <c r="P18" s="1396"/>
      <c r="Q18" s="1396">
        <v>0</v>
      </c>
      <c r="R18" s="1396"/>
      <c r="S18" s="1396"/>
      <c r="T18" s="1396"/>
      <c r="U18" s="1396">
        <v>0</v>
      </c>
      <c r="V18" s="1396">
        <v>0</v>
      </c>
      <c r="W18" s="1396"/>
      <c r="X18" s="1396"/>
      <c r="Y18" s="1396"/>
      <c r="Z18" s="1396">
        <v>0</v>
      </c>
      <c r="AA18" s="1396"/>
      <c r="AB18" s="1396"/>
      <c r="AC18" s="1396">
        <v>0</v>
      </c>
      <c r="AD18" s="1396"/>
      <c r="AE18" s="1396"/>
      <c r="AF18" s="1396"/>
      <c r="AG18" s="1396">
        <v>0</v>
      </c>
      <c r="AH18" s="1396"/>
      <c r="AI18" s="1396"/>
      <c r="AJ18" s="1396"/>
      <c r="AK18" s="1396"/>
      <c r="AL18" s="1396">
        <v>0</v>
      </c>
      <c r="AM18" s="1396"/>
      <c r="AN18" s="1396"/>
      <c r="AO18" s="1396"/>
      <c r="AP18" s="1396"/>
      <c r="AQ18" s="1396">
        <v>118527.91</v>
      </c>
      <c r="AR18" s="1396">
        <v>95282.510000000009</v>
      </c>
      <c r="AS18" s="1396">
        <v>23245.4</v>
      </c>
      <c r="AT18" s="1396">
        <v>23245.4</v>
      </c>
      <c r="AU18" s="1396"/>
      <c r="AV18" s="1396"/>
      <c r="AW18" s="1396"/>
      <c r="AX18" s="1396"/>
      <c r="AY18" s="1396">
        <v>191391.25</v>
      </c>
      <c r="AZ18" s="1396">
        <v>191391.25</v>
      </c>
      <c r="BA18" s="1396">
        <v>191391.25</v>
      </c>
      <c r="BB18" s="1396"/>
      <c r="BC18" s="1396"/>
      <c r="BD18" s="1396"/>
      <c r="BE18" s="1396">
        <v>0</v>
      </c>
      <c r="BF18" s="1396"/>
      <c r="BG18" s="1396"/>
      <c r="BH18" s="1396"/>
      <c r="BI18" s="1396"/>
      <c r="BJ18" s="1396"/>
      <c r="BK18" s="1396"/>
      <c r="BL18" s="1396">
        <v>0</v>
      </c>
      <c r="BM18" s="1396">
        <v>0</v>
      </c>
      <c r="BN18" s="1396"/>
      <c r="BO18" s="1396"/>
      <c r="BP18" s="1396"/>
      <c r="BQ18" s="1396"/>
      <c r="BR18" s="1396"/>
      <c r="BS18" s="1396"/>
      <c r="BT18" s="1396">
        <v>0</v>
      </c>
      <c r="BU18" s="1396">
        <v>0</v>
      </c>
      <c r="BV18" s="1396"/>
      <c r="BW18" s="1396"/>
      <c r="BX18" s="1396"/>
      <c r="BY18" s="1396"/>
      <c r="BZ18" s="1396">
        <v>0</v>
      </c>
      <c r="CA18" s="1396"/>
      <c r="CB18" s="1396"/>
      <c r="CC18" s="1396"/>
      <c r="CD18" s="1396"/>
      <c r="CE18" s="1396"/>
      <c r="CF18" s="1396"/>
      <c r="CG18" s="1396"/>
      <c r="CH18" s="1396"/>
      <c r="CI18" s="1396"/>
      <c r="CJ18" s="1396"/>
      <c r="CK18" s="1396"/>
      <c r="CL18" s="1396"/>
      <c r="CM18" s="1396"/>
      <c r="CN18" s="1396">
        <v>0</v>
      </c>
      <c r="CO18" s="1396">
        <v>0</v>
      </c>
      <c r="CP18" s="1396"/>
      <c r="CQ18" s="1396"/>
      <c r="CR18" s="1396"/>
      <c r="CS18" s="1396"/>
      <c r="CT18" s="1396"/>
      <c r="CU18" s="1396">
        <v>0</v>
      </c>
      <c r="CV18" s="1396"/>
      <c r="CW18" s="1396"/>
      <c r="CX18" s="1396"/>
      <c r="CY18" s="1396"/>
      <c r="CZ18" s="1396"/>
      <c r="DA18" s="1396"/>
      <c r="DB18" s="1396">
        <v>0</v>
      </c>
      <c r="DC18" s="1396"/>
      <c r="DD18" s="1396"/>
      <c r="DE18" s="1396"/>
      <c r="DF18" s="1396">
        <v>60702096.905645952</v>
      </c>
      <c r="DG18" s="1396">
        <v>0</v>
      </c>
      <c r="DH18" s="1396">
        <v>0</v>
      </c>
      <c r="DI18" s="1396"/>
      <c r="DJ18" s="1396"/>
      <c r="DK18" s="1396">
        <v>0</v>
      </c>
      <c r="DL18" s="1396"/>
      <c r="DM18" s="1396"/>
      <c r="DN18" s="1396">
        <v>0</v>
      </c>
      <c r="DO18" s="1396"/>
      <c r="DP18" s="1396"/>
      <c r="DQ18" s="1396">
        <v>60702096.905645952</v>
      </c>
      <c r="DR18" s="1396">
        <v>1876282.2632788459</v>
      </c>
      <c r="DS18" s="1396">
        <v>58825814.642367102</v>
      </c>
      <c r="DT18" s="1396"/>
      <c r="DU18" s="1396"/>
      <c r="DV18" s="1396">
        <v>0</v>
      </c>
      <c r="DW18" s="1396"/>
      <c r="DX18" s="1396"/>
      <c r="DY18" s="1396"/>
      <c r="DZ18" s="1396">
        <v>0</v>
      </c>
      <c r="EA18" s="1396">
        <v>0</v>
      </c>
      <c r="EB18" s="1396"/>
      <c r="EC18" s="1396"/>
      <c r="ED18" s="1396">
        <v>0</v>
      </c>
      <c r="EE18" s="1396"/>
      <c r="EF18" s="1396"/>
      <c r="EG18" s="1396">
        <v>0</v>
      </c>
      <c r="EH18" s="1396"/>
      <c r="EI18" s="1396"/>
      <c r="EJ18" s="1396"/>
      <c r="EK18" s="1396">
        <v>0</v>
      </c>
      <c r="EL18" s="1396"/>
      <c r="EM18" s="1396">
        <v>0</v>
      </c>
      <c r="EN18" s="1396"/>
      <c r="EO18" s="1396"/>
      <c r="EP18" s="1396"/>
      <c r="EQ18" s="1396">
        <v>0</v>
      </c>
      <c r="ER18" s="1396"/>
      <c r="ES18" s="1396"/>
      <c r="ET18" s="1396"/>
      <c r="EU18" s="1396">
        <v>0</v>
      </c>
      <c r="EV18" s="1396"/>
      <c r="EW18" s="1396"/>
      <c r="EX18" s="1396"/>
      <c r="EY18" s="1396"/>
      <c r="EZ18" s="1396">
        <v>0</v>
      </c>
      <c r="FA18" s="1396"/>
      <c r="FB18" s="1396">
        <v>0</v>
      </c>
      <c r="FC18" s="1396"/>
      <c r="FD18" s="1396"/>
      <c r="FE18" s="1396"/>
      <c r="FF18" s="1396">
        <v>0</v>
      </c>
      <c r="FG18" s="1396"/>
      <c r="FH18" s="1396"/>
      <c r="FI18" s="1396"/>
      <c r="FJ18" s="1396">
        <v>0</v>
      </c>
      <c r="FK18" s="1396"/>
      <c r="FL18" s="1396"/>
      <c r="FM18" s="1396"/>
      <c r="FN18" s="1396"/>
      <c r="FO18" s="1396">
        <v>0</v>
      </c>
      <c r="FP18" s="1396"/>
      <c r="FQ18" s="1396"/>
      <c r="FR18" s="1396"/>
      <c r="FS18" s="1396"/>
      <c r="FT18" s="1396"/>
      <c r="FU18" s="1396"/>
      <c r="FV18" s="1396"/>
      <c r="FW18" s="1396">
        <v>20329498.119999994</v>
      </c>
      <c r="FX18" s="1396">
        <v>15688252.08</v>
      </c>
      <c r="FY18" s="1396">
        <v>4545579.5899999952</v>
      </c>
      <c r="FZ18" s="1396">
        <v>95666.449999999779</v>
      </c>
      <c r="GA18" s="1396"/>
      <c r="GB18" s="1396">
        <v>9302035.7294999976</v>
      </c>
      <c r="GC18" s="1396"/>
      <c r="GD18" s="1396"/>
      <c r="GE18" s="1396"/>
      <c r="GF18" s="1396">
        <v>92534767.715145946</v>
      </c>
    </row>
    <row r="19" spans="2:189">
      <c r="B19" s="1196">
        <v>42401</v>
      </c>
      <c r="C19" s="1396"/>
      <c r="D19" s="1396"/>
      <c r="E19" s="1396">
        <v>852703.73</v>
      </c>
      <c r="F19" s="1396"/>
      <c r="G19" s="1396">
        <v>852703.73</v>
      </c>
      <c r="H19" s="1396"/>
      <c r="I19" s="1396"/>
      <c r="J19" s="1396">
        <v>600000</v>
      </c>
      <c r="K19" s="1396">
        <v>600000</v>
      </c>
      <c r="L19" s="1396">
        <v>600000</v>
      </c>
      <c r="M19" s="1396"/>
      <c r="N19" s="1396">
        <v>0</v>
      </c>
      <c r="O19" s="1396"/>
      <c r="P19" s="1396"/>
      <c r="Q19" s="1396">
        <v>0</v>
      </c>
      <c r="R19" s="1396"/>
      <c r="S19" s="1396"/>
      <c r="T19" s="1396"/>
      <c r="U19" s="1396">
        <v>500000</v>
      </c>
      <c r="V19" s="1396">
        <v>500000</v>
      </c>
      <c r="W19" s="1396">
        <v>500000</v>
      </c>
      <c r="X19" s="1396"/>
      <c r="Y19" s="1396"/>
      <c r="Z19" s="1396">
        <v>0</v>
      </c>
      <c r="AA19" s="1396"/>
      <c r="AB19" s="1396"/>
      <c r="AC19" s="1396">
        <v>0</v>
      </c>
      <c r="AD19" s="1396"/>
      <c r="AE19" s="1396"/>
      <c r="AF19" s="1396"/>
      <c r="AG19" s="1396">
        <v>0</v>
      </c>
      <c r="AH19" s="1396"/>
      <c r="AI19" s="1396"/>
      <c r="AJ19" s="1396"/>
      <c r="AK19" s="1396"/>
      <c r="AL19" s="1396">
        <v>0</v>
      </c>
      <c r="AM19" s="1396"/>
      <c r="AN19" s="1396"/>
      <c r="AO19" s="1396"/>
      <c r="AP19" s="1396"/>
      <c r="AQ19" s="1396">
        <v>161452.56999999998</v>
      </c>
      <c r="AR19" s="1396">
        <v>138207.16999999998</v>
      </c>
      <c r="AS19" s="1396">
        <v>23245.4</v>
      </c>
      <c r="AT19" s="1396">
        <v>23245.4</v>
      </c>
      <c r="AU19" s="1396"/>
      <c r="AV19" s="1396"/>
      <c r="AW19" s="1396"/>
      <c r="AX19" s="1396"/>
      <c r="AY19" s="1396">
        <v>191391.25</v>
      </c>
      <c r="AZ19" s="1396">
        <v>191391.25</v>
      </c>
      <c r="BA19" s="1396">
        <v>191391.25</v>
      </c>
      <c r="BB19" s="1396"/>
      <c r="BC19" s="1396"/>
      <c r="BD19" s="1396"/>
      <c r="BE19" s="1396">
        <v>0</v>
      </c>
      <c r="BF19" s="1396"/>
      <c r="BG19" s="1396"/>
      <c r="BH19" s="1396"/>
      <c r="BI19" s="1396"/>
      <c r="BJ19" s="1396"/>
      <c r="BK19" s="1396"/>
      <c r="BL19" s="1396">
        <v>0</v>
      </c>
      <c r="BM19" s="1396">
        <v>0</v>
      </c>
      <c r="BN19" s="1396"/>
      <c r="BO19" s="1396"/>
      <c r="BP19" s="1396"/>
      <c r="BQ19" s="1396"/>
      <c r="BR19" s="1396"/>
      <c r="BS19" s="1396"/>
      <c r="BT19" s="1396">
        <v>0</v>
      </c>
      <c r="BU19" s="1396">
        <v>0</v>
      </c>
      <c r="BV19" s="1396"/>
      <c r="BW19" s="1396"/>
      <c r="BX19" s="1396"/>
      <c r="BY19" s="1396"/>
      <c r="BZ19" s="1396">
        <v>0</v>
      </c>
      <c r="CA19" s="1396"/>
      <c r="CB19" s="1396"/>
      <c r="CC19" s="1396"/>
      <c r="CD19" s="1396"/>
      <c r="CE19" s="1396"/>
      <c r="CF19" s="1396"/>
      <c r="CG19" s="1396"/>
      <c r="CH19" s="1396"/>
      <c r="CI19" s="1396"/>
      <c r="CJ19" s="1396"/>
      <c r="CK19" s="1396"/>
      <c r="CL19" s="1396"/>
      <c r="CM19" s="1396"/>
      <c r="CN19" s="1396">
        <v>0</v>
      </c>
      <c r="CO19" s="1396">
        <v>0</v>
      </c>
      <c r="CP19" s="1396"/>
      <c r="CQ19" s="1396"/>
      <c r="CR19" s="1396"/>
      <c r="CS19" s="1396"/>
      <c r="CT19" s="1396"/>
      <c r="CU19" s="1396">
        <v>0</v>
      </c>
      <c r="CV19" s="1396"/>
      <c r="CW19" s="1396"/>
      <c r="CX19" s="1396"/>
      <c r="CY19" s="1396"/>
      <c r="CZ19" s="1396"/>
      <c r="DA19" s="1396"/>
      <c r="DB19" s="1396">
        <v>0</v>
      </c>
      <c r="DC19" s="1396"/>
      <c r="DD19" s="1396"/>
      <c r="DE19" s="1396"/>
      <c r="DF19" s="1396">
        <v>61552196.046605401</v>
      </c>
      <c r="DG19" s="1396">
        <v>0</v>
      </c>
      <c r="DH19" s="1396">
        <v>0</v>
      </c>
      <c r="DI19" s="1396"/>
      <c r="DJ19" s="1396"/>
      <c r="DK19" s="1396">
        <v>0</v>
      </c>
      <c r="DL19" s="1396"/>
      <c r="DM19" s="1396"/>
      <c r="DN19" s="1396">
        <v>0</v>
      </c>
      <c r="DO19" s="1396"/>
      <c r="DP19" s="1396"/>
      <c r="DQ19" s="1396">
        <v>61552196.046605401</v>
      </c>
      <c r="DR19" s="1396">
        <v>1902475.9662267517</v>
      </c>
      <c r="DS19" s="1396">
        <v>59649720.080378652</v>
      </c>
      <c r="DT19" s="1396"/>
      <c r="DU19" s="1396"/>
      <c r="DV19" s="1396">
        <v>0</v>
      </c>
      <c r="DW19" s="1396"/>
      <c r="DX19" s="1396"/>
      <c r="DY19" s="1396"/>
      <c r="DZ19" s="1396">
        <v>0</v>
      </c>
      <c r="EA19" s="1396">
        <v>0</v>
      </c>
      <c r="EB19" s="1396"/>
      <c r="EC19" s="1396"/>
      <c r="ED19" s="1396">
        <v>0</v>
      </c>
      <c r="EE19" s="1396"/>
      <c r="EF19" s="1396"/>
      <c r="EG19" s="1396">
        <v>0</v>
      </c>
      <c r="EH19" s="1396"/>
      <c r="EI19" s="1396"/>
      <c r="EJ19" s="1396"/>
      <c r="EK19" s="1396">
        <v>0</v>
      </c>
      <c r="EL19" s="1396"/>
      <c r="EM19" s="1396">
        <v>0</v>
      </c>
      <c r="EN19" s="1396"/>
      <c r="EO19" s="1396"/>
      <c r="EP19" s="1396"/>
      <c r="EQ19" s="1396">
        <v>0</v>
      </c>
      <c r="ER19" s="1396"/>
      <c r="ES19" s="1396"/>
      <c r="ET19" s="1396"/>
      <c r="EU19" s="1396">
        <v>0</v>
      </c>
      <c r="EV19" s="1396"/>
      <c r="EW19" s="1396"/>
      <c r="EX19" s="1396"/>
      <c r="EY19" s="1396"/>
      <c r="EZ19" s="1396">
        <v>0</v>
      </c>
      <c r="FA19" s="1396"/>
      <c r="FB19" s="1396">
        <v>0</v>
      </c>
      <c r="FC19" s="1396"/>
      <c r="FD19" s="1396"/>
      <c r="FE19" s="1396"/>
      <c r="FF19" s="1396">
        <v>0</v>
      </c>
      <c r="FG19" s="1396"/>
      <c r="FH19" s="1396"/>
      <c r="FI19" s="1396"/>
      <c r="FJ19" s="1396">
        <v>0</v>
      </c>
      <c r="FK19" s="1396"/>
      <c r="FL19" s="1396"/>
      <c r="FM19" s="1396"/>
      <c r="FN19" s="1396"/>
      <c r="FO19" s="1396">
        <v>0</v>
      </c>
      <c r="FP19" s="1396"/>
      <c r="FQ19" s="1396"/>
      <c r="FR19" s="1396"/>
      <c r="FS19" s="1396"/>
      <c r="FT19" s="1396"/>
      <c r="FU19" s="1396"/>
      <c r="FV19" s="1396"/>
      <c r="FW19" s="1396">
        <v>20196936.939999994</v>
      </c>
      <c r="FX19" s="1396">
        <v>15683474.140000001</v>
      </c>
      <c r="FY19" s="1396">
        <v>4425868.1499999939</v>
      </c>
      <c r="FZ19" s="1396">
        <v>87594.64999999979</v>
      </c>
      <c r="GA19" s="1396"/>
      <c r="GB19" s="1396">
        <v>9151984.1489499994</v>
      </c>
      <c r="GC19" s="1396"/>
      <c r="GD19" s="1396"/>
      <c r="GE19" s="1396"/>
      <c r="GF19" s="1396">
        <v>93206664.685555384</v>
      </c>
    </row>
    <row r="20" spans="2:189">
      <c r="B20" s="1196">
        <v>42430</v>
      </c>
      <c r="C20" s="1396"/>
      <c r="D20" s="1396"/>
      <c r="E20" s="1396">
        <v>1942229.93</v>
      </c>
      <c r="F20" s="1396"/>
      <c r="G20" s="1396">
        <v>1942229.93</v>
      </c>
      <c r="H20" s="1396"/>
      <c r="I20" s="1396"/>
      <c r="J20" s="1396">
        <v>0</v>
      </c>
      <c r="K20" s="1396">
        <v>0</v>
      </c>
      <c r="L20" s="1396">
        <v>0</v>
      </c>
      <c r="M20" s="1396"/>
      <c r="N20" s="1396">
        <v>0</v>
      </c>
      <c r="O20" s="1396"/>
      <c r="P20" s="1396"/>
      <c r="Q20" s="1396">
        <v>0</v>
      </c>
      <c r="R20" s="1396"/>
      <c r="S20" s="1396"/>
      <c r="T20" s="1396"/>
      <c r="U20" s="1396">
        <v>0</v>
      </c>
      <c r="V20" s="1396">
        <v>0</v>
      </c>
      <c r="W20" s="1396">
        <v>0</v>
      </c>
      <c r="X20" s="1396"/>
      <c r="Y20" s="1396"/>
      <c r="Z20" s="1396">
        <v>0</v>
      </c>
      <c r="AA20" s="1396"/>
      <c r="AB20" s="1396"/>
      <c r="AC20" s="1396">
        <v>0</v>
      </c>
      <c r="AD20" s="1396"/>
      <c r="AE20" s="1396"/>
      <c r="AF20" s="1396"/>
      <c r="AG20" s="1396">
        <v>0</v>
      </c>
      <c r="AH20" s="1396"/>
      <c r="AI20" s="1396"/>
      <c r="AJ20" s="1396"/>
      <c r="AK20" s="1396"/>
      <c r="AL20" s="1396">
        <v>0</v>
      </c>
      <c r="AM20" s="1396"/>
      <c r="AN20" s="1396"/>
      <c r="AO20" s="1396"/>
      <c r="AP20" s="1396"/>
      <c r="AQ20" s="1396">
        <v>153140.20000000001</v>
      </c>
      <c r="AR20" s="1396">
        <v>129894.80000000002</v>
      </c>
      <c r="AS20" s="1396">
        <v>23245.4</v>
      </c>
      <c r="AT20" s="1396">
        <v>23245.4</v>
      </c>
      <c r="AU20" s="1396"/>
      <c r="AV20" s="1396"/>
      <c r="AW20" s="1396"/>
      <c r="AX20" s="1396"/>
      <c r="AY20" s="1396">
        <v>191391.25</v>
      </c>
      <c r="AZ20" s="1396">
        <v>191391.25</v>
      </c>
      <c r="BA20" s="1396">
        <v>191391.25</v>
      </c>
      <c r="BB20" s="1396"/>
      <c r="BC20" s="1396"/>
      <c r="BD20" s="1396"/>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v>0</v>
      </c>
      <c r="CA20" s="1396"/>
      <c r="CB20" s="1396"/>
      <c r="CC20" s="1396"/>
      <c r="CD20" s="1396"/>
      <c r="CE20" s="1396"/>
      <c r="CF20" s="1396"/>
      <c r="CG20" s="1396"/>
      <c r="CH20" s="1396"/>
      <c r="CI20" s="1396"/>
      <c r="CJ20" s="1396"/>
      <c r="CK20" s="1396"/>
      <c r="CL20" s="1396"/>
      <c r="CM20" s="1396"/>
      <c r="CN20" s="1396">
        <v>0</v>
      </c>
      <c r="CO20" s="1396">
        <v>0</v>
      </c>
      <c r="CP20" s="1396"/>
      <c r="CQ20" s="1396"/>
      <c r="CR20" s="1396"/>
      <c r="CS20" s="1396"/>
      <c r="CT20" s="1396"/>
      <c r="CU20" s="1396">
        <v>0</v>
      </c>
      <c r="CV20" s="1396"/>
      <c r="CW20" s="1396"/>
      <c r="CX20" s="1396"/>
      <c r="CY20" s="1396"/>
      <c r="CZ20" s="1396"/>
      <c r="DA20" s="1396"/>
      <c r="DB20" s="1396">
        <v>0</v>
      </c>
      <c r="DC20" s="1396"/>
      <c r="DD20" s="1396"/>
      <c r="DE20" s="1396"/>
      <c r="DF20" s="1396">
        <v>61951078.196605399</v>
      </c>
      <c r="DG20" s="1396">
        <v>0</v>
      </c>
      <c r="DH20" s="1396">
        <v>0</v>
      </c>
      <c r="DI20" s="1396"/>
      <c r="DJ20" s="1396"/>
      <c r="DK20" s="1396">
        <v>0</v>
      </c>
      <c r="DL20" s="1396"/>
      <c r="DM20" s="1396"/>
      <c r="DN20" s="1396">
        <v>0</v>
      </c>
      <c r="DO20" s="1396"/>
      <c r="DP20" s="1396"/>
      <c r="DQ20" s="1396">
        <v>61951078.196605399</v>
      </c>
      <c r="DR20" s="1396">
        <v>1914766.5333440525</v>
      </c>
      <c r="DS20" s="1396">
        <v>60036311.663261347</v>
      </c>
      <c r="DT20" s="1396"/>
      <c r="DU20" s="1396"/>
      <c r="DV20" s="1396">
        <v>0</v>
      </c>
      <c r="DW20" s="1396"/>
      <c r="DX20" s="1396"/>
      <c r="DY20" s="1396"/>
      <c r="DZ20" s="1396">
        <v>0</v>
      </c>
      <c r="EA20" s="1396">
        <v>0</v>
      </c>
      <c r="EB20" s="1396"/>
      <c r="EC20" s="1396"/>
      <c r="ED20" s="1396">
        <v>0</v>
      </c>
      <c r="EE20" s="1396"/>
      <c r="EF20" s="1396"/>
      <c r="EG20" s="1396">
        <v>0</v>
      </c>
      <c r="EH20" s="1396"/>
      <c r="EI20" s="1396"/>
      <c r="EJ20" s="1396"/>
      <c r="EK20" s="1396">
        <v>0</v>
      </c>
      <c r="EL20" s="1396"/>
      <c r="EM20" s="1396">
        <v>0</v>
      </c>
      <c r="EN20" s="1396"/>
      <c r="EO20" s="1396"/>
      <c r="EP20" s="1396"/>
      <c r="EQ20" s="1396">
        <v>0</v>
      </c>
      <c r="ER20" s="1396"/>
      <c r="ES20" s="1396"/>
      <c r="ET20" s="1396"/>
      <c r="EU20" s="1396">
        <v>0</v>
      </c>
      <c r="EV20" s="1396"/>
      <c r="EW20" s="1396"/>
      <c r="EX20" s="1396"/>
      <c r="EY20" s="1396"/>
      <c r="EZ20" s="1396">
        <v>0</v>
      </c>
      <c r="FA20" s="1396"/>
      <c r="FB20" s="1396">
        <v>0</v>
      </c>
      <c r="FC20" s="1396"/>
      <c r="FD20" s="1396"/>
      <c r="FE20" s="1396"/>
      <c r="FF20" s="1396">
        <v>0</v>
      </c>
      <c r="FG20" s="1396"/>
      <c r="FH20" s="1396"/>
      <c r="FI20" s="1396"/>
      <c r="FJ20" s="1396">
        <v>0</v>
      </c>
      <c r="FK20" s="1396"/>
      <c r="FL20" s="1396"/>
      <c r="FM20" s="1396"/>
      <c r="FN20" s="1396"/>
      <c r="FO20" s="1396">
        <v>0</v>
      </c>
      <c r="FP20" s="1396"/>
      <c r="FQ20" s="1396"/>
      <c r="FR20" s="1396"/>
      <c r="FS20" s="1396"/>
      <c r="FT20" s="1396"/>
      <c r="FU20" s="1396"/>
      <c r="FV20" s="1396"/>
      <c r="FW20" s="1396">
        <v>20064375.759999994</v>
      </c>
      <c r="FX20" s="1396">
        <v>15678696.199999999</v>
      </c>
      <c r="FY20" s="1396">
        <v>4306156.7099999934</v>
      </c>
      <c r="FZ20" s="1396">
        <v>79522.849999999744</v>
      </c>
      <c r="GA20" s="1396"/>
      <c r="GB20" s="1396">
        <v>9261186.8489500005</v>
      </c>
      <c r="GC20" s="1396"/>
      <c r="GD20" s="1396"/>
      <c r="GE20" s="1396"/>
      <c r="GF20" s="1396">
        <v>93563402.185555398</v>
      </c>
    </row>
    <row r="21" spans="2:189">
      <c r="B21" s="1196">
        <v>42461</v>
      </c>
      <c r="C21" s="1396"/>
      <c r="D21" s="1396"/>
      <c r="E21" s="1396">
        <v>748275</v>
      </c>
      <c r="F21" s="1396"/>
      <c r="G21" s="1396">
        <v>748275</v>
      </c>
      <c r="H21" s="1396"/>
      <c r="I21" s="1396"/>
      <c r="J21" s="1396">
        <v>600000</v>
      </c>
      <c r="K21" s="1396">
        <v>600000</v>
      </c>
      <c r="L21" s="1396">
        <v>600000</v>
      </c>
      <c r="M21" s="1396"/>
      <c r="N21" s="1396">
        <v>0</v>
      </c>
      <c r="O21" s="1396"/>
      <c r="P21" s="1396"/>
      <c r="Q21" s="1396">
        <v>0</v>
      </c>
      <c r="R21" s="1396"/>
      <c r="S21" s="1396"/>
      <c r="T21" s="1396"/>
      <c r="U21" s="1396">
        <v>500000</v>
      </c>
      <c r="V21" s="1396">
        <v>500000</v>
      </c>
      <c r="W21" s="1396">
        <v>500000</v>
      </c>
      <c r="X21" s="1396"/>
      <c r="Y21" s="1396"/>
      <c r="Z21" s="1396">
        <v>0</v>
      </c>
      <c r="AA21" s="1396"/>
      <c r="AB21" s="1396"/>
      <c r="AC21" s="1396">
        <v>0</v>
      </c>
      <c r="AD21" s="1396"/>
      <c r="AE21" s="1396"/>
      <c r="AF21" s="1396"/>
      <c r="AG21" s="1396">
        <v>0</v>
      </c>
      <c r="AH21" s="1396"/>
      <c r="AI21" s="1396"/>
      <c r="AJ21" s="1396"/>
      <c r="AK21" s="1396"/>
      <c r="AL21" s="1396">
        <v>0</v>
      </c>
      <c r="AM21" s="1396"/>
      <c r="AN21" s="1396"/>
      <c r="AO21" s="1396"/>
      <c r="AP21" s="1396"/>
      <c r="AQ21" s="1396">
        <v>196691.4</v>
      </c>
      <c r="AR21" s="1396">
        <v>173446</v>
      </c>
      <c r="AS21" s="1396">
        <v>23245.4</v>
      </c>
      <c r="AT21" s="1396">
        <v>23245.4</v>
      </c>
      <c r="AU21" s="1396"/>
      <c r="AV21" s="1396"/>
      <c r="AW21" s="1396"/>
      <c r="AX21" s="1396"/>
      <c r="AY21" s="1396">
        <v>191391.25</v>
      </c>
      <c r="AZ21" s="1396">
        <v>191391.25</v>
      </c>
      <c r="BA21" s="1396">
        <v>191391.25</v>
      </c>
      <c r="BB21" s="1396"/>
      <c r="BC21" s="1396"/>
      <c r="BD21" s="1396"/>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v>0</v>
      </c>
      <c r="CA21" s="1396"/>
      <c r="CB21" s="1396"/>
      <c r="CC21" s="1396"/>
      <c r="CD21" s="1396"/>
      <c r="CE21" s="1396"/>
      <c r="CF21" s="1396"/>
      <c r="CG21" s="1396"/>
      <c r="CH21" s="1396"/>
      <c r="CI21" s="1396"/>
      <c r="CJ21" s="1396"/>
      <c r="CK21" s="1396"/>
      <c r="CL21" s="1396"/>
      <c r="CM21" s="1396"/>
      <c r="CN21" s="1396">
        <v>0</v>
      </c>
      <c r="CO21" s="1396">
        <v>0</v>
      </c>
      <c r="CP21" s="1396"/>
      <c r="CQ21" s="1396"/>
      <c r="CR21" s="1396"/>
      <c r="CS21" s="1396"/>
      <c r="CT21" s="1396"/>
      <c r="CU21" s="1396">
        <v>0</v>
      </c>
      <c r="CV21" s="1396"/>
      <c r="CW21" s="1396"/>
      <c r="CX21" s="1396"/>
      <c r="CY21" s="1396"/>
      <c r="CZ21" s="1396"/>
      <c r="DA21" s="1396"/>
      <c r="DB21" s="1396">
        <v>0</v>
      </c>
      <c r="DC21" s="1396"/>
      <c r="DD21" s="1396"/>
      <c r="DE21" s="1396"/>
      <c r="DF21" s="1396">
        <v>62294302</v>
      </c>
      <c r="DG21" s="1396">
        <v>0</v>
      </c>
      <c r="DH21" s="1396">
        <v>0</v>
      </c>
      <c r="DI21" s="1396"/>
      <c r="DJ21" s="1396"/>
      <c r="DK21" s="1396">
        <v>0</v>
      </c>
      <c r="DL21" s="1396"/>
      <c r="DM21" s="1396"/>
      <c r="DN21" s="1396">
        <v>0</v>
      </c>
      <c r="DO21" s="1396"/>
      <c r="DP21" s="1396"/>
      <c r="DQ21" s="1396">
        <v>62294302</v>
      </c>
      <c r="DR21" s="1396">
        <v>1925342</v>
      </c>
      <c r="DS21" s="1396">
        <v>60368960</v>
      </c>
      <c r="DT21" s="1396"/>
      <c r="DU21" s="1396"/>
      <c r="DV21" s="1396">
        <v>0</v>
      </c>
      <c r="DW21" s="1396"/>
      <c r="DX21" s="1396"/>
      <c r="DY21" s="1396"/>
      <c r="DZ21" s="1396">
        <v>0</v>
      </c>
      <c r="EA21" s="1396">
        <v>0</v>
      </c>
      <c r="EB21" s="1396"/>
      <c r="EC21" s="1396"/>
      <c r="ED21" s="1396">
        <v>0</v>
      </c>
      <c r="EE21" s="1396"/>
      <c r="EF21" s="1396"/>
      <c r="EG21" s="1396">
        <v>0</v>
      </c>
      <c r="EH21" s="1396"/>
      <c r="EI21" s="1396"/>
      <c r="EJ21" s="1396"/>
      <c r="EK21" s="1396">
        <v>0</v>
      </c>
      <c r="EL21" s="1396"/>
      <c r="EM21" s="1396">
        <v>0</v>
      </c>
      <c r="EN21" s="1396"/>
      <c r="EO21" s="1396"/>
      <c r="EP21" s="1396"/>
      <c r="EQ21" s="1396">
        <v>0</v>
      </c>
      <c r="ER21" s="1396"/>
      <c r="ES21" s="1396"/>
      <c r="ET21" s="1396"/>
      <c r="EU21" s="1396">
        <v>0</v>
      </c>
      <c r="EV21" s="1396"/>
      <c r="EW21" s="1396"/>
      <c r="EX21" s="1396"/>
      <c r="EY21" s="1396"/>
      <c r="EZ21" s="1396">
        <v>0</v>
      </c>
      <c r="FA21" s="1396"/>
      <c r="FB21" s="1396">
        <v>0</v>
      </c>
      <c r="FC21" s="1396"/>
      <c r="FD21" s="1396"/>
      <c r="FE21" s="1396"/>
      <c r="FF21" s="1396">
        <v>0</v>
      </c>
      <c r="FG21" s="1396"/>
      <c r="FH21" s="1396"/>
      <c r="FI21" s="1396"/>
      <c r="FJ21" s="1396">
        <v>0</v>
      </c>
      <c r="FK21" s="1396"/>
      <c r="FL21" s="1396"/>
      <c r="FM21" s="1396"/>
      <c r="FN21" s="1396"/>
      <c r="FO21" s="1396">
        <v>0</v>
      </c>
      <c r="FP21" s="1396"/>
      <c r="FQ21" s="1396"/>
      <c r="FR21" s="1396"/>
      <c r="FS21" s="1396"/>
      <c r="FT21" s="1396"/>
      <c r="FU21" s="1396"/>
      <c r="FV21" s="1396"/>
      <c r="FW21" s="1396">
        <v>19931814</v>
      </c>
      <c r="FX21" s="1396">
        <v>15673918</v>
      </c>
      <c r="FY21" s="1396">
        <v>4186445</v>
      </c>
      <c r="FZ21" s="1396">
        <v>71451</v>
      </c>
      <c r="GA21" s="1396"/>
      <c r="GB21" s="1396">
        <v>9370273</v>
      </c>
      <c r="GC21" s="1396"/>
      <c r="GD21" s="1396"/>
      <c r="GE21" s="1396"/>
      <c r="GF21" s="1396">
        <v>93832746.650000006</v>
      </c>
    </row>
    <row r="22" spans="2:189">
      <c r="B22" s="1196">
        <v>42491</v>
      </c>
      <c r="C22" s="1396"/>
      <c r="D22" s="1396"/>
      <c r="E22" s="1396">
        <v>872969.8</v>
      </c>
      <c r="F22" s="1396"/>
      <c r="G22" s="1396">
        <v>872969.8</v>
      </c>
      <c r="H22" s="1396"/>
      <c r="I22" s="1396"/>
      <c r="J22" s="1396">
        <v>600000</v>
      </c>
      <c r="K22" s="1396">
        <v>600000</v>
      </c>
      <c r="L22" s="1396">
        <v>600000</v>
      </c>
      <c r="M22" s="1396"/>
      <c r="N22" s="1396">
        <v>0</v>
      </c>
      <c r="O22" s="1396"/>
      <c r="P22" s="1396"/>
      <c r="Q22" s="1396">
        <v>0</v>
      </c>
      <c r="R22" s="1396"/>
      <c r="S22" s="1396"/>
      <c r="T22" s="1396"/>
      <c r="U22" s="1396">
        <v>600000</v>
      </c>
      <c r="V22" s="1396">
        <v>600000</v>
      </c>
      <c r="W22" s="1396">
        <v>600000</v>
      </c>
      <c r="X22" s="1396"/>
      <c r="Y22" s="1396"/>
      <c r="Z22" s="1396">
        <v>0</v>
      </c>
      <c r="AA22" s="1396"/>
      <c r="AB22" s="1396"/>
      <c r="AC22" s="1396">
        <v>0</v>
      </c>
      <c r="AD22" s="1396"/>
      <c r="AE22" s="1396"/>
      <c r="AF22" s="1396"/>
      <c r="AG22" s="1396">
        <v>0</v>
      </c>
      <c r="AH22" s="1396"/>
      <c r="AI22" s="1396"/>
      <c r="AJ22" s="1396"/>
      <c r="AK22" s="1396"/>
      <c r="AL22" s="1396">
        <v>0</v>
      </c>
      <c r="AM22" s="1396"/>
      <c r="AN22" s="1396"/>
      <c r="AO22" s="1396"/>
      <c r="AP22" s="1396"/>
      <c r="AQ22" s="1396">
        <v>129108.97</v>
      </c>
      <c r="AR22" s="1396">
        <v>105863.57</v>
      </c>
      <c r="AS22" s="1396">
        <v>23245.4</v>
      </c>
      <c r="AT22" s="1396">
        <v>23245.4</v>
      </c>
      <c r="AU22" s="1396"/>
      <c r="AV22" s="1396"/>
      <c r="AW22" s="1396"/>
      <c r="AX22" s="1396"/>
      <c r="AY22" s="1396">
        <v>191391.25</v>
      </c>
      <c r="AZ22" s="1396">
        <v>191391.25</v>
      </c>
      <c r="BA22" s="1396">
        <v>191391.25</v>
      </c>
      <c r="BB22" s="1396"/>
      <c r="BC22" s="1396"/>
      <c r="BD22" s="1396"/>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v>0</v>
      </c>
      <c r="CA22" s="1396"/>
      <c r="CB22" s="1396"/>
      <c r="CC22" s="1396"/>
      <c r="CD22" s="1396"/>
      <c r="CE22" s="1396"/>
      <c r="CF22" s="1396"/>
      <c r="CG22" s="1396"/>
      <c r="CH22" s="1396"/>
      <c r="CI22" s="1396"/>
      <c r="CJ22" s="1396"/>
      <c r="CK22" s="1396"/>
      <c r="CL22" s="1396"/>
      <c r="CM22" s="1396"/>
      <c r="CN22" s="1396">
        <v>0</v>
      </c>
      <c r="CO22" s="1396">
        <v>0</v>
      </c>
      <c r="CP22" s="1396"/>
      <c r="CQ22" s="1396"/>
      <c r="CR22" s="1396"/>
      <c r="CS22" s="1396"/>
      <c r="CT22" s="1396"/>
      <c r="CU22" s="1396">
        <v>0</v>
      </c>
      <c r="CV22" s="1396"/>
      <c r="CW22" s="1396"/>
      <c r="CX22" s="1396"/>
      <c r="CY22" s="1396"/>
      <c r="CZ22" s="1396"/>
      <c r="DA22" s="1396"/>
      <c r="DB22" s="1396">
        <v>0</v>
      </c>
      <c r="DC22" s="1396"/>
      <c r="DD22" s="1396"/>
      <c r="DE22" s="1396"/>
      <c r="DF22" s="1396">
        <v>62676402.77660539</v>
      </c>
      <c r="DG22" s="1396">
        <v>0</v>
      </c>
      <c r="DH22" s="1396">
        <v>0</v>
      </c>
      <c r="DI22" s="1396"/>
      <c r="DJ22" s="1396"/>
      <c r="DK22" s="1396">
        <v>0</v>
      </c>
      <c r="DL22" s="1396"/>
      <c r="DM22" s="1396"/>
      <c r="DN22" s="1396">
        <v>0</v>
      </c>
      <c r="DO22" s="1396"/>
      <c r="DP22" s="1396"/>
      <c r="DQ22" s="1396">
        <v>62676402.77660539</v>
      </c>
      <c r="DR22" s="1396">
        <v>1937115.6167320104</v>
      </c>
      <c r="DS22" s="1396">
        <v>60739287.159873381</v>
      </c>
      <c r="DT22" s="1396"/>
      <c r="DU22" s="1396"/>
      <c r="DV22" s="1396">
        <v>0</v>
      </c>
      <c r="DW22" s="1396"/>
      <c r="DX22" s="1396"/>
      <c r="DY22" s="1396"/>
      <c r="DZ22" s="1396">
        <v>0</v>
      </c>
      <c r="EA22" s="1396">
        <v>0</v>
      </c>
      <c r="EB22" s="1396"/>
      <c r="EC22" s="1396"/>
      <c r="ED22" s="1396">
        <v>0</v>
      </c>
      <c r="EE22" s="1396"/>
      <c r="EF22" s="1396"/>
      <c r="EG22" s="1396">
        <v>0</v>
      </c>
      <c r="EH22" s="1396"/>
      <c r="EI22" s="1396"/>
      <c r="EJ22" s="1396"/>
      <c r="EK22" s="1396">
        <v>0</v>
      </c>
      <c r="EL22" s="1396"/>
      <c r="EM22" s="1396">
        <v>0</v>
      </c>
      <c r="EN22" s="1396"/>
      <c r="EO22" s="1396"/>
      <c r="EP22" s="1396"/>
      <c r="EQ22" s="1396">
        <v>0</v>
      </c>
      <c r="ER22" s="1396"/>
      <c r="ES22" s="1396"/>
      <c r="ET22" s="1396"/>
      <c r="EU22" s="1396">
        <v>0</v>
      </c>
      <c r="EV22" s="1396"/>
      <c r="EW22" s="1396"/>
      <c r="EX22" s="1396"/>
      <c r="EY22" s="1396"/>
      <c r="EZ22" s="1396">
        <v>0</v>
      </c>
      <c r="FA22" s="1396"/>
      <c r="FB22" s="1396">
        <v>0</v>
      </c>
      <c r="FC22" s="1396"/>
      <c r="FD22" s="1396"/>
      <c r="FE22" s="1396"/>
      <c r="FF22" s="1396">
        <v>0</v>
      </c>
      <c r="FG22" s="1396"/>
      <c r="FH22" s="1396"/>
      <c r="FI22" s="1396"/>
      <c r="FJ22" s="1396">
        <v>0</v>
      </c>
      <c r="FK22" s="1396"/>
      <c r="FL22" s="1396"/>
      <c r="FM22" s="1396"/>
      <c r="FN22" s="1396"/>
      <c r="FO22" s="1396">
        <v>0</v>
      </c>
      <c r="FP22" s="1396"/>
      <c r="FQ22" s="1396"/>
      <c r="FR22" s="1396"/>
      <c r="FS22" s="1396"/>
      <c r="FT22" s="1396"/>
      <c r="FU22" s="1396"/>
      <c r="FV22" s="1396"/>
      <c r="FW22" s="1396">
        <v>19799253.399999991</v>
      </c>
      <c r="FX22" s="1396">
        <v>15669140.32</v>
      </c>
      <c r="FY22" s="1396">
        <v>4066733.8299999908</v>
      </c>
      <c r="FZ22" s="1396">
        <v>63379.249999999651</v>
      </c>
      <c r="GA22" s="1396"/>
      <c r="GB22" s="1396">
        <v>9300294.8594499975</v>
      </c>
      <c r="GC22" s="1396"/>
      <c r="GD22" s="1396"/>
      <c r="GE22" s="1396"/>
      <c r="GF22" s="1396">
        <v>94169421.056055382</v>
      </c>
    </row>
    <row r="23" spans="2:189">
      <c r="B23" s="1196">
        <v>42522</v>
      </c>
      <c r="C23" s="1396"/>
      <c r="D23" s="1396"/>
      <c r="E23" s="1396">
        <v>872969.8</v>
      </c>
      <c r="F23" s="1396"/>
      <c r="G23" s="1396">
        <v>872969.8</v>
      </c>
      <c r="H23" s="1396"/>
      <c r="I23" s="1396"/>
      <c r="J23" s="1396">
        <v>600000</v>
      </c>
      <c r="K23" s="1396">
        <v>600000</v>
      </c>
      <c r="L23" s="1396">
        <v>600000</v>
      </c>
      <c r="M23" s="1396"/>
      <c r="N23" s="1396">
        <v>0</v>
      </c>
      <c r="O23" s="1396"/>
      <c r="P23" s="1396"/>
      <c r="Q23" s="1396">
        <v>0</v>
      </c>
      <c r="R23" s="1396"/>
      <c r="S23" s="1396"/>
      <c r="T23" s="1396"/>
      <c r="U23" s="1396">
        <v>600000</v>
      </c>
      <c r="V23" s="1396">
        <v>600000</v>
      </c>
      <c r="W23" s="1396">
        <v>600000</v>
      </c>
      <c r="X23" s="1396"/>
      <c r="Y23" s="1396"/>
      <c r="Z23" s="1396">
        <v>0</v>
      </c>
      <c r="AA23" s="1396"/>
      <c r="AB23" s="1396"/>
      <c r="AC23" s="1396">
        <v>0</v>
      </c>
      <c r="AD23" s="1396"/>
      <c r="AE23" s="1396"/>
      <c r="AF23" s="1396"/>
      <c r="AG23" s="1396">
        <v>0</v>
      </c>
      <c r="AH23" s="1396"/>
      <c r="AI23" s="1396"/>
      <c r="AJ23" s="1396"/>
      <c r="AK23" s="1396"/>
      <c r="AL23" s="1396">
        <v>0</v>
      </c>
      <c r="AM23" s="1396"/>
      <c r="AN23" s="1396"/>
      <c r="AO23" s="1396"/>
      <c r="AP23" s="1396"/>
      <c r="AQ23" s="1396">
        <v>129108.97</v>
      </c>
      <c r="AR23" s="1396">
        <v>105863.57</v>
      </c>
      <c r="AS23" s="1396">
        <v>23245.4</v>
      </c>
      <c r="AT23" s="1396">
        <v>23245.4</v>
      </c>
      <c r="AU23" s="1396"/>
      <c r="AV23" s="1396"/>
      <c r="AW23" s="1396"/>
      <c r="AX23" s="1396"/>
      <c r="AY23" s="1396">
        <v>191391.25</v>
      </c>
      <c r="AZ23" s="1396">
        <v>191391.25</v>
      </c>
      <c r="BA23" s="1396">
        <v>191391.25</v>
      </c>
      <c r="BB23" s="1396"/>
      <c r="BC23" s="1396"/>
      <c r="BD23" s="1396"/>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v>0</v>
      </c>
      <c r="CA23" s="1396"/>
      <c r="CB23" s="1396"/>
      <c r="CC23" s="1396"/>
      <c r="CD23" s="1396"/>
      <c r="CE23" s="1396"/>
      <c r="CF23" s="1396"/>
      <c r="CG23" s="1396"/>
      <c r="CH23" s="1396"/>
      <c r="CI23" s="1396"/>
      <c r="CJ23" s="1396"/>
      <c r="CK23" s="1396"/>
      <c r="CL23" s="1396"/>
      <c r="CM23" s="1396"/>
      <c r="CN23" s="1396">
        <v>0</v>
      </c>
      <c r="CO23" s="1396">
        <v>0</v>
      </c>
      <c r="CP23" s="1396"/>
      <c r="CQ23" s="1396"/>
      <c r="CR23" s="1396"/>
      <c r="CS23" s="1396"/>
      <c r="CT23" s="1396"/>
      <c r="CU23" s="1396">
        <v>0</v>
      </c>
      <c r="CV23" s="1396"/>
      <c r="CW23" s="1396"/>
      <c r="CX23" s="1396"/>
      <c r="CY23" s="1396"/>
      <c r="CZ23" s="1396"/>
      <c r="DA23" s="1396"/>
      <c r="DB23" s="1396">
        <v>0</v>
      </c>
      <c r="DC23" s="1396"/>
      <c r="DD23" s="1396"/>
      <c r="DE23" s="1396"/>
      <c r="DF23" s="1396">
        <v>62676402.77660539</v>
      </c>
      <c r="DG23" s="1396">
        <v>0</v>
      </c>
      <c r="DH23" s="1396">
        <v>0</v>
      </c>
      <c r="DI23" s="1396"/>
      <c r="DJ23" s="1396"/>
      <c r="DK23" s="1396">
        <v>0</v>
      </c>
      <c r="DL23" s="1396"/>
      <c r="DM23" s="1396"/>
      <c r="DN23" s="1396">
        <v>0</v>
      </c>
      <c r="DO23" s="1396"/>
      <c r="DP23" s="1396"/>
      <c r="DQ23" s="1396">
        <v>62676402.77660539</v>
      </c>
      <c r="DR23" s="1396">
        <v>1937115.6167320104</v>
      </c>
      <c r="DS23" s="1396">
        <v>60739287.159873381</v>
      </c>
      <c r="DT23" s="1396"/>
      <c r="DU23" s="1396"/>
      <c r="DV23" s="1396">
        <v>0</v>
      </c>
      <c r="DW23" s="1396"/>
      <c r="DX23" s="1396"/>
      <c r="DY23" s="1396"/>
      <c r="DZ23" s="1396">
        <v>0</v>
      </c>
      <c r="EA23" s="1396">
        <v>0</v>
      </c>
      <c r="EB23" s="1396"/>
      <c r="EC23" s="1396"/>
      <c r="ED23" s="1396">
        <v>0</v>
      </c>
      <c r="EE23" s="1396"/>
      <c r="EF23" s="1396"/>
      <c r="EG23" s="1396">
        <v>0</v>
      </c>
      <c r="EH23" s="1396"/>
      <c r="EI23" s="1396"/>
      <c r="EJ23" s="1396"/>
      <c r="EK23" s="1396">
        <v>0</v>
      </c>
      <c r="EL23" s="1396"/>
      <c r="EM23" s="1396">
        <v>0</v>
      </c>
      <c r="EN23" s="1396"/>
      <c r="EO23" s="1396"/>
      <c r="EP23" s="1396"/>
      <c r="EQ23" s="1396">
        <v>0</v>
      </c>
      <c r="ER23" s="1396"/>
      <c r="ES23" s="1396"/>
      <c r="ET23" s="1396"/>
      <c r="EU23" s="1396">
        <v>0</v>
      </c>
      <c r="EV23" s="1396"/>
      <c r="EW23" s="1396"/>
      <c r="EX23" s="1396"/>
      <c r="EY23" s="1396"/>
      <c r="EZ23" s="1396">
        <v>0</v>
      </c>
      <c r="FA23" s="1396"/>
      <c r="FB23" s="1396">
        <v>0</v>
      </c>
      <c r="FC23" s="1396"/>
      <c r="FD23" s="1396"/>
      <c r="FE23" s="1396"/>
      <c r="FF23" s="1396">
        <v>0</v>
      </c>
      <c r="FG23" s="1396"/>
      <c r="FH23" s="1396"/>
      <c r="FI23" s="1396"/>
      <c r="FJ23" s="1396">
        <v>0</v>
      </c>
      <c r="FK23" s="1396"/>
      <c r="FL23" s="1396"/>
      <c r="FM23" s="1396"/>
      <c r="FN23" s="1396"/>
      <c r="FO23" s="1396">
        <v>0</v>
      </c>
      <c r="FP23" s="1396"/>
      <c r="FQ23" s="1396"/>
      <c r="FR23" s="1396"/>
      <c r="FS23" s="1396"/>
      <c r="FT23" s="1396"/>
      <c r="FU23" s="1396"/>
      <c r="FV23" s="1396"/>
      <c r="FW23" s="1396">
        <v>19799253.399999991</v>
      </c>
      <c r="FX23" s="1396">
        <v>15669140.32</v>
      </c>
      <c r="FY23" s="1396">
        <v>4066733.8299999908</v>
      </c>
      <c r="FZ23" s="1396">
        <v>63379.249999999651</v>
      </c>
      <c r="GA23" s="1396"/>
      <c r="GB23" s="1396">
        <v>9300294.8594499975</v>
      </c>
      <c r="GC23" s="1396"/>
      <c r="GD23" s="1396"/>
      <c r="GE23" s="1396"/>
      <c r="GF23" s="1396">
        <v>94169421.056055382</v>
      </c>
    </row>
    <row r="24" spans="2:189">
      <c r="B24" s="1196">
        <v>42552</v>
      </c>
      <c r="C24" s="1396"/>
      <c r="D24" s="1396"/>
      <c r="E24" s="1396">
        <v>1821296.1600000001</v>
      </c>
      <c r="F24" s="1396"/>
      <c r="G24" s="1396">
        <v>1821296.1600000001</v>
      </c>
      <c r="H24" s="1396"/>
      <c r="I24" s="1396"/>
      <c r="J24" s="1396">
        <v>600000</v>
      </c>
      <c r="K24" s="1396">
        <v>600000</v>
      </c>
      <c r="L24" s="1396">
        <v>600000</v>
      </c>
      <c r="M24" s="1396"/>
      <c r="N24" s="1396">
        <v>0</v>
      </c>
      <c r="O24" s="1396"/>
      <c r="P24" s="1396"/>
      <c r="Q24" s="1396">
        <v>0</v>
      </c>
      <c r="R24" s="1396"/>
      <c r="S24" s="1396"/>
      <c r="T24" s="1396"/>
      <c r="U24" s="1396">
        <v>0</v>
      </c>
      <c r="V24" s="1396">
        <v>0</v>
      </c>
      <c r="W24" s="1396">
        <v>0</v>
      </c>
      <c r="X24" s="1396"/>
      <c r="Y24" s="1396"/>
      <c r="Z24" s="1396">
        <v>0</v>
      </c>
      <c r="AA24" s="1396"/>
      <c r="AB24" s="1396"/>
      <c r="AC24" s="1396">
        <v>0</v>
      </c>
      <c r="AD24" s="1396"/>
      <c r="AE24" s="1396"/>
      <c r="AF24" s="1396"/>
      <c r="AG24" s="1396">
        <v>0</v>
      </c>
      <c r="AH24" s="1396"/>
      <c r="AI24" s="1396"/>
      <c r="AJ24" s="1396"/>
      <c r="AK24" s="1396"/>
      <c r="AL24" s="1396">
        <v>0</v>
      </c>
      <c r="AM24" s="1396"/>
      <c r="AN24" s="1396"/>
      <c r="AO24" s="1396"/>
      <c r="AP24" s="1396"/>
      <c r="AQ24" s="1396">
        <v>86086.41</v>
      </c>
      <c r="AR24" s="1396">
        <v>62841.01</v>
      </c>
      <c r="AS24" s="1396">
        <v>23245.4</v>
      </c>
      <c r="AT24" s="1396">
        <v>23245.4</v>
      </c>
      <c r="AU24" s="1396"/>
      <c r="AV24" s="1396"/>
      <c r="AW24" s="1396"/>
      <c r="AX24" s="1396"/>
      <c r="AY24" s="1396">
        <v>191391.25</v>
      </c>
      <c r="AZ24" s="1396">
        <v>191391.25</v>
      </c>
      <c r="BA24" s="1396">
        <v>191391.25</v>
      </c>
      <c r="BB24" s="1396"/>
      <c r="BC24" s="1396"/>
      <c r="BD24" s="1396"/>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v>0</v>
      </c>
      <c r="CA24" s="1396"/>
      <c r="CB24" s="1396"/>
      <c r="CC24" s="1396"/>
      <c r="CD24" s="1396"/>
      <c r="CE24" s="1396"/>
      <c r="CF24" s="1396"/>
      <c r="CG24" s="1396"/>
      <c r="CH24" s="1396"/>
      <c r="CI24" s="1396"/>
      <c r="CJ24" s="1396"/>
      <c r="CK24" s="1396"/>
      <c r="CL24" s="1396"/>
      <c r="CM24" s="1396"/>
      <c r="CN24" s="1396">
        <v>0</v>
      </c>
      <c r="CO24" s="1396">
        <v>0</v>
      </c>
      <c r="CP24" s="1396"/>
      <c r="CQ24" s="1396"/>
      <c r="CR24" s="1396"/>
      <c r="CS24" s="1396"/>
      <c r="CT24" s="1396"/>
      <c r="CU24" s="1396">
        <v>0</v>
      </c>
      <c r="CV24" s="1396"/>
      <c r="CW24" s="1396"/>
      <c r="CX24" s="1396"/>
      <c r="CY24" s="1396"/>
      <c r="CZ24" s="1396"/>
      <c r="DA24" s="1396"/>
      <c r="DB24" s="1396">
        <v>0</v>
      </c>
      <c r="DC24" s="1396"/>
      <c r="DD24" s="1396"/>
      <c r="DE24" s="1396"/>
      <c r="DF24" s="1396">
        <v>63362616.530096211</v>
      </c>
      <c r="DG24" s="1396">
        <v>0</v>
      </c>
      <c r="DH24" s="1396">
        <v>0</v>
      </c>
      <c r="DI24" s="1396"/>
      <c r="DJ24" s="1396"/>
      <c r="DK24" s="1396">
        <v>0</v>
      </c>
      <c r="DL24" s="1396"/>
      <c r="DM24" s="1396"/>
      <c r="DN24" s="1396">
        <v>0</v>
      </c>
      <c r="DO24" s="1396"/>
      <c r="DP24" s="1396"/>
      <c r="DQ24" s="1396">
        <v>63362616.530096211</v>
      </c>
      <c r="DR24" s="1396">
        <v>1958259.5967122975</v>
      </c>
      <c r="DS24" s="1396">
        <v>61404356.933383912</v>
      </c>
      <c r="DT24" s="1396"/>
      <c r="DU24" s="1396"/>
      <c r="DV24" s="1396">
        <v>0</v>
      </c>
      <c r="DW24" s="1396"/>
      <c r="DX24" s="1396"/>
      <c r="DY24" s="1396"/>
      <c r="DZ24" s="1396">
        <v>0</v>
      </c>
      <c r="EA24" s="1396">
        <v>0</v>
      </c>
      <c r="EB24" s="1396"/>
      <c r="EC24" s="1396"/>
      <c r="ED24" s="1396">
        <v>0</v>
      </c>
      <c r="EE24" s="1396"/>
      <c r="EF24" s="1396"/>
      <c r="EG24" s="1396">
        <v>0</v>
      </c>
      <c r="EH24" s="1396"/>
      <c r="EI24" s="1396"/>
      <c r="EJ24" s="1396"/>
      <c r="EK24" s="1396">
        <v>0</v>
      </c>
      <c r="EL24" s="1396"/>
      <c r="EM24" s="1396">
        <v>0</v>
      </c>
      <c r="EN24" s="1396"/>
      <c r="EO24" s="1396"/>
      <c r="EP24" s="1396"/>
      <c r="EQ24" s="1396">
        <v>0</v>
      </c>
      <c r="ER24" s="1396"/>
      <c r="ES24" s="1396"/>
      <c r="ET24" s="1396"/>
      <c r="EU24" s="1396">
        <v>0</v>
      </c>
      <c r="EV24" s="1396"/>
      <c r="EW24" s="1396"/>
      <c r="EX24" s="1396"/>
      <c r="EY24" s="1396"/>
      <c r="EZ24" s="1396">
        <v>0</v>
      </c>
      <c r="FA24" s="1396"/>
      <c r="FB24" s="1396">
        <v>0</v>
      </c>
      <c r="FC24" s="1396"/>
      <c r="FD24" s="1396"/>
      <c r="FE24" s="1396"/>
      <c r="FF24" s="1396">
        <v>0</v>
      </c>
      <c r="FG24" s="1396"/>
      <c r="FH24" s="1396"/>
      <c r="FI24" s="1396"/>
      <c r="FJ24" s="1396">
        <v>0</v>
      </c>
      <c r="FK24" s="1396"/>
      <c r="FL24" s="1396"/>
      <c r="FM24" s="1396"/>
      <c r="FN24" s="1396"/>
      <c r="FO24" s="1396">
        <v>0</v>
      </c>
      <c r="FP24" s="1396"/>
      <c r="FQ24" s="1396"/>
      <c r="FR24" s="1396"/>
      <c r="FS24" s="1396"/>
      <c r="FT24" s="1396"/>
      <c r="FU24" s="1396"/>
      <c r="FV24" s="1396"/>
      <c r="FW24" s="1396">
        <v>19838131.039999988</v>
      </c>
      <c r="FX24" s="1396">
        <v>15963584.440000001</v>
      </c>
      <c r="FY24" s="1396">
        <v>3827310.9499999885</v>
      </c>
      <c r="FZ24" s="1396">
        <v>47235.649999999558</v>
      </c>
      <c r="GA24" s="1396"/>
      <c r="GB24" s="1396">
        <v>9207647.2509499975</v>
      </c>
      <c r="GC24" s="1396"/>
      <c r="GD24" s="1396"/>
      <c r="GE24" s="1396"/>
      <c r="GF24" s="1396">
        <v>95107168.641046196</v>
      </c>
    </row>
    <row r="25" spans="2:189">
      <c r="B25" s="1196">
        <v>42583</v>
      </c>
      <c r="C25" s="1396"/>
      <c r="D25" s="1396"/>
      <c r="E25" s="1396">
        <v>1742703</v>
      </c>
      <c r="F25" s="1396"/>
      <c r="G25" s="1396">
        <v>1742703</v>
      </c>
      <c r="H25" s="1396"/>
      <c r="I25" s="1396"/>
      <c r="J25" s="1396">
        <v>600000</v>
      </c>
      <c r="K25" s="1396">
        <v>600000</v>
      </c>
      <c r="L25" s="1396">
        <v>600000</v>
      </c>
      <c r="M25" s="1396"/>
      <c r="N25" s="1396">
        <v>0</v>
      </c>
      <c r="O25" s="1396"/>
      <c r="P25" s="1396"/>
      <c r="Q25" s="1396">
        <v>0</v>
      </c>
      <c r="R25" s="1396"/>
      <c r="S25" s="1396"/>
      <c r="T25" s="1396"/>
      <c r="U25" s="1396">
        <v>0</v>
      </c>
      <c r="V25" s="1396">
        <v>0</v>
      </c>
      <c r="W25" s="1396">
        <v>0</v>
      </c>
      <c r="X25" s="1396"/>
      <c r="Y25" s="1396"/>
      <c r="Z25" s="1396">
        <v>0</v>
      </c>
      <c r="AA25" s="1396"/>
      <c r="AB25" s="1396"/>
      <c r="AC25" s="1396">
        <v>0</v>
      </c>
      <c r="AD25" s="1396"/>
      <c r="AE25" s="1396"/>
      <c r="AF25" s="1396"/>
      <c r="AG25" s="1396">
        <v>0</v>
      </c>
      <c r="AH25" s="1396"/>
      <c r="AI25" s="1396"/>
      <c r="AJ25" s="1396"/>
      <c r="AK25" s="1396"/>
      <c r="AL25" s="1396">
        <v>0</v>
      </c>
      <c r="AM25" s="1396"/>
      <c r="AN25" s="1396"/>
      <c r="AO25" s="1396"/>
      <c r="AP25" s="1396"/>
      <c r="AQ25" s="1396">
        <v>78119</v>
      </c>
      <c r="AR25" s="1396">
        <v>77645</v>
      </c>
      <c r="AS25" s="1396">
        <v>474</v>
      </c>
      <c r="AT25" s="1396">
        <v>474</v>
      </c>
      <c r="AU25" s="1396"/>
      <c r="AV25" s="1396"/>
      <c r="AW25" s="1396"/>
      <c r="AX25" s="1396"/>
      <c r="AY25" s="1396">
        <v>191391.25</v>
      </c>
      <c r="AZ25" s="1396">
        <v>191391.25</v>
      </c>
      <c r="BA25" s="1396">
        <v>191391.25</v>
      </c>
      <c r="BB25" s="1396"/>
      <c r="BC25" s="1396"/>
      <c r="BD25" s="1396"/>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v>0</v>
      </c>
      <c r="CA25" s="1396"/>
      <c r="CB25" s="1396"/>
      <c r="CC25" s="1396"/>
      <c r="CD25" s="1396"/>
      <c r="CE25" s="1396"/>
      <c r="CF25" s="1396"/>
      <c r="CG25" s="1396"/>
      <c r="CH25" s="1396"/>
      <c r="CI25" s="1396"/>
      <c r="CJ25" s="1396"/>
      <c r="CK25" s="1396"/>
      <c r="CL25" s="1396"/>
      <c r="CM25" s="1396"/>
      <c r="CN25" s="1396">
        <v>0</v>
      </c>
      <c r="CO25" s="1396">
        <v>0</v>
      </c>
      <c r="CP25" s="1396"/>
      <c r="CQ25" s="1396"/>
      <c r="CR25" s="1396"/>
      <c r="CS25" s="1396"/>
      <c r="CT25" s="1396"/>
      <c r="CU25" s="1396">
        <v>0</v>
      </c>
      <c r="CV25" s="1396"/>
      <c r="CW25" s="1396"/>
      <c r="CX25" s="1396"/>
      <c r="CY25" s="1396"/>
      <c r="CZ25" s="1396"/>
      <c r="DA25" s="1396"/>
      <c r="DB25" s="1396">
        <v>0</v>
      </c>
      <c r="DC25" s="1396"/>
      <c r="DD25" s="1396"/>
      <c r="DE25" s="1396"/>
      <c r="DF25" s="1396">
        <v>63567872</v>
      </c>
      <c r="DG25" s="1396">
        <v>0</v>
      </c>
      <c r="DH25" s="1396">
        <v>0</v>
      </c>
      <c r="DI25" s="1396"/>
      <c r="DJ25" s="1396"/>
      <c r="DK25" s="1396">
        <v>0</v>
      </c>
      <c r="DL25" s="1396"/>
      <c r="DM25" s="1396"/>
      <c r="DN25" s="1396">
        <v>0</v>
      </c>
      <c r="DO25" s="1396"/>
      <c r="DP25" s="1396"/>
      <c r="DQ25" s="1396">
        <v>63567872</v>
      </c>
      <c r="DR25" s="1396">
        <v>1964584</v>
      </c>
      <c r="DS25" s="1396">
        <v>61603288</v>
      </c>
      <c r="DT25" s="1396"/>
      <c r="DU25" s="1396"/>
      <c r="DV25" s="1396">
        <v>0</v>
      </c>
      <c r="DW25" s="1396"/>
      <c r="DX25" s="1396"/>
      <c r="DY25" s="1396"/>
      <c r="DZ25" s="1396">
        <v>0</v>
      </c>
      <c r="EA25" s="1396">
        <v>0</v>
      </c>
      <c r="EB25" s="1396"/>
      <c r="EC25" s="1396"/>
      <c r="ED25" s="1396">
        <v>0</v>
      </c>
      <c r="EE25" s="1396"/>
      <c r="EF25" s="1396"/>
      <c r="EG25" s="1396">
        <v>0</v>
      </c>
      <c r="EH25" s="1396"/>
      <c r="EI25" s="1396"/>
      <c r="EJ25" s="1396"/>
      <c r="EK25" s="1396">
        <v>0</v>
      </c>
      <c r="EL25" s="1396"/>
      <c r="EM25" s="1396">
        <v>0</v>
      </c>
      <c r="EN25" s="1396"/>
      <c r="EO25" s="1396"/>
      <c r="EP25" s="1396"/>
      <c r="EQ25" s="1396">
        <v>0</v>
      </c>
      <c r="ER25" s="1396"/>
      <c r="ES25" s="1396"/>
      <c r="ET25" s="1396"/>
      <c r="EU25" s="1396">
        <v>0</v>
      </c>
      <c r="EV25" s="1396"/>
      <c r="EW25" s="1396"/>
      <c r="EX25" s="1396"/>
      <c r="EY25" s="1396"/>
      <c r="EZ25" s="1396">
        <v>0</v>
      </c>
      <c r="FA25" s="1396"/>
      <c r="FB25" s="1396">
        <v>0</v>
      </c>
      <c r="FC25" s="1396"/>
      <c r="FD25" s="1396"/>
      <c r="FE25" s="1396"/>
      <c r="FF25" s="1396">
        <v>0</v>
      </c>
      <c r="FG25" s="1396"/>
      <c r="FH25" s="1396"/>
      <c r="FI25" s="1396"/>
      <c r="FJ25" s="1396">
        <v>0</v>
      </c>
      <c r="FK25" s="1396"/>
      <c r="FL25" s="1396"/>
      <c r="FM25" s="1396"/>
      <c r="FN25" s="1396"/>
      <c r="FO25" s="1396">
        <v>0</v>
      </c>
      <c r="FP25" s="1396"/>
      <c r="FQ25" s="1396"/>
      <c r="FR25" s="1396"/>
      <c r="FS25" s="1396"/>
      <c r="FT25" s="1396"/>
      <c r="FU25" s="1396"/>
      <c r="FV25" s="1396"/>
      <c r="FW25" s="1396">
        <v>19705571</v>
      </c>
      <c r="FX25" s="1396">
        <v>15958807</v>
      </c>
      <c r="FY25" s="1396">
        <v>3707600</v>
      </c>
      <c r="FZ25" s="1396">
        <v>39164</v>
      </c>
      <c r="GA25" s="1396"/>
      <c r="GB25" s="1396">
        <v>9286482</v>
      </c>
      <c r="GC25" s="1396"/>
      <c r="GD25" s="1396"/>
      <c r="GE25" s="1396"/>
      <c r="GF25" s="1396">
        <v>95172138.25</v>
      </c>
    </row>
    <row r="26" spans="2:189">
      <c r="B26" s="1196">
        <v>42614</v>
      </c>
      <c r="C26" s="1396"/>
      <c r="D26" s="1396"/>
      <c r="E26" s="1396">
        <v>1719678</v>
      </c>
      <c r="F26" s="1396"/>
      <c r="G26" s="1396">
        <v>1719678</v>
      </c>
      <c r="H26" s="1396"/>
      <c r="I26" s="1396"/>
      <c r="J26" s="1396">
        <v>600000</v>
      </c>
      <c r="K26" s="1396">
        <v>600000</v>
      </c>
      <c r="L26" s="1396">
        <v>600000</v>
      </c>
      <c r="M26" s="1396"/>
      <c r="N26" s="1396">
        <v>0</v>
      </c>
      <c r="O26" s="1396"/>
      <c r="P26" s="1396"/>
      <c r="Q26" s="1396">
        <v>0</v>
      </c>
      <c r="R26" s="1396"/>
      <c r="S26" s="1396"/>
      <c r="T26" s="1396"/>
      <c r="U26" s="1396">
        <v>0</v>
      </c>
      <c r="V26" s="1396">
        <v>0</v>
      </c>
      <c r="W26" s="1396">
        <v>0</v>
      </c>
      <c r="X26" s="1396"/>
      <c r="Y26" s="1396"/>
      <c r="Z26" s="1396">
        <v>0</v>
      </c>
      <c r="AA26" s="1396"/>
      <c r="AB26" s="1396"/>
      <c r="AC26" s="1396">
        <v>0</v>
      </c>
      <c r="AD26" s="1396"/>
      <c r="AE26" s="1396"/>
      <c r="AF26" s="1396"/>
      <c r="AG26" s="1396">
        <v>0</v>
      </c>
      <c r="AH26" s="1396"/>
      <c r="AI26" s="1396"/>
      <c r="AJ26" s="1396"/>
      <c r="AK26" s="1396"/>
      <c r="AL26" s="1396">
        <v>0</v>
      </c>
      <c r="AM26" s="1396"/>
      <c r="AN26" s="1396"/>
      <c r="AO26" s="1396"/>
      <c r="AP26" s="1396"/>
      <c r="AQ26" s="1396">
        <v>54780</v>
      </c>
      <c r="AR26" s="1396">
        <v>54306</v>
      </c>
      <c r="AS26" s="1396">
        <v>474</v>
      </c>
      <c r="AT26" s="1396">
        <v>474</v>
      </c>
      <c r="AU26" s="1396"/>
      <c r="AV26" s="1396"/>
      <c r="AW26" s="1396"/>
      <c r="AX26" s="1396"/>
      <c r="AY26" s="1396">
        <v>191391.25</v>
      </c>
      <c r="AZ26" s="1396">
        <v>191391.25</v>
      </c>
      <c r="BA26" s="1396">
        <v>191391.25</v>
      </c>
      <c r="BB26" s="1396"/>
      <c r="BC26" s="1396"/>
      <c r="BD26" s="1396"/>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v>0</v>
      </c>
      <c r="CA26" s="1396"/>
      <c r="CB26" s="1396"/>
      <c r="CC26" s="1396"/>
      <c r="CD26" s="1396"/>
      <c r="CE26" s="1396"/>
      <c r="CF26" s="1396"/>
      <c r="CG26" s="1396"/>
      <c r="CH26" s="1396"/>
      <c r="CI26" s="1396"/>
      <c r="CJ26" s="1396"/>
      <c r="CK26" s="1396"/>
      <c r="CL26" s="1396"/>
      <c r="CM26" s="1396"/>
      <c r="CN26" s="1396">
        <v>0</v>
      </c>
      <c r="CO26" s="1396">
        <v>0</v>
      </c>
      <c r="CP26" s="1396"/>
      <c r="CQ26" s="1396"/>
      <c r="CR26" s="1396"/>
      <c r="CS26" s="1396"/>
      <c r="CT26" s="1396"/>
      <c r="CU26" s="1396">
        <v>0</v>
      </c>
      <c r="CV26" s="1396"/>
      <c r="CW26" s="1396"/>
      <c r="CX26" s="1396"/>
      <c r="CY26" s="1396"/>
      <c r="CZ26" s="1396"/>
      <c r="DA26" s="1396"/>
      <c r="DB26" s="1396">
        <v>0</v>
      </c>
      <c r="DC26" s="1396"/>
      <c r="DD26" s="1396"/>
      <c r="DE26" s="1396"/>
      <c r="DF26" s="1396">
        <v>63934962</v>
      </c>
      <c r="DG26" s="1396">
        <v>0</v>
      </c>
      <c r="DH26" s="1396">
        <v>0</v>
      </c>
      <c r="DI26" s="1396"/>
      <c r="DJ26" s="1396"/>
      <c r="DK26" s="1396">
        <v>0</v>
      </c>
      <c r="DL26" s="1396"/>
      <c r="DM26" s="1396"/>
      <c r="DN26" s="1396">
        <v>0</v>
      </c>
      <c r="DO26" s="1396"/>
      <c r="DP26" s="1396"/>
      <c r="DQ26" s="1396">
        <v>63934962</v>
      </c>
      <c r="DR26" s="1396">
        <v>1994383</v>
      </c>
      <c r="DS26" s="1396">
        <v>61940579</v>
      </c>
      <c r="DT26" s="1396"/>
      <c r="DU26" s="1396"/>
      <c r="DV26" s="1396">
        <v>0</v>
      </c>
      <c r="DW26" s="1396"/>
      <c r="DX26" s="1396"/>
      <c r="DY26" s="1396"/>
      <c r="DZ26" s="1396">
        <v>0</v>
      </c>
      <c r="EA26" s="1396">
        <v>0</v>
      </c>
      <c r="EB26" s="1396"/>
      <c r="EC26" s="1396"/>
      <c r="ED26" s="1396">
        <v>0</v>
      </c>
      <c r="EE26" s="1396"/>
      <c r="EF26" s="1396"/>
      <c r="EG26" s="1396">
        <v>0</v>
      </c>
      <c r="EH26" s="1396"/>
      <c r="EI26" s="1396"/>
      <c r="EJ26" s="1396"/>
      <c r="EK26" s="1396">
        <v>0</v>
      </c>
      <c r="EL26" s="1396"/>
      <c r="EM26" s="1396">
        <v>0</v>
      </c>
      <c r="EN26" s="1396"/>
      <c r="EO26" s="1396"/>
      <c r="EP26" s="1396"/>
      <c r="EQ26" s="1396">
        <v>0</v>
      </c>
      <c r="ER26" s="1396"/>
      <c r="ES26" s="1396"/>
      <c r="ET26" s="1396"/>
      <c r="EU26" s="1396">
        <v>0</v>
      </c>
      <c r="EV26" s="1396"/>
      <c r="EW26" s="1396"/>
      <c r="EX26" s="1396"/>
      <c r="EY26" s="1396"/>
      <c r="EZ26" s="1396">
        <v>0</v>
      </c>
      <c r="FA26" s="1396"/>
      <c r="FB26" s="1396">
        <v>0</v>
      </c>
      <c r="FC26" s="1396"/>
      <c r="FD26" s="1396"/>
      <c r="FE26" s="1396"/>
      <c r="FF26" s="1396">
        <v>0</v>
      </c>
      <c r="FG26" s="1396"/>
      <c r="FH26" s="1396"/>
      <c r="FI26" s="1396"/>
      <c r="FJ26" s="1396">
        <v>0</v>
      </c>
      <c r="FK26" s="1396"/>
      <c r="FL26" s="1396"/>
      <c r="FM26" s="1396"/>
      <c r="FN26" s="1396"/>
      <c r="FO26" s="1396">
        <v>0</v>
      </c>
      <c r="FP26" s="1396"/>
      <c r="FQ26" s="1396"/>
      <c r="FR26" s="1396"/>
      <c r="FS26" s="1396"/>
      <c r="FT26" s="1396"/>
      <c r="FU26" s="1396"/>
      <c r="FV26" s="1396"/>
      <c r="FW26" s="1396">
        <v>19573009</v>
      </c>
      <c r="FX26" s="1396">
        <v>15954029</v>
      </c>
      <c r="FY26" s="1396">
        <v>3587888</v>
      </c>
      <c r="FZ26" s="1396">
        <v>31092</v>
      </c>
      <c r="GA26" s="1396"/>
      <c r="GB26" s="1396">
        <v>9433357</v>
      </c>
      <c r="GC26" s="1396"/>
      <c r="GD26" s="1396"/>
      <c r="GE26" s="1396"/>
      <c r="GF26" s="1396">
        <v>95507177.25</v>
      </c>
    </row>
    <row r="27" spans="2:189">
      <c r="B27" s="1196">
        <v>42644</v>
      </c>
      <c r="C27" s="1396"/>
      <c r="D27" s="1396"/>
      <c r="E27" s="1396">
        <v>1119678</v>
      </c>
      <c r="F27" s="1396"/>
      <c r="G27" s="1396">
        <v>1119678</v>
      </c>
      <c r="H27" s="1396"/>
      <c r="I27" s="1396"/>
      <c r="J27" s="1396">
        <v>600000</v>
      </c>
      <c r="K27" s="1396">
        <v>600000</v>
      </c>
      <c r="L27" s="1396">
        <v>600000</v>
      </c>
      <c r="M27" s="1396"/>
      <c r="N27" s="1396">
        <v>0</v>
      </c>
      <c r="O27" s="1396"/>
      <c r="P27" s="1396"/>
      <c r="Q27" s="1396">
        <v>0</v>
      </c>
      <c r="R27" s="1396"/>
      <c r="S27" s="1396"/>
      <c r="T27" s="1396"/>
      <c r="U27" s="1396">
        <v>0</v>
      </c>
      <c r="V27" s="1396">
        <v>0</v>
      </c>
      <c r="W27" s="1396">
        <v>0</v>
      </c>
      <c r="X27" s="1396"/>
      <c r="Y27" s="1396"/>
      <c r="Z27" s="1396">
        <v>0</v>
      </c>
      <c r="AA27" s="1396"/>
      <c r="AB27" s="1396"/>
      <c r="AC27" s="1396">
        <v>0</v>
      </c>
      <c r="AD27" s="1396"/>
      <c r="AE27" s="1396"/>
      <c r="AF27" s="1396"/>
      <c r="AG27" s="1396">
        <v>0</v>
      </c>
      <c r="AH27" s="1396"/>
      <c r="AI27" s="1396"/>
      <c r="AJ27" s="1396"/>
      <c r="AK27" s="1396"/>
      <c r="AL27" s="1396">
        <v>0</v>
      </c>
      <c r="AM27" s="1396"/>
      <c r="AN27" s="1396"/>
      <c r="AO27" s="1396"/>
      <c r="AP27" s="1396"/>
      <c r="AQ27" s="1396">
        <v>54780</v>
      </c>
      <c r="AR27" s="1396">
        <v>54306</v>
      </c>
      <c r="AS27" s="1396">
        <v>474</v>
      </c>
      <c r="AT27" s="1396">
        <v>474</v>
      </c>
      <c r="AU27" s="1396"/>
      <c r="AV27" s="1396"/>
      <c r="AW27" s="1396"/>
      <c r="AX27" s="1396"/>
      <c r="AY27" s="1396">
        <v>191391.25</v>
      </c>
      <c r="AZ27" s="1396">
        <v>191391.25</v>
      </c>
      <c r="BA27" s="1396">
        <v>191391.25</v>
      </c>
      <c r="BB27" s="1396"/>
      <c r="BC27" s="1396"/>
      <c r="BD27" s="1396"/>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v>0</v>
      </c>
      <c r="CA27" s="1396"/>
      <c r="CB27" s="1396"/>
      <c r="CC27" s="1396"/>
      <c r="CD27" s="1396"/>
      <c r="CE27" s="1396"/>
      <c r="CF27" s="1396"/>
      <c r="CG27" s="1396"/>
      <c r="CH27" s="1396"/>
      <c r="CI27" s="1396"/>
      <c r="CJ27" s="1396"/>
      <c r="CK27" s="1396"/>
      <c r="CL27" s="1396"/>
      <c r="CM27" s="1396"/>
      <c r="CN27" s="1396">
        <v>0</v>
      </c>
      <c r="CO27" s="1396">
        <v>0</v>
      </c>
      <c r="CP27" s="1396"/>
      <c r="CQ27" s="1396"/>
      <c r="CR27" s="1396"/>
      <c r="CS27" s="1396"/>
      <c r="CT27" s="1396"/>
      <c r="CU27" s="1396">
        <v>0</v>
      </c>
      <c r="CV27" s="1396"/>
      <c r="CW27" s="1396"/>
      <c r="CX27" s="1396"/>
      <c r="CY27" s="1396"/>
      <c r="CZ27" s="1396"/>
      <c r="DA27" s="1396"/>
      <c r="DB27" s="1396">
        <v>0</v>
      </c>
      <c r="DC27" s="1396"/>
      <c r="DD27" s="1396"/>
      <c r="DE27" s="1396"/>
      <c r="DF27" s="1396">
        <v>64534962</v>
      </c>
      <c r="DG27" s="1396">
        <v>0</v>
      </c>
      <c r="DH27" s="1396">
        <v>0</v>
      </c>
      <c r="DI27" s="1396"/>
      <c r="DJ27" s="1396"/>
      <c r="DK27" s="1396">
        <v>0</v>
      </c>
      <c r="DL27" s="1396"/>
      <c r="DM27" s="1396"/>
      <c r="DN27" s="1396">
        <v>0</v>
      </c>
      <c r="DO27" s="1396"/>
      <c r="DP27" s="1396"/>
      <c r="DQ27" s="1396">
        <v>64534962</v>
      </c>
      <c r="DR27" s="1396">
        <v>1994383</v>
      </c>
      <c r="DS27" s="1396">
        <v>62540579</v>
      </c>
      <c r="DT27" s="1396"/>
      <c r="DU27" s="1396"/>
      <c r="DV27" s="1396">
        <v>0</v>
      </c>
      <c r="DW27" s="1396"/>
      <c r="DX27" s="1396"/>
      <c r="DY27" s="1396"/>
      <c r="DZ27" s="1396">
        <v>0</v>
      </c>
      <c r="EA27" s="1396">
        <v>0</v>
      </c>
      <c r="EB27" s="1396"/>
      <c r="EC27" s="1396"/>
      <c r="ED27" s="1396">
        <v>0</v>
      </c>
      <c r="EE27" s="1396"/>
      <c r="EF27" s="1396"/>
      <c r="EG27" s="1396">
        <v>0</v>
      </c>
      <c r="EH27" s="1396"/>
      <c r="EI27" s="1396"/>
      <c r="EJ27" s="1396"/>
      <c r="EK27" s="1396">
        <v>0</v>
      </c>
      <c r="EL27" s="1396"/>
      <c r="EM27" s="1396">
        <v>0</v>
      </c>
      <c r="EN27" s="1396"/>
      <c r="EO27" s="1396"/>
      <c r="EP27" s="1396"/>
      <c r="EQ27" s="1396">
        <v>0</v>
      </c>
      <c r="ER27" s="1396"/>
      <c r="ES27" s="1396"/>
      <c r="ET27" s="1396"/>
      <c r="EU27" s="1396">
        <v>0</v>
      </c>
      <c r="EV27" s="1396"/>
      <c r="EW27" s="1396"/>
      <c r="EX27" s="1396"/>
      <c r="EY27" s="1396"/>
      <c r="EZ27" s="1396">
        <v>0</v>
      </c>
      <c r="FA27" s="1396"/>
      <c r="FB27" s="1396">
        <v>0</v>
      </c>
      <c r="FC27" s="1396"/>
      <c r="FD27" s="1396"/>
      <c r="FE27" s="1396"/>
      <c r="FF27" s="1396">
        <v>0</v>
      </c>
      <c r="FG27" s="1396"/>
      <c r="FH27" s="1396"/>
      <c r="FI27" s="1396"/>
      <c r="FJ27" s="1396">
        <v>0</v>
      </c>
      <c r="FK27" s="1396"/>
      <c r="FL27" s="1396"/>
      <c r="FM27" s="1396"/>
      <c r="FN27" s="1396"/>
      <c r="FO27" s="1396">
        <v>0</v>
      </c>
      <c r="FP27" s="1396"/>
      <c r="FQ27" s="1396"/>
      <c r="FR27" s="1396"/>
      <c r="FS27" s="1396"/>
      <c r="FT27" s="1396"/>
      <c r="FU27" s="1396"/>
      <c r="FV27" s="1396"/>
      <c r="FW27" s="1396">
        <v>19573009</v>
      </c>
      <c r="FX27" s="1396">
        <v>15954029</v>
      </c>
      <c r="FY27" s="1396">
        <v>3587888</v>
      </c>
      <c r="FZ27" s="1396">
        <v>31092</v>
      </c>
      <c r="GA27" s="1396"/>
      <c r="GB27" s="1396">
        <v>9433357</v>
      </c>
      <c r="GC27" s="1396"/>
      <c r="GD27" s="1396"/>
      <c r="GE27" s="1396"/>
      <c r="GF27" s="1396">
        <v>95507177.25</v>
      </c>
    </row>
    <row r="28" spans="2:189">
      <c r="B28" s="1196">
        <v>42675</v>
      </c>
      <c r="C28" s="1396"/>
      <c r="D28" s="1396"/>
      <c r="E28" s="1396">
        <v>1719678.39</v>
      </c>
      <c r="F28" s="1396"/>
      <c r="G28" s="1396">
        <v>1719678.39</v>
      </c>
      <c r="H28" s="1396"/>
      <c r="I28" s="1396"/>
      <c r="J28" s="1396">
        <v>652786.14</v>
      </c>
      <c r="K28" s="1396">
        <v>652786.14</v>
      </c>
      <c r="L28" s="1396">
        <v>652786.14</v>
      </c>
      <c r="M28" s="1396"/>
      <c r="N28" s="1396">
        <v>0</v>
      </c>
      <c r="O28" s="1396"/>
      <c r="P28" s="1396"/>
      <c r="Q28" s="1396">
        <v>0</v>
      </c>
      <c r="R28" s="1396"/>
      <c r="S28" s="1396"/>
      <c r="T28" s="1396"/>
      <c r="U28" s="1396">
        <v>0</v>
      </c>
      <c r="V28" s="1396">
        <v>0</v>
      </c>
      <c r="W28" s="1396">
        <v>0</v>
      </c>
      <c r="X28" s="1396"/>
      <c r="Y28" s="1396"/>
      <c r="Z28" s="1396">
        <v>0</v>
      </c>
      <c r="AA28" s="1396"/>
      <c r="AB28" s="1396"/>
      <c r="AC28" s="1396">
        <v>0</v>
      </c>
      <c r="AD28" s="1396"/>
      <c r="AE28" s="1396"/>
      <c r="AF28" s="1396"/>
      <c r="AG28" s="1396">
        <v>0</v>
      </c>
      <c r="AH28" s="1396"/>
      <c r="AI28" s="1396"/>
      <c r="AJ28" s="1396"/>
      <c r="AK28" s="1396"/>
      <c r="AL28" s="1396">
        <v>0</v>
      </c>
      <c r="AM28" s="1396"/>
      <c r="AN28" s="1396"/>
      <c r="AO28" s="1396"/>
      <c r="AP28" s="1396"/>
      <c r="AQ28" s="1396">
        <v>1994</v>
      </c>
      <c r="AR28" s="1396">
        <v>1520</v>
      </c>
      <c r="AS28" s="1396">
        <v>474</v>
      </c>
      <c r="AT28" s="1396">
        <v>474</v>
      </c>
      <c r="AU28" s="1396"/>
      <c r="AV28" s="1396"/>
      <c r="AW28" s="1396"/>
      <c r="AX28" s="1396"/>
      <c r="AY28" s="1396">
        <v>191391.25</v>
      </c>
      <c r="AZ28" s="1396">
        <v>191391.25</v>
      </c>
      <c r="BA28" s="1396">
        <v>191391.25</v>
      </c>
      <c r="BB28" s="1396"/>
      <c r="BC28" s="1396"/>
      <c r="BD28" s="1396"/>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v>0</v>
      </c>
      <c r="CA28" s="1396"/>
      <c r="CB28" s="1396"/>
      <c r="CC28" s="1396"/>
      <c r="CD28" s="1396"/>
      <c r="CE28" s="1396"/>
      <c r="CF28" s="1396"/>
      <c r="CG28" s="1396"/>
      <c r="CH28" s="1396"/>
      <c r="CI28" s="1396"/>
      <c r="CJ28" s="1396"/>
      <c r="CK28" s="1396"/>
      <c r="CL28" s="1396"/>
      <c r="CM28" s="1396"/>
      <c r="CN28" s="1396">
        <v>0</v>
      </c>
      <c r="CO28" s="1396">
        <v>0</v>
      </c>
      <c r="CP28" s="1396"/>
      <c r="CQ28" s="1396"/>
      <c r="CR28" s="1396"/>
      <c r="CS28" s="1396"/>
      <c r="CT28" s="1396"/>
      <c r="CU28" s="1396">
        <v>0</v>
      </c>
      <c r="CV28" s="1396"/>
      <c r="CW28" s="1396"/>
      <c r="CX28" s="1396"/>
      <c r="CY28" s="1396"/>
      <c r="CZ28" s="1396"/>
      <c r="DA28" s="1396"/>
      <c r="DB28" s="1396">
        <v>0</v>
      </c>
      <c r="DC28" s="1396"/>
      <c r="DD28" s="1396"/>
      <c r="DE28" s="1396"/>
      <c r="DF28" s="1396">
        <v>63934961.590096213</v>
      </c>
      <c r="DG28" s="1396">
        <v>0</v>
      </c>
      <c r="DH28" s="1396">
        <v>0</v>
      </c>
      <c r="DI28" s="1396"/>
      <c r="DJ28" s="1396"/>
      <c r="DK28" s="1396">
        <v>0</v>
      </c>
      <c r="DL28" s="1396"/>
      <c r="DM28" s="1396"/>
      <c r="DN28" s="1396">
        <v>0</v>
      </c>
      <c r="DO28" s="1396"/>
      <c r="DP28" s="1396"/>
      <c r="DQ28" s="1396">
        <v>63934961.590096213</v>
      </c>
      <c r="DR28" s="1396">
        <v>1994382.5108225583</v>
      </c>
      <c r="DS28" s="1396">
        <v>61940579.079273656</v>
      </c>
      <c r="DT28" s="1396"/>
      <c r="DU28" s="1396"/>
      <c r="DV28" s="1396">
        <v>0</v>
      </c>
      <c r="DW28" s="1396"/>
      <c r="DX28" s="1396"/>
      <c r="DY28" s="1396"/>
      <c r="DZ28" s="1396">
        <v>0</v>
      </c>
      <c r="EA28" s="1396">
        <v>0</v>
      </c>
      <c r="EB28" s="1396"/>
      <c r="EC28" s="1396"/>
      <c r="ED28" s="1396">
        <v>0</v>
      </c>
      <c r="EE28" s="1396"/>
      <c r="EF28" s="1396"/>
      <c r="EG28" s="1396">
        <v>0</v>
      </c>
      <c r="EH28" s="1396"/>
      <c r="EI28" s="1396"/>
      <c r="EJ28" s="1396"/>
      <c r="EK28" s="1396">
        <v>0</v>
      </c>
      <c r="EL28" s="1396"/>
      <c r="EM28" s="1396">
        <v>0</v>
      </c>
      <c r="EN28" s="1396"/>
      <c r="EO28" s="1396"/>
      <c r="EP28" s="1396"/>
      <c r="EQ28" s="1396">
        <v>0</v>
      </c>
      <c r="ER28" s="1396"/>
      <c r="ES28" s="1396"/>
      <c r="ET28" s="1396"/>
      <c r="EU28" s="1396">
        <v>0</v>
      </c>
      <c r="EV28" s="1396"/>
      <c r="EW28" s="1396"/>
      <c r="EX28" s="1396"/>
      <c r="EY28" s="1396"/>
      <c r="EZ28" s="1396">
        <v>0</v>
      </c>
      <c r="FA28" s="1396"/>
      <c r="FB28" s="1396">
        <v>0</v>
      </c>
      <c r="FC28" s="1396"/>
      <c r="FD28" s="1396"/>
      <c r="FE28" s="1396"/>
      <c r="FF28" s="1396">
        <v>0</v>
      </c>
      <c r="FG28" s="1396"/>
      <c r="FH28" s="1396"/>
      <c r="FI28" s="1396"/>
      <c r="FJ28" s="1396">
        <v>0</v>
      </c>
      <c r="FK28" s="1396"/>
      <c r="FL28" s="1396"/>
      <c r="FM28" s="1396"/>
      <c r="FN28" s="1396"/>
      <c r="FO28" s="1396">
        <v>0</v>
      </c>
      <c r="FP28" s="1396"/>
      <c r="FQ28" s="1396"/>
      <c r="FR28" s="1396"/>
      <c r="FS28" s="1396"/>
      <c r="FT28" s="1396"/>
      <c r="FU28" s="1396"/>
      <c r="FV28" s="1396"/>
      <c r="FW28" s="1396">
        <v>19573008.679999989</v>
      </c>
      <c r="FX28" s="1396">
        <v>15954028.560000001</v>
      </c>
      <c r="FY28" s="1396">
        <v>3587888.0699999863</v>
      </c>
      <c r="FZ28" s="1396">
        <v>31092.049999999464</v>
      </c>
      <c r="GA28" s="1396"/>
      <c r="GB28" s="1396">
        <v>9505645.2414500006</v>
      </c>
      <c r="GC28" s="1396"/>
      <c r="GD28" s="1396"/>
      <c r="GE28" s="1396"/>
      <c r="GF28" s="1396">
        <v>95579465.291546196</v>
      </c>
    </row>
    <row r="29" spans="2:189">
      <c r="B29" s="1196">
        <v>42705</v>
      </c>
      <c r="C29" s="1396"/>
      <c r="D29" s="1396"/>
      <c r="E29" s="1396">
        <v>1591234.04</v>
      </c>
      <c r="F29" s="1396"/>
      <c r="G29" s="1396">
        <v>1591234.04</v>
      </c>
      <c r="H29" s="1396"/>
      <c r="I29" s="1396"/>
      <c r="J29" s="1396">
        <v>0</v>
      </c>
      <c r="K29" s="1396">
        <v>0</v>
      </c>
      <c r="L29" s="1396">
        <v>0</v>
      </c>
      <c r="M29" s="1396"/>
      <c r="N29" s="1396">
        <v>0</v>
      </c>
      <c r="O29" s="1396"/>
      <c r="P29" s="1396"/>
      <c r="Q29" s="1396">
        <v>0</v>
      </c>
      <c r="R29" s="1396"/>
      <c r="S29" s="1396"/>
      <c r="T29" s="1396"/>
      <c r="U29" s="1396">
        <v>0</v>
      </c>
      <c r="V29" s="1396">
        <v>0</v>
      </c>
      <c r="W29" s="1396">
        <v>0</v>
      </c>
      <c r="X29" s="1396"/>
      <c r="Y29" s="1396"/>
      <c r="Z29" s="1396">
        <v>0</v>
      </c>
      <c r="AA29" s="1396"/>
      <c r="AB29" s="1396"/>
      <c r="AC29" s="1396">
        <v>0</v>
      </c>
      <c r="AD29" s="1396"/>
      <c r="AE29" s="1396"/>
      <c r="AF29" s="1396"/>
      <c r="AG29" s="1396">
        <v>0</v>
      </c>
      <c r="AH29" s="1396"/>
      <c r="AI29" s="1396"/>
      <c r="AJ29" s="1396"/>
      <c r="AK29" s="1396"/>
      <c r="AL29" s="1396">
        <v>0</v>
      </c>
      <c r="AM29" s="1396"/>
      <c r="AN29" s="1396"/>
      <c r="AO29" s="1396"/>
      <c r="AP29" s="1396"/>
      <c r="AQ29" s="1396">
        <v>131972.23000000001</v>
      </c>
      <c r="AR29" s="1396">
        <v>110726.37000000001</v>
      </c>
      <c r="AS29" s="1396">
        <v>21245.859999999997</v>
      </c>
      <c r="AT29" s="1396">
        <v>21245.859999999997</v>
      </c>
      <c r="AU29" s="1396"/>
      <c r="AV29" s="1396"/>
      <c r="AW29" s="1396"/>
      <c r="AX29" s="1396"/>
      <c r="AY29" s="1396">
        <v>191391.25</v>
      </c>
      <c r="AZ29" s="1396">
        <v>191391.25</v>
      </c>
      <c r="BA29" s="1396">
        <v>191391.25</v>
      </c>
      <c r="BB29" s="1396"/>
      <c r="BC29" s="1396"/>
      <c r="BD29" s="1396"/>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v>0</v>
      </c>
      <c r="CA29" s="1396"/>
      <c r="CB29" s="1396"/>
      <c r="CC29" s="1396"/>
      <c r="CD29" s="1396"/>
      <c r="CE29" s="1396"/>
      <c r="CF29" s="1396"/>
      <c r="CG29" s="1396"/>
      <c r="CH29" s="1396"/>
      <c r="CI29" s="1396"/>
      <c r="CJ29" s="1396"/>
      <c r="CK29" s="1396"/>
      <c r="CL29" s="1396"/>
      <c r="CM29" s="1396"/>
      <c r="CN29" s="1396">
        <v>0</v>
      </c>
      <c r="CO29" s="1396">
        <v>0</v>
      </c>
      <c r="CP29" s="1396"/>
      <c r="CQ29" s="1396"/>
      <c r="CR29" s="1396"/>
      <c r="CS29" s="1396"/>
      <c r="CT29" s="1396"/>
      <c r="CU29" s="1396">
        <v>0</v>
      </c>
      <c r="CV29" s="1396"/>
      <c r="CW29" s="1396"/>
      <c r="CX29" s="1396"/>
      <c r="CY29" s="1396"/>
      <c r="CZ29" s="1396"/>
      <c r="DA29" s="1396"/>
      <c r="DB29" s="1396">
        <v>0</v>
      </c>
      <c r="DC29" s="1396"/>
      <c r="DD29" s="1396"/>
      <c r="DE29" s="1396"/>
      <c r="DF29" s="1396">
        <v>59829207.695590526</v>
      </c>
      <c r="DG29" s="1396">
        <v>0</v>
      </c>
      <c r="DH29" s="1396">
        <v>0</v>
      </c>
      <c r="DI29" s="1396"/>
      <c r="DJ29" s="1396"/>
      <c r="DK29" s="1396">
        <v>0</v>
      </c>
      <c r="DL29" s="1396"/>
      <c r="DM29" s="1396"/>
      <c r="DN29" s="1396">
        <v>0</v>
      </c>
      <c r="DO29" s="1396"/>
      <c r="DP29" s="1396"/>
      <c r="DQ29" s="1396">
        <v>59829207.695590526</v>
      </c>
      <c r="DR29" s="1396">
        <v>1849386.3407058406</v>
      </c>
      <c r="DS29" s="1396">
        <v>57979821.354884684</v>
      </c>
      <c r="DT29" s="1396"/>
      <c r="DU29" s="1396"/>
      <c r="DV29" s="1396">
        <v>0</v>
      </c>
      <c r="DW29" s="1396"/>
      <c r="DX29" s="1396"/>
      <c r="DY29" s="1396"/>
      <c r="DZ29" s="1396">
        <v>0</v>
      </c>
      <c r="EA29" s="1396">
        <v>0</v>
      </c>
      <c r="EB29" s="1396"/>
      <c r="EC29" s="1396"/>
      <c r="ED29" s="1396">
        <v>0</v>
      </c>
      <c r="EE29" s="1396"/>
      <c r="EF29" s="1396"/>
      <c r="EG29" s="1396">
        <v>0</v>
      </c>
      <c r="EH29" s="1396"/>
      <c r="EI29" s="1396"/>
      <c r="EJ29" s="1396"/>
      <c r="EK29" s="1396">
        <v>0</v>
      </c>
      <c r="EL29" s="1396"/>
      <c r="EM29" s="1396">
        <v>0</v>
      </c>
      <c r="EN29" s="1396"/>
      <c r="EO29" s="1396"/>
      <c r="EP29" s="1396"/>
      <c r="EQ29" s="1396">
        <v>0</v>
      </c>
      <c r="ER29" s="1396"/>
      <c r="ES29" s="1396"/>
      <c r="ET29" s="1396"/>
      <c r="EU29" s="1396">
        <v>0</v>
      </c>
      <c r="EV29" s="1396"/>
      <c r="EW29" s="1396"/>
      <c r="EX29" s="1396"/>
      <c r="EY29" s="1396"/>
      <c r="EZ29" s="1396">
        <v>0</v>
      </c>
      <c r="FA29" s="1396"/>
      <c r="FB29" s="1396">
        <v>0</v>
      </c>
      <c r="FC29" s="1396"/>
      <c r="FD29" s="1396"/>
      <c r="FE29" s="1396"/>
      <c r="FF29" s="1396">
        <v>0</v>
      </c>
      <c r="FG29" s="1396"/>
      <c r="FH29" s="1396"/>
      <c r="FI29" s="1396"/>
      <c r="FJ29" s="1396">
        <v>0</v>
      </c>
      <c r="FK29" s="1396"/>
      <c r="FL29" s="1396"/>
      <c r="FM29" s="1396"/>
      <c r="FN29" s="1396"/>
      <c r="FO29" s="1396">
        <v>0</v>
      </c>
      <c r="FP29" s="1396"/>
      <c r="FQ29" s="1396"/>
      <c r="FR29" s="1396"/>
      <c r="FS29" s="1396"/>
      <c r="FT29" s="1396"/>
      <c r="FU29" s="1396"/>
      <c r="FV29" s="1396"/>
      <c r="FW29" s="1396">
        <v>20462059.299999997</v>
      </c>
      <c r="FX29" s="1396">
        <v>15693030.02</v>
      </c>
      <c r="FY29" s="1396">
        <v>4665291.0299999965</v>
      </c>
      <c r="FZ29" s="1396">
        <v>103738.24999999983</v>
      </c>
      <c r="GA29" s="1396"/>
      <c r="GB29" s="1396">
        <v>9358866.4334999993</v>
      </c>
      <c r="GC29" s="1396"/>
      <c r="GD29" s="1396"/>
      <c r="GE29" s="1396"/>
      <c r="GF29" s="1396">
        <v>91564730.949090511</v>
      </c>
    </row>
    <row r="30" spans="2:189">
      <c r="C30" s="1397"/>
      <c r="D30" s="1397"/>
      <c r="E30" s="1397"/>
      <c r="F30" s="1397"/>
      <c r="G30" s="1397"/>
      <c r="H30" s="1397"/>
      <c r="I30" s="1397"/>
      <c r="J30" s="1397"/>
      <c r="K30" s="1397"/>
      <c r="L30" s="1397"/>
      <c r="M30" s="1397"/>
      <c r="N30" s="1397"/>
      <c r="O30" s="1397"/>
      <c r="P30" s="1397"/>
      <c r="Q30" s="1397"/>
      <c r="R30" s="1397"/>
      <c r="S30" s="1397"/>
      <c r="T30" s="1397"/>
      <c r="U30" s="1397"/>
      <c r="V30" s="1397"/>
      <c r="W30" s="1397"/>
      <c r="X30" s="1397"/>
      <c r="Y30" s="1397"/>
      <c r="Z30" s="1397"/>
      <c r="AA30" s="1397"/>
      <c r="AB30" s="1397"/>
      <c r="AC30" s="1397"/>
      <c r="AD30" s="1397"/>
      <c r="AE30" s="1397"/>
      <c r="AF30" s="1397"/>
      <c r="AG30" s="1397"/>
      <c r="AH30" s="1397"/>
      <c r="AI30" s="1397"/>
      <c r="AJ30" s="1397"/>
      <c r="AK30" s="1397"/>
      <c r="AL30" s="1397"/>
      <c r="AM30" s="1397"/>
      <c r="AN30" s="1397"/>
      <c r="AO30" s="1397"/>
      <c r="AP30" s="1397"/>
      <c r="AQ30" s="1397"/>
      <c r="AR30" s="1397"/>
      <c r="AS30" s="1397"/>
      <c r="AT30" s="1397"/>
      <c r="AU30" s="1397"/>
      <c r="AV30" s="1397"/>
      <c r="AW30" s="1397"/>
      <c r="AX30" s="1397"/>
      <c r="AY30" s="1397"/>
      <c r="AZ30" s="1397"/>
      <c r="BA30" s="1397"/>
      <c r="BB30" s="1397"/>
      <c r="BC30" s="1397"/>
      <c r="BD30" s="1397"/>
      <c r="BE30" s="1397"/>
      <c r="BF30" s="1397"/>
      <c r="BG30" s="1397"/>
      <c r="BH30" s="1397"/>
      <c r="BI30" s="1397"/>
      <c r="BJ30" s="1397"/>
      <c r="BK30" s="1397"/>
      <c r="BL30" s="1397"/>
      <c r="BM30" s="1397"/>
      <c r="BN30" s="1397"/>
      <c r="BO30" s="1397"/>
      <c r="BP30" s="1397"/>
      <c r="BQ30" s="1397"/>
      <c r="BR30" s="1397"/>
      <c r="BS30" s="1397"/>
      <c r="BT30" s="1397"/>
      <c r="BU30" s="1397"/>
      <c r="BV30" s="1397"/>
      <c r="BW30" s="1397"/>
      <c r="BX30" s="1397"/>
      <c r="BY30" s="1397"/>
      <c r="BZ30" s="1397"/>
      <c r="CA30" s="1397"/>
      <c r="CB30" s="1397"/>
      <c r="CC30" s="1397"/>
      <c r="CD30" s="1397"/>
      <c r="CE30" s="1397"/>
      <c r="CF30" s="1397"/>
      <c r="CG30" s="1397"/>
      <c r="CH30" s="1397"/>
      <c r="CI30" s="1397"/>
      <c r="CJ30" s="1397"/>
      <c r="CK30" s="1397"/>
      <c r="CL30" s="1397"/>
      <c r="CM30" s="1397"/>
      <c r="CN30" s="1397"/>
      <c r="CO30" s="1397"/>
      <c r="CP30" s="1397"/>
      <c r="CQ30" s="1397"/>
      <c r="CR30" s="1397"/>
      <c r="CS30" s="1397"/>
      <c r="CT30" s="1397"/>
      <c r="CU30" s="1397"/>
      <c r="CV30" s="1397"/>
      <c r="CW30" s="1397"/>
      <c r="CX30" s="1397"/>
      <c r="CY30" s="1397"/>
      <c r="CZ30" s="1397"/>
      <c r="DA30" s="1397"/>
      <c r="DB30" s="1397"/>
      <c r="DC30" s="1397"/>
      <c r="DD30" s="1397"/>
      <c r="DE30" s="1397"/>
      <c r="DF30" s="1397"/>
      <c r="DG30" s="1397"/>
      <c r="DH30" s="1397"/>
      <c r="DI30" s="1397"/>
      <c r="DJ30" s="1397"/>
      <c r="DK30" s="1397"/>
      <c r="DL30" s="1397"/>
      <c r="DM30" s="1397"/>
      <c r="DN30" s="1397"/>
      <c r="DO30" s="1397"/>
      <c r="DP30" s="1397"/>
      <c r="DQ30" s="1397"/>
      <c r="DR30" s="1397"/>
      <c r="DS30" s="1397"/>
      <c r="DT30" s="1397"/>
      <c r="DU30" s="1397"/>
      <c r="DV30" s="1397"/>
      <c r="DW30" s="1397"/>
      <c r="DX30" s="1397"/>
      <c r="DY30" s="1397"/>
      <c r="DZ30" s="1397"/>
      <c r="EA30" s="1397"/>
      <c r="EB30" s="1397"/>
      <c r="EC30" s="1397"/>
      <c r="ED30" s="1397"/>
      <c r="EE30" s="1397"/>
      <c r="EF30" s="1397"/>
      <c r="EG30" s="1397"/>
      <c r="EH30" s="1397"/>
      <c r="EI30" s="1397"/>
      <c r="EJ30" s="1397"/>
      <c r="EK30" s="1397"/>
      <c r="EL30" s="1397"/>
      <c r="EM30" s="1397"/>
      <c r="EN30" s="1397"/>
      <c r="EO30" s="1397"/>
      <c r="EP30" s="1397"/>
      <c r="EQ30" s="1397"/>
      <c r="ER30" s="1397"/>
      <c r="ES30" s="1397"/>
      <c r="ET30" s="1397"/>
      <c r="EU30" s="1397"/>
      <c r="EV30" s="1397"/>
      <c r="EW30" s="1397"/>
      <c r="EX30" s="1397"/>
      <c r="EY30" s="1397"/>
      <c r="EZ30" s="1397"/>
      <c r="FA30" s="1397"/>
      <c r="FB30" s="1397"/>
      <c r="FC30" s="1397"/>
      <c r="FD30" s="1397"/>
      <c r="FE30" s="1397"/>
      <c r="FF30" s="1397"/>
      <c r="FG30" s="1397"/>
      <c r="FH30" s="1397"/>
      <c r="FI30" s="1397"/>
      <c r="FJ30" s="1397"/>
      <c r="FK30" s="1397"/>
      <c r="FL30" s="1397"/>
      <c r="FM30" s="1397"/>
      <c r="FN30" s="1397"/>
      <c r="FO30" s="1397"/>
      <c r="FP30" s="1397"/>
      <c r="FQ30" s="1397"/>
      <c r="FR30" s="1397"/>
      <c r="FS30" s="1397"/>
      <c r="FT30" s="1397"/>
      <c r="FU30" s="1397"/>
      <c r="FV30" s="1397"/>
      <c r="FW30" s="1397"/>
      <c r="FX30" s="1397"/>
      <c r="FY30" s="1397"/>
      <c r="FZ30" s="1397"/>
      <c r="GA30" s="1397"/>
      <c r="GB30" s="1397"/>
      <c r="GC30" s="1397"/>
      <c r="GD30" s="1397"/>
      <c r="GE30" s="1397"/>
      <c r="GF30" s="1397"/>
    </row>
    <row r="31" spans="2:189">
      <c r="C31" s="1397"/>
      <c r="D31" s="1397"/>
      <c r="E31" s="1397"/>
      <c r="F31" s="1397"/>
      <c r="G31" s="1397"/>
      <c r="H31" s="1397"/>
      <c r="I31" s="1397"/>
      <c r="J31" s="1397"/>
      <c r="K31" s="1397"/>
      <c r="L31" s="1397"/>
      <c r="M31" s="1397"/>
      <c r="N31" s="1397"/>
      <c r="O31" s="1397"/>
      <c r="P31" s="1397"/>
      <c r="Q31" s="1397"/>
      <c r="R31" s="1397"/>
      <c r="S31" s="1397"/>
      <c r="T31" s="1397"/>
      <c r="U31" s="1397"/>
      <c r="V31" s="1397"/>
      <c r="W31" s="1397"/>
      <c r="X31" s="1397"/>
      <c r="Y31" s="1397"/>
      <c r="Z31" s="1397"/>
      <c r="AA31" s="1397"/>
      <c r="AB31" s="1397"/>
      <c r="AC31" s="1397"/>
      <c r="AD31" s="1397"/>
      <c r="AE31" s="1397"/>
      <c r="AF31" s="1397"/>
      <c r="AG31" s="1397"/>
      <c r="AH31" s="1397"/>
      <c r="AI31" s="1397"/>
      <c r="AJ31" s="1397"/>
      <c r="AK31" s="1397"/>
      <c r="AL31" s="1397"/>
      <c r="AM31" s="1397"/>
      <c r="AN31" s="1397"/>
      <c r="AO31" s="1397"/>
      <c r="AP31" s="1397"/>
      <c r="AQ31" s="1397"/>
      <c r="AR31" s="1397"/>
      <c r="AS31" s="1397"/>
      <c r="AT31" s="1397"/>
      <c r="AU31" s="1397"/>
      <c r="AV31" s="1397"/>
      <c r="AW31" s="1397"/>
      <c r="AX31" s="1397"/>
      <c r="AY31" s="1397"/>
      <c r="AZ31" s="1397"/>
      <c r="BA31" s="1397"/>
      <c r="BB31" s="1397"/>
      <c r="BC31" s="1397"/>
      <c r="BD31" s="1397"/>
      <c r="BE31" s="1397"/>
      <c r="BF31" s="1397"/>
      <c r="BG31" s="1397"/>
      <c r="BH31" s="1397"/>
      <c r="BI31" s="1397"/>
      <c r="BJ31" s="1397"/>
      <c r="BK31" s="1397"/>
      <c r="BL31" s="1397"/>
      <c r="BM31" s="1397"/>
      <c r="BN31" s="1397"/>
      <c r="BO31" s="1397"/>
      <c r="BP31" s="1397"/>
      <c r="BQ31" s="1397"/>
      <c r="BR31" s="1397"/>
      <c r="BS31" s="1397"/>
      <c r="BT31" s="1397"/>
      <c r="BU31" s="1397"/>
      <c r="BV31" s="1397"/>
      <c r="BW31" s="1397"/>
      <c r="BX31" s="1397"/>
      <c r="BY31" s="1397"/>
      <c r="BZ31" s="1397"/>
      <c r="CA31" s="1397"/>
      <c r="CB31" s="1397"/>
      <c r="CC31" s="1397"/>
      <c r="CD31" s="1397"/>
      <c r="CE31" s="1397"/>
      <c r="CF31" s="1397"/>
      <c r="CG31" s="1397"/>
      <c r="CH31" s="1397"/>
      <c r="CI31" s="1397"/>
      <c r="CJ31" s="1397"/>
      <c r="CK31" s="1397"/>
      <c r="CL31" s="1397"/>
      <c r="CM31" s="1397"/>
      <c r="CN31" s="1397"/>
      <c r="CO31" s="1397"/>
      <c r="CP31" s="1397"/>
      <c r="CQ31" s="1397"/>
      <c r="CR31" s="1397"/>
      <c r="CS31" s="1397"/>
      <c r="CT31" s="1397"/>
      <c r="CU31" s="1397"/>
      <c r="CV31" s="1397"/>
      <c r="CW31" s="1397"/>
      <c r="CX31" s="1397"/>
      <c r="CY31" s="1397"/>
      <c r="CZ31" s="1397"/>
      <c r="DA31" s="1397"/>
      <c r="DB31" s="1397"/>
      <c r="DC31" s="1397"/>
      <c r="DD31" s="1397"/>
      <c r="DE31" s="1397"/>
      <c r="DF31" s="1397"/>
      <c r="DG31" s="1397"/>
      <c r="DH31" s="1397"/>
      <c r="DI31" s="1397"/>
      <c r="DJ31" s="1397"/>
      <c r="DK31" s="1397"/>
      <c r="DL31" s="1397"/>
      <c r="DM31" s="1397"/>
      <c r="DN31" s="1397"/>
      <c r="DO31" s="1397"/>
      <c r="DP31" s="1397"/>
      <c r="DQ31" s="1397"/>
      <c r="DR31" s="1397"/>
      <c r="DS31" s="1397"/>
      <c r="DT31" s="1397"/>
      <c r="DU31" s="1397"/>
      <c r="DV31" s="1397"/>
      <c r="DW31" s="1397"/>
      <c r="DX31" s="1397"/>
      <c r="DY31" s="1397"/>
      <c r="DZ31" s="1397"/>
      <c r="EA31" s="1397"/>
      <c r="EB31" s="1397"/>
      <c r="EC31" s="1397"/>
      <c r="ED31" s="1397"/>
      <c r="EE31" s="1397"/>
      <c r="EF31" s="1397"/>
      <c r="EG31" s="1397"/>
      <c r="EH31" s="1397"/>
      <c r="EI31" s="1397"/>
      <c r="EJ31" s="1397"/>
      <c r="EK31" s="1397"/>
      <c r="EL31" s="1397"/>
      <c r="EM31" s="1397"/>
      <c r="EN31" s="1397"/>
      <c r="EO31" s="1397"/>
      <c r="EP31" s="1397"/>
      <c r="EQ31" s="1397"/>
      <c r="ER31" s="1397"/>
      <c r="ES31" s="1397"/>
      <c r="ET31" s="1397"/>
      <c r="EU31" s="1397"/>
      <c r="EV31" s="1397"/>
      <c r="EW31" s="1397"/>
      <c r="EX31" s="1397"/>
      <c r="EY31" s="1397"/>
      <c r="EZ31" s="1397"/>
      <c r="FA31" s="1397"/>
      <c r="FB31" s="1397"/>
      <c r="FC31" s="1397"/>
      <c r="FD31" s="1397"/>
      <c r="FE31" s="1397"/>
      <c r="FF31" s="1397"/>
      <c r="FG31" s="1397"/>
      <c r="FH31" s="1397"/>
      <c r="FI31" s="1397"/>
      <c r="FJ31" s="1397"/>
      <c r="FK31" s="1397"/>
      <c r="FL31" s="1397"/>
      <c r="FM31" s="1397"/>
      <c r="FN31" s="1397"/>
      <c r="FO31" s="1397"/>
      <c r="FP31" s="1397"/>
      <c r="FQ31" s="1397"/>
      <c r="FR31" s="1397"/>
      <c r="FS31" s="1397"/>
      <c r="FT31" s="1397"/>
      <c r="FU31" s="1397"/>
      <c r="FV31" s="1397"/>
      <c r="FW31" s="1397"/>
      <c r="FX31" s="1397"/>
      <c r="FY31" s="1397"/>
      <c r="FZ31" s="1397"/>
      <c r="GA31" s="1397"/>
      <c r="GB31" s="1397"/>
      <c r="GC31" s="1397"/>
      <c r="GD31" s="1397"/>
      <c r="GE31" s="1397"/>
      <c r="GF31" s="1397"/>
    </row>
    <row r="32" spans="2:189" s="1" customFormat="1" ht="15.6">
      <c r="B32" s="1196">
        <v>42736</v>
      </c>
      <c r="C32" s="1396"/>
      <c r="D32" s="1396"/>
      <c r="E32" s="1396">
        <v>2127928.73</v>
      </c>
      <c r="F32" s="1396"/>
      <c r="G32" s="1396">
        <v>2127928.73</v>
      </c>
      <c r="H32" s="1396"/>
      <c r="I32" s="1396"/>
      <c r="J32" s="1396">
        <v>53024</v>
      </c>
      <c r="K32" s="1396">
        <v>53024</v>
      </c>
      <c r="L32" s="1396">
        <v>53024</v>
      </c>
      <c r="M32" s="1396"/>
      <c r="N32" s="1396">
        <v>0</v>
      </c>
      <c r="O32" s="1396"/>
      <c r="P32" s="1396"/>
      <c r="Q32" s="1396">
        <v>0</v>
      </c>
      <c r="R32" s="1396"/>
      <c r="S32" s="1396"/>
      <c r="T32" s="1396"/>
      <c r="U32" s="1396">
        <v>0</v>
      </c>
      <c r="V32" s="1396">
        <v>0</v>
      </c>
      <c r="W32" s="1396">
        <v>0</v>
      </c>
      <c r="X32" s="1396"/>
      <c r="Y32" s="1396"/>
      <c r="Z32" s="1396">
        <v>0</v>
      </c>
      <c r="AA32" s="1396"/>
      <c r="AB32" s="1396"/>
      <c r="AC32" s="1396">
        <v>0</v>
      </c>
      <c r="AD32" s="1396"/>
      <c r="AE32" s="1396"/>
      <c r="AF32" s="1396"/>
      <c r="AG32" s="1396">
        <v>0</v>
      </c>
      <c r="AH32" s="1396"/>
      <c r="AI32" s="1396"/>
      <c r="AJ32" s="1396"/>
      <c r="AK32" s="1396"/>
      <c r="AL32" s="1396">
        <v>0</v>
      </c>
      <c r="AM32" s="1396"/>
      <c r="AN32" s="1396"/>
      <c r="AO32" s="1396"/>
      <c r="AP32" s="1396"/>
      <c r="AQ32" s="1396">
        <v>1756.3599999999922</v>
      </c>
      <c r="AR32" s="1396">
        <v>1282.1399999999921</v>
      </c>
      <c r="AS32" s="1396">
        <v>474.22</v>
      </c>
      <c r="AT32" s="1396">
        <v>474.22</v>
      </c>
      <c r="AU32" s="1396"/>
      <c r="AV32" s="1396"/>
      <c r="AW32" s="1396"/>
      <c r="AX32" s="1396"/>
      <c r="AY32" s="1396">
        <v>191391.25</v>
      </c>
      <c r="AZ32" s="1396">
        <v>191391.25</v>
      </c>
      <c r="BA32" s="1396">
        <v>191391.25</v>
      </c>
      <c r="BB32" s="1396"/>
      <c r="BC32" s="1396"/>
      <c r="BD32" s="1396"/>
      <c r="BE32" s="1396">
        <v>0</v>
      </c>
      <c r="BF32" s="1396"/>
      <c r="BG32" s="1396"/>
      <c r="BH32" s="1396"/>
      <c r="BI32" s="1396"/>
      <c r="BJ32" s="1396"/>
      <c r="BK32" s="1396"/>
      <c r="BL32" s="1396">
        <v>0</v>
      </c>
      <c r="BM32" s="1396">
        <v>0</v>
      </c>
      <c r="BN32" s="1396"/>
      <c r="BO32" s="1396"/>
      <c r="BP32" s="1396"/>
      <c r="BQ32" s="1396"/>
      <c r="BR32" s="1396"/>
      <c r="BS32" s="1396"/>
      <c r="BT32" s="1396">
        <v>0</v>
      </c>
      <c r="BU32" s="1396">
        <v>0</v>
      </c>
      <c r="BV32" s="1396"/>
      <c r="BW32" s="1396"/>
      <c r="BX32" s="1396"/>
      <c r="BY32" s="1396"/>
      <c r="BZ32" s="1396">
        <v>0</v>
      </c>
      <c r="CA32" s="1396"/>
      <c r="CB32" s="1396"/>
      <c r="CC32" s="1396"/>
      <c r="CD32" s="1396"/>
      <c r="CE32" s="1396"/>
      <c r="CF32" s="1396"/>
      <c r="CG32" s="1396"/>
      <c r="CH32" s="1396"/>
      <c r="CI32" s="1396"/>
      <c r="CJ32" s="1396"/>
      <c r="CK32" s="1396"/>
      <c r="CL32" s="1396"/>
      <c r="CM32" s="1396"/>
      <c r="CN32" s="1396">
        <v>0</v>
      </c>
      <c r="CO32" s="1396">
        <v>0</v>
      </c>
      <c r="CP32" s="1396"/>
      <c r="CQ32" s="1396"/>
      <c r="CR32" s="1396"/>
      <c r="CS32" s="1396"/>
      <c r="CT32" s="1396"/>
      <c r="CU32" s="1396">
        <v>0</v>
      </c>
      <c r="CV32" s="1396"/>
      <c r="CW32" s="1396"/>
      <c r="CX32" s="1396"/>
      <c r="CY32" s="1396"/>
      <c r="CZ32" s="1396"/>
      <c r="DA32" s="1396"/>
      <c r="DB32" s="1396">
        <v>0</v>
      </c>
      <c r="DC32" s="1396"/>
      <c r="DD32" s="1396"/>
      <c r="DE32" s="1396"/>
      <c r="DF32" s="1396">
        <v>64534961.590096213</v>
      </c>
      <c r="DG32" s="1396">
        <v>0</v>
      </c>
      <c r="DH32" s="1396">
        <v>0</v>
      </c>
      <c r="DI32" s="1396"/>
      <c r="DJ32" s="1396"/>
      <c r="DK32" s="1396">
        <v>0</v>
      </c>
      <c r="DL32" s="1396"/>
      <c r="DM32" s="1396"/>
      <c r="DN32" s="1396">
        <v>0</v>
      </c>
      <c r="DO32" s="1396"/>
      <c r="DP32" s="1396"/>
      <c r="DQ32" s="1396">
        <v>64534961.590096213</v>
      </c>
      <c r="DR32" s="1396">
        <v>1994382.5108225583</v>
      </c>
      <c r="DS32" s="1396">
        <v>62540579.079273656</v>
      </c>
      <c r="DT32" s="1396"/>
      <c r="DU32" s="1396"/>
      <c r="DV32" s="1396">
        <v>0</v>
      </c>
      <c r="DW32" s="1396"/>
      <c r="DX32" s="1396"/>
      <c r="DY32" s="1396"/>
      <c r="DZ32" s="1396">
        <v>0</v>
      </c>
      <c r="EA32" s="1396">
        <v>0</v>
      </c>
      <c r="EB32" s="1396"/>
      <c r="EC32" s="1396"/>
      <c r="ED32" s="1396">
        <v>0</v>
      </c>
      <c r="EE32" s="1396"/>
      <c r="EF32" s="1396"/>
      <c r="EG32" s="1396">
        <v>0</v>
      </c>
      <c r="EH32" s="1396"/>
      <c r="EI32" s="1396"/>
      <c r="EJ32" s="1396"/>
      <c r="EK32" s="1396">
        <v>0</v>
      </c>
      <c r="EL32" s="1396"/>
      <c r="EM32" s="1396">
        <v>0</v>
      </c>
      <c r="EN32" s="1396"/>
      <c r="EO32" s="1396"/>
      <c r="EP32" s="1396"/>
      <c r="EQ32" s="1396">
        <v>0</v>
      </c>
      <c r="ER32" s="1396"/>
      <c r="ES32" s="1396"/>
      <c r="ET32" s="1396"/>
      <c r="EU32" s="1396">
        <v>0</v>
      </c>
      <c r="EV32" s="1396"/>
      <c r="EW32" s="1396"/>
      <c r="EX32" s="1396"/>
      <c r="EY32" s="1396"/>
      <c r="EZ32" s="1396">
        <v>0</v>
      </c>
      <c r="FA32" s="1396"/>
      <c r="FB32" s="1396">
        <v>0</v>
      </c>
      <c r="FC32" s="1396"/>
      <c r="FD32" s="1396"/>
      <c r="FE32" s="1396"/>
      <c r="FF32" s="1396">
        <v>0</v>
      </c>
      <c r="FG32" s="1396"/>
      <c r="FH32" s="1396"/>
      <c r="FI32" s="1396"/>
      <c r="FJ32" s="1396">
        <v>0</v>
      </c>
      <c r="FK32" s="1396"/>
      <c r="FL32" s="1396"/>
      <c r="FM32" s="1396"/>
      <c r="FN32" s="1396"/>
      <c r="FO32" s="1396">
        <v>0</v>
      </c>
      <c r="FP32" s="1396"/>
      <c r="FQ32" s="1396"/>
      <c r="FR32" s="1396"/>
      <c r="FS32" s="1396"/>
      <c r="FT32" s="1396"/>
      <c r="FU32" s="1396"/>
      <c r="FV32" s="1396"/>
      <c r="FW32" s="1396">
        <v>19048502.119999971</v>
      </c>
      <c r="FX32" s="1396">
        <v>15896693.280000001</v>
      </c>
      <c r="FY32" s="1396">
        <v>3120716.7899999702</v>
      </c>
      <c r="FZ32" s="1396">
        <v>31092.049999999464</v>
      </c>
      <c r="GA32" s="1396"/>
      <c r="GB32" s="1396">
        <v>9881986.2414500006</v>
      </c>
      <c r="GC32" s="1396"/>
      <c r="GD32" s="1396"/>
      <c r="GE32" s="1396"/>
      <c r="GF32" s="1396">
        <v>95839550.291546181</v>
      </c>
      <c r="GG32" s="1190"/>
    </row>
    <row r="33" spans="2:189" s="1" customFormat="1" ht="15.6">
      <c r="B33" s="1196">
        <v>42767</v>
      </c>
      <c r="C33" s="1396"/>
      <c r="D33" s="1396"/>
      <c r="E33" s="1396">
        <v>2041234</v>
      </c>
      <c r="F33" s="1396"/>
      <c r="G33" s="1396">
        <v>2041234</v>
      </c>
      <c r="H33" s="1396"/>
      <c r="I33" s="1396"/>
      <c r="J33" s="1396">
        <v>53024</v>
      </c>
      <c r="K33" s="1396">
        <v>53024</v>
      </c>
      <c r="L33" s="1396">
        <v>53024</v>
      </c>
      <c r="M33" s="1396"/>
      <c r="N33" s="1396">
        <v>0</v>
      </c>
      <c r="O33" s="1396"/>
      <c r="P33" s="1396"/>
      <c r="Q33" s="1396">
        <v>0</v>
      </c>
      <c r="R33" s="1396"/>
      <c r="S33" s="1396"/>
      <c r="T33" s="1396"/>
      <c r="U33" s="1396">
        <v>0</v>
      </c>
      <c r="V33" s="1396">
        <v>0</v>
      </c>
      <c r="W33" s="1396">
        <v>0</v>
      </c>
      <c r="X33" s="1396"/>
      <c r="Y33" s="1396"/>
      <c r="Z33" s="1396">
        <v>0</v>
      </c>
      <c r="AA33" s="1396"/>
      <c r="AB33" s="1396"/>
      <c r="AC33" s="1396">
        <v>0</v>
      </c>
      <c r="AD33" s="1396"/>
      <c r="AE33" s="1396"/>
      <c r="AF33" s="1396"/>
      <c r="AG33" s="1396">
        <v>0</v>
      </c>
      <c r="AH33" s="1396"/>
      <c r="AI33" s="1396"/>
      <c r="AJ33" s="1396"/>
      <c r="AK33" s="1396"/>
      <c r="AL33" s="1396">
        <v>0</v>
      </c>
      <c r="AM33" s="1396"/>
      <c r="AN33" s="1396"/>
      <c r="AO33" s="1396"/>
      <c r="AP33" s="1396"/>
      <c r="AQ33" s="1396">
        <v>1756.3599999999922</v>
      </c>
      <c r="AR33" s="1396">
        <v>1282.1399999999921</v>
      </c>
      <c r="AS33" s="1396">
        <v>474.22</v>
      </c>
      <c r="AT33" s="1396">
        <v>474.22</v>
      </c>
      <c r="AU33" s="1396"/>
      <c r="AV33" s="1396"/>
      <c r="AW33" s="1396"/>
      <c r="AX33" s="1396"/>
      <c r="AY33" s="1396">
        <v>191391.25</v>
      </c>
      <c r="AZ33" s="1396">
        <v>191391.25</v>
      </c>
      <c r="BA33" s="1396">
        <v>191391.25</v>
      </c>
      <c r="BB33" s="1396"/>
      <c r="BC33" s="1396"/>
      <c r="BD33" s="1396"/>
      <c r="BE33" s="1396">
        <v>0</v>
      </c>
      <c r="BF33" s="1396"/>
      <c r="BG33" s="1396"/>
      <c r="BH33" s="1396"/>
      <c r="BI33" s="1396"/>
      <c r="BJ33" s="1396"/>
      <c r="BK33" s="1396"/>
      <c r="BL33" s="1396">
        <v>0</v>
      </c>
      <c r="BM33" s="1396">
        <v>0</v>
      </c>
      <c r="BN33" s="1396"/>
      <c r="BO33" s="1396"/>
      <c r="BP33" s="1396"/>
      <c r="BQ33" s="1396"/>
      <c r="BR33" s="1396"/>
      <c r="BS33" s="1396"/>
      <c r="BT33" s="1396">
        <v>0</v>
      </c>
      <c r="BU33" s="1396">
        <v>0</v>
      </c>
      <c r="BV33" s="1396"/>
      <c r="BW33" s="1396"/>
      <c r="BX33" s="1396"/>
      <c r="BY33" s="1396"/>
      <c r="BZ33" s="1396">
        <v>0</v>
      </c>
      <c r="CA33" s="1396"/>
      <c r="CB33" s="1396"/>
      <c r="CC33" s="1396"/>
      <c r="CD33" s="1396"/>
      <c r="CE33" s="1396"/>
      <c r="CF33" s="1396"/>
      <c r="CG33" s="1396"/>
      <c r="CH33" s="1396"/>
      <c r="CI33" s="1396"/>
      <c r="CJ33" s="1396"/>
      <c r="CK33" s="1396"/>
      <c r="CL33" s="1396"/>
      <c r="CM33" s="1396"/>
      <c r="CN33" s="1396">
        <v>0</v>
      </c>
      <c r="CO33" s="1396">
        <v>0</v>
      </c>
      <c r="CP33" s="1396"/>
      <c r="CQ33" s="1396"/>
      <c r="CR33" s="1396"/>
      <c r="CS33" s="1396"/>
      <c r="CT33" s="1396"/>
      <c r="CU33" s="1396">
        <v>0</v>
      </c>
      <c r="CV33" s="1396"/>
      <c r="CW33" s="1396"/>
      <c r="CX33" s="1396"/>
      <c r="CY33" s="1396"/>
      <c r="CZ33" s="1396"/>
      <c r="DA33" s="1396"/>
      <c r="DB33" s="1396">
        <v>0</v>
      </c>
      <c r="DC33" s="1396"/>
      <c r="DD33" s="1396"/>
      <c r="DE33" s="1396"/>
      <c r="DF33" s="1396">
        <v>64534961.590096213</v>
      </c>
      <c r="DG33" s="1396">
        <v>0</v>
      </c>
      <c r="DH33" s="1396">
        <v>0</v>
      </c>
      <c r="DI33" s="1396"/>
      <c r="DJ33" s="1396"/>
      <c r="DK33" s="1396">
        <v>0</v>
      </c>
      <c r="DL33" s="1396"/>
      <c r="DM33" s="1396"/>
      <c r="DN33" s="1396">
        <v>0</v>
      </c>
      <c r="DO33" s="1396"/>
      <c r="DP33" s="1396"/>
      <c r="DQ33" s="1396">
        <v>64534961.590096213</v>
      </c>
      <c r="DR33" s="1396">
        <v>1994382.5108225583</v>
      </c>
      <c r="DS33" s="1396">
        <v>62540579.079273656</v>
      </c>
      <c r="DT33" s="1396"/>
      <c r="DU33" s="1396"/>
      <c r="DV33" s="1396">
        <v>0</v>
      </c>
      <c r="DW33" s="1396"/>
      <c r="DX33" s="1396"/>
      <c r="DY33" s="1396"/>
      <c r="DZ33" s="1396">
        <v>0</v>
      </c>
      <c r="EA33" s="1396">
        <v>0</v>
      </c>
      <c r="EB33" s="1396"/>
      <c r="EC33" s="1396"/>
      <c r="ED33" s="1396">
        <v>0</v>
      </c>
      <c r="EE33" s="1396"/>
      <c r="EF33" s="1396"/>
      <c r="EG33" s="1396">
        <v>0</v>
      </c>
      <c r="EH33" s="1396"/>
      <c r="EI33" s="1396"/>
      <c r="EJ33" s="1396"/>
      <c r="EK33" s="1396">
        <v>0</v>
      </c>
      <c r="EL33" s="1396"/>
      <c r="EM33" s="1396">
        <v>0</v>
      </c>
      <c r="EN33" s="1396"/>
      <c r="EO33" s="1396"/>
      <c r="EP33" s="1396"/>
      <c r="EQ33" s="1396">
        <v>0</v>
      </c>
      <c r="ER33" s="1396"/>
      <c r="ES33" s="1396"/>
      <c r="ET33" s="1396"/>
      <c r="EU33" s="1396">
        <v>0</v>
      </c>
      <c r="EV33" s="1396"/>
      <c r="EW33" s="1396"/>
      <c r="EX33" s="1396"/>
      <c r="EY33" s="1396"/>
      <c r="EZ33" s="1396">
        <v>0</v>
      </c>
      <c r="FA33" s="1396"/>
      <c r="FB33" s="1396">
        <v>0</v>
      </c>
      <c r="FC33" s="1396"/>
      <c r="FD33" s="1396"/>
      <c r="FE33" s="1396"/>
      <c r="FF33" s="1396">
        <v>0</v>
      </c>
      <c r="FG33" s="1396"/>
      <c r="FH33" s="1396"/>
      <c r="FI33" s="1396"/>
      <c r="FJ33" s="1396">
        <v>0</v>
      </c>
      <c r="FK33" s="1396"/>
      <c r="FL33" s="1396"/>
      <c r="FM33" s="1396"/>
      <c r="FN33" s="1396"/>
      <c r="FO33" s="1396">
        <v>0</v>
      </c>
      <c r="FP33" s="1396"/>
      <c r="FQ33" s="1396"/>
      <c r="FR33" s="1396"/>
      <c r="FS33" s="1396"/>
      <c r="FT33" s="1396"/>
      <c r="FU33" s="1396"/>
      <c r="FV33" s="1396"/>
      <c r="FW33" s="1396">
        <v>19048502.119999971</v>
      </c>
      <c r="FX33" s="1396">
        <v>15896693.280000001</v>
      </c>
      <c r="FY33" s="1396">
        <v>3120716.7899999702</v>
      </c>
      <c r="FZ33" s="1396">
        <v>31092.049999999464</v>
      </c>
      <c r="GA33" s="1396"/>
      <c r="GB33" s="1396">
        <v>9881986.2414500006</v>
      </c>
      <c r="GC33" s="1396"/>
      <c r="GD33" s="1396"/>
      <c r="GE33" s="1396"/>
      <c r="GF33" s="1396">
        <v>95752855.561546177</v>
      </c>
      <c r="GG33" s="1190"/>
    </row>
    <row r="34" spans="2:189" s="1" customFormat="1" ht="15.6">
      <c r="B34" s="1196">
        <v>42795</v>
      </c>
      <c r="C34" s="1396"/>
      <c r="D34" s="1396"/>
      <c r="E34" s="1396">
        <v>1939929.73</v>
      </c>
      <c r="F34" s="1396"/>
      <c r="G34" s="1396">
        <v>1939929.73</v>
      </c>
      <c r="H34" s="1396"/>
      <c r="I34" s="1396"/>
      <c r="J34" s="1396">
        <v>53024</v>
      </c>
      <c r="K34" s="1396">
        <v>53024</v>
      </c>
      <c r="L34" s="1396">
        <v>53024</v>
      </c>
      <c r="M34" s="1396"/>
      <c r="N34" s="1396">
        <v>0</v>
      </c>
      <c r="O34" s="1396"/>
      <c r="P34" s="1396"/>
      <c r="Q34" s="1396">
        <v>0</v>
      </c>
      <c r="R34" s="1396"/>
      <c r="S34" s="1396"/>
      <c r="T34" s="1396"/>
      <c r="U34" s="1396">
        <v>0</v>
      </c>
      <c r="V34" s="1396">
        <v>0</v>
      </c>
      <c r="W34" s="1396">
        <v>0</v>
      </c>
      <c r="X34" s="1396"/>
      <c r="Y34" s="1396"/>
      <c r="Z34" s="1396">
        <v>0</v>
      </c>
      <c r="AA34" s="1396"/>
      <c r="AB34" s="1396"/>
      <c r="AC34" s="1396">
        <v>0</v>
      </c>
      <c r="AD34" s="1396"/>
      <c r="AE34" s="1396"/>
      <c r="AF34" s="1396"/>
      <c r="AG34" s="1396">
        <v>0</v>
      </c>
      <c r="AH34" s="1396"/>
      <c r="AI34" s="1396"/>
      <c r="AJ34" s="1396"/>
      <c r="AK34" s="1396"/>
      <c r="AL34" s="1396">
        <v>0</v>
      </c>
      <c r="AM34" s="1396"/>
      <c r="AN34" s="1396"/>
      <c r="AO34" s="1396"/>
      <c r="AP34" s="1396"/>
      <c r="AQ34" s="1396">
        <v>1756.3599999999922</v>
      </c>
      <c r="AR34" s="1396">
        <v>1282.1399999999921</v>
      </c>
      <c r="AS34" s="1396">
        <v>474.22</v>
      </c>
      <c r="AT34" s="1396">
        <v>474.22</v>
      </c>
      <c r="AU34" s="1396"/>
      <c r="AV34" s="1396"/>
      <c r="AW34" s="1396"/>
      <c r="AX34" s="1396"/>
      <c r="AY34" s="1396">
        <v>191391.25</v>
      </c>
      <c r="AZ34" s="1396">
        <v>191391.25</v>
      </c>
      <c r="BA34" s="1396">
        <v>191391.25</v>
      </c>
      <c r="BB34" s="1396"/>
      <c r="BC34" s="1396"/>
      <c r="BD34" s="1396"/>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v>0</v>
      </c>
      <c r="CA34" s="1396"/>
      <c r="CB34" s="1396"/>
      <c r="CC34" s="1396"/>
      <c r="CD34" s="1396"/>
      <c r="CE34" s="1396"/>
      <c r="CF34" s="1396"/>
      <c r="CG34" s="1396"/>
      <c r="CH34" s="1396"/>
      <c r="CI34" s="1396"/>
      <c r="CJ34" s="1396"/>
      <c r="CK34" s="1396"/>
      <c r="CL34" s="1396"/>
      <c r="CM34" s="1396"/>
      <c r="CN34" s="1396">
        <v>0</v>
      </c>
      <c r="CO34" s="1396">
        <v>0</v>
      </c>
      <c r="CP34" s="1396"/>
      <c r="CQ34" s="1396"/>
      <c r="CR34" s="1396"/>
      <c r="CS34" s="1396"/>
      <c r="CT34" s="1396"/>
      <c r="CU34" s="1396">
        <v>0</v>
      </c>
      <c r="CV34" s="1396"/>
      <c r="CW34" s="1396"/>
      <c r="CX34" s="1396"/>
      <c r="CY34" s="1396"/>
      <c r="CZ34" s="1396"/>
      <c r="DA34" s="1396"/>
      <c r="DB34" s="1396">
        <v>0</v>
      </c>
      <c r="DC34" s="1396"/>
      <c r="DD34" s="1396"/>
      <c r="DE34" s="1396"/>
      <c r="DF34" s="1396">
        <v>64534961.590096213</v>
      </c>
      <c r="DG34" s="1396">
        <v>0</v>
      </c>
      <c r="DH34" s="1396">
        <v>0</v>
      </c>
      <c r="DI34" s="1396"/>
      <c r="DJ34" s="1396"/>
      <c r="DK34" s="1396">
        <v>0</v>
      </c>
      <c r="DL34" s="1396"/>
      <c r="DM34" s="1396"/>
      <c r="DN34" s="1396">
        <v>0</v>
      </c>
      <c r="DO34" s="1396"/>
      <c r="DP34" s="1396"/>
      <c r="DQ34" s="1396">
        <v>64534961.590096213</v>
      </c>
      <c r="DR34" s="1396">
        <v>1994382.5108225583</v>
      </c>
      <c r="DS34" s="1396">
        <v>62540579.079273656</v>
      </c>
      <c r="DT34" s="1396"/>
      <c r="DU34" s="1396"/>
      <c r="DV34" s="1396">
        <v>0</v>
      </c>
      <c r="DW34" s="1396"/>
      <c r="DX34" s="1396"/>
      <c r="DY34" s="1396"/>
      <c r="DZ34" s="1396">
        <v>0</v>
      </c>
      <c r="EA34" s="1396">
        <v>0</v>
      </c>
      <c r="EB34" s="1396"/>
      <c r="EC34" s="1396"/>
      <c r="ED34" s="1396">
        <v>0</v>
      </c>
      <c r="EE34" s="1396"/>
      <c r="EF34" s="1396"/>
      <c r="EG34" s="1396">
        <v>0</v>
      </c>
      <c r="EH34" s="1396"/>
      <c r="EI34" s="1396"/>
      <c r="EJ34" s="1396"/>
      <c r="EK34" s="1396">
        <v>0</v>
      </c>
      <c r="EL34" s="1396"/>
      <c r="EM34" s="1396">
        <v>0</v>
      </c>
      <c r="EN34" s="1396"/>
      <c r="EO34" s="1396"/>
      <c r="EP34" s="1396"/>
      <c r="EQ34" s="1396">
        <v>0</v>
      </c>
      <c r="ER34" s="1396"/>
      <c r="ES34" s="1396"/>
      <c r="ET34" s="1396"/>
      <c r="EU34" s="1396">
        <v>0</v>
      </c>
      <c r="EV34" s="1396"/>
      <c r="EW34" s="1396"/>
      <c r="EX34" s="1396"/>
      <c r="EY34" s="1396"/>
      <c r="EZ34" s="1396">
        <v>0</v>
      </c>
      <c r="FA34" s="1396"/>
      <c r="FB34" s="1396">
        <v>0</v>
      </c>
      <c r="FC34" s="1396"/>
      <c r="FD34" s="1396"/>
      <c r="FE34" s="1396"/>
      <c r="FF34" s="1396">
        <v>0</v>
      </c>
      <c r="FG34" s="1396"/>
      <c r="FH34" s="1396"/>
      <c r="FI34" s="1396"/>
      <c r="FJ34" s="1396">
        <v>0</v>
      </c>
      <c r="FK34" s="1396"/>
      <c r="FL34" s="1396"/>
      <c r="FM34" s="1396"/>
      <c r="FN34" s="1396"/>
      <c r="FO34" s="1396">
        <v>0</v>
      </c>
      <c r="FP34" s="1396"/>
      <c r="FQ34" s="1396"/>
      <c r="FR34" s="1396"/>
      <c r="FS34" s="1396"/>
      <c r="FT34" s="1396"/>
      <c r="FU34" s="1396"/>
      <c r="FV34" s="1396"/>
      <c r="FW34" s="1396">
        <v>19048502.119999971</v>
      </c>
      <c r="FX34" s="1396">
        <v>15896693.280000001</v>
      </c>
      <c r="FY34" s="1396">
        <v>3120716.7899999702</v>
      </c>
      <c r="FZ34" s="1396">
        <v>31092.049999999464</v>
      </c>
      <c r="GA34" s="1396"/>
      <c r="GB34" s="1396">
        <v>9997696.2414500006</v>
      </c>
      <c r="GC34" s="1396"/>
      <c r="GD34" s="1396"/>
      <c r="GE34" s="1396"/>
      <c r="GF34" s="1396">
        <v>95767261.291546181</v>
      </c>
      <c r="GG34" s="1190"/>
    </row>
    <row r="35" spans="2:189" s="1" customFormat="1" ht="15.6">
      <c r="B35" s="1196">
        <v>42826</v>
      </c>
      <c r="C35" s="1396"/>
      <c r="D35" s="1396"/>
      <c r="E35" s="1396">
        <v>1853235</v>
      </c>
      <c r="F35" s="1396"/>
      <c r="G35" s="1396">
        <v>1853235</v>
      </c>
      <c r="H35" s="1396"/>
      <c r="I35" s="1396"/>
      <c r="J35" s="1396">
        <v>53024</v>
      </c>
      <c r="K35" s="1396">
        <v>53024</v>
      </c>
      <c r="L35" s="1396">
        <v>53024</v>
      </c>
      <c r="M35" s="1396"/>
      <c r="N35" s="1396">
        <v>0</v>
      </c>
      <c r="O35" s="1396"/>
      <c r="P35" s="1396"/>
      <c r="Q35" s="1396">
        <v>0</v>
      </c>
      <c r="R35" s="1396"/>
      <c r="S35" s="1396"/>
      <c r="T35" s="1396"/>
      <c r="U35" s="1396">
        <v>0</v>
      </c>
      <c r="V35" s="1396">
        <v>0</v>
      </c>
      <c r="W35" s="1396">
        <v>0</v>
      </c>
      <c r="X35" s="1396"/>
      <c r="Y35" s="1396"/>
      <c r="Z35" s="1396">
        <v>0</v>
      </c>
      <c r="AA35" s="1396"/>
      <c r="AB35" s="1396"/>
      <c r="AC35" s="1396">
        <v>0</v>
      </c>
      <c r="AD35" s="1396"/>
      <c r="AE35" s="1396"/>
      <c r="AF35" s="1396"/>
      <c r="AG35" s="1396">
        <v>0</v>
      </c>
      <c r="AH35" s="1396"/>
      <c r="AI35" s="1396"/>
      <c r="AJ35" s="1396"/>
      <c r="AK35" s="1396"/>
      <c r="AL35" s="1396">
        <v>0</v>
      </c>
      <c r="AM35" s="1396"/>
      <c r="AN35" s="1396"/>
      <c r="AO35" s="1396"/>
      <c r="AP35" s="1396"/>
      <c r="AQ35" s="1396">
        <v>1756.3599999999922</v>
      </c>
      <c r="AR35" s="1396">
        <v>1282.1399999999921</v>
      </c>
      <c r="AS35" s="1396">
        <v>474.22</v>
      </c>
      <c r="AT35" s="1396">
        <v>474.22</v>
      </c>
      <c r="AU35" s="1396"/>
      <c r="AV35" s="1396"/>
      <c r="AW35" s="1396"/>
      <c r="AX35" s="1396"/>
      <c r="AY35" s="1396">
        <v>191391.25</v>
      </c>
      <c r="AZ35" s="1396">
        <v>191391.25</v>
      </c>
      <c r="BA35" s="1396">
        <v>191391.25</v>
      </c>
      <c r="BB35" s="1396"/>
      <c r="BC35" s="1396"/>
      <c r="BD35" s="1396"/>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v>0</v>
      </c>
      <c r="CA35" s="1396"/>
      <c r="CB35" s="1396"/>
      <c r="CC35" s="1396"/>
      <c r="CD35" s="1396"/>
      <c r="CE35" s="1396"/>
      <c r="CF35" s="1396"/>
      <c r="CG35" s="1396"/>
      <c r="CH35" s="1396"/>
      <c r="CI35" s="1396"/>
      <c r="CJ35" s="1396"/>
      <c r="CK35" s="1396"/>
      <c r="CL35" s="1396"/>
      <c r="CM35" s="1396"/>
      <c r="CN35" s="1396">
        <v>0</v>
      </c>
      <c r="CO35" s="1396">
        <v>0</v>
      </c>
      <c r="CP35" s="1396"/>
      <c r="CQ35" s="1396"/>
      <c r="CR35" s="1396"/>
      <c r="CS35" s="1396"/>
      <c r="CT35" s="1396"/>
      <c r="CU35" s="1396">
        <v>0</v>
      </c>
      <c r="CV35" s="1396"/>
      <c r="CW35" s="1396"/>
      <c r="CX35" s="1396"/>
      <c r="CY35" s="1396"/>
      <c r="CZ35" s="1396"/>
      <c r="DA35" s="1396"/>
      <c r="DB35" s="1396">
        <v>0</v>
      </c>
      <c r="DC35" s="1396"/>
      <c r="DD35" s="1396"/>
      <c r="DE35" s="1396"/>
      <c r="DF35" s="1396">
        <v>64534961.590096213</v>
      </c>
      <c r="DG35" s="1396">
        <v>0</v>
      </c>
      <c r="DH35" s="1396">
        <v>0</v>
      </c>
      <c r="DI35" s="1396"/>
      <c r="DJ35" s="1396"/>
      <c r="DK35" s="1396">
        <v>0</v>
      </c>
      <c r="DL35" s="1396"/>
      <c r="DM35" s="1396"/>
      <c r="DN35" s="1396">
        <v>0</v>
      </c>
      <c r="DO35" s="1396"/>
      <c r="DP35" s="1396"/>
      <c r="DQ35" s="1396">
        <v>64534961.590096213</v>
      </c>
      <c r="DR35" s="1396">
        <v>1994382.5108225583</v>
      </c>
      <c r="DS35" s="1396">
        <v>62540579.079273656</v>
      </c>
      <c r="DT35" s="1396"/>
      <c r="DU35" s="1396"/>
      <c r="DV35" s="1396">
        <v>0</v>
      </c>
      <c r="DW35" s="1396"/>
      <c r="DX35" s="1396"/>
      <c r="DY35" s="1396"/>
      <c r="DZ35" s="1396">
        <v>0</v>
      </c>
      <c r="EA35" s="1396">
        <v>0</v>
      </c>
      <c r="EB35" s="1396"/>
      <c r="EC35" s="1396"/>
      <c r="ED35" s="1396">
        <v>0</v>
      </c>
      <c r="EE35" s="1396"/>
      <c r="EF35" s="1396"/>
      <c r="EG35" s="1396">
        <v>0</v>
      </c>
      <c r="EH35" s="1396"/>
      <c r="EI35" s="1396"/>
      <c r="EJ35" s="1396"/>
      <c r="EK35" s="1396">
        <v>0</v>
      </c>
      <c r="EL35" s="1396"/>
      <c r="EM35" s="1396">
        <v>0</v>
      </c>
      <c r="EN35" s="1396"/>
      <c r="EO35" s="1396"/>
      <c r="EP35" s="1396"/>
      <c r="EQ35" s="1396">
        <v>0</v>
      </c>
      <c r="ER35" s="1396"/>
      <c r="ES35" s="1396"/>
      <c r="ET35" s="1396"/>
      <c r="EU35" s="1396">
        <v>0</v>
      </c>
      <c r="EV35" s="1396"/>
      <c r="EW35" s="1396"/>
      <c r="EX35" s="1396"/>
      <c r="EY35" s="1396"/>
      <c r="EZ35" s="1396">
        <v>0</v>
      </c>
      <c r="FA35" s="1396"/>
      <c r="FB35" s="1396">
        <v>0</v>
      </c>
      <c r="FC35" s="1396"/>
      <c r="FD35" s="1396"/>
      <c r="FE35" s="1396"/>
      <c r="FF35" s="1396">
        <v>0</v>
      </c>
      <c r="FG35" s="1396"/>
      <c r="FH35" s="1396"/>
      <c r="FI35" s="1396"/>
      <c r="FJ35" s="1396">
        <v>0</v>
      </c>
      <c r="FK35" s="1396"/>
      <c r="FL35" s="1396"/>
      <c r="FM35" s="1396"/>
      <c r="FN35" s="1396"/>
      <c r="FO35" s="1396">
        <v>0</v>
      </c>
      <c r="FP35" s="1396"/>
      <c r="FQ35" s="1396"/>
      <c r="FR35" s="1396"/>
      <c r="FS35" s="1396"/>
      <c r="FT35" s="1396"/>
      <c r="FU35" s="1396"/>
      <c r="FV35" s="1396"/>
      <c r="FW35" s="1396">
        <v>19048502.119999971</v>
      </c>
      <c r="FX35" s="1396">
        <v>15896693.280000001</v>
      </c>
      <c r="FY35" s="1396">
        <v>3120716.7899999702</v>
      </c>
      <c r="FZ35" s="1396">
        <v>31092.049999999464</v>
      </c>
      <c r="GA35" s="1396"/>
      <c r="GB35" s="1396">
        <v>10171086</v>
      </c>
      <c r="GC35" s="1396"/>
      <c r="GD35" s="1396"/>
      <c r="GE35" s="1396"/>
      <c r="GF35" s="1396">
        <v>95853956.32009618</v>
      </c>
      <c r="GG35" s="1190"/>
    </row>
    <row r="36" spans="2:189" s="1" customFormat="1" ht="15.6">
      <c r="B36" s="1196">
        <v>42856</v>
      </c>
      <c r="C36" s="1396"/>
      <c r="D36" s="1396"/>
      <c r="E36" s="1396">
        <v>735188.73</v>
      </c>
      <c r="F36" s="1396"/>
      <c r="G36" s="1396">
        <v>735188.73</v>
      </c>
      <c r="H36" s="1396"/>
      <c r="I36" s="1396"/>
      <c r="J36" s="1396">
        <v>53024</v>
      </c>
      <c r="K36" s="1396">
        <v>53024</v>
      </c>
      <c r="L36" s="1396">
        <v>53024</v>
      </c>
      <c r="M36" s="1396"/>
      <c r="N36" s="1396">
        <v>0</v>
      </c>
      <c r="O36" s="1396"/>
      <c r="P36" s="1396"/>
      <c r="Q36" s="1396">
        <v>0</v>
      </c>
      <c r="R36" s="1396"/>
      <c r="S36" s="1396"/>
      <c r="T36" s="1396"/>
      <c r="U36" s="1396">
        <v>0</v>
      </c>
      <c r="V36" s="1396">
        <v>0</v>
      </c>
      <c r="W36" s="1396">
        <v>0</v>
      </c>
      <c r="X36" s="1396"/>
      <c r="Y36" s="1396"/>
      <c r="Z36" s="1396">
        <v>0</v>
      </c>
      <c r="AA36" s="1396"/>
      <c r="AB36" s="1396"/>
      <c r="AC36" s="1396">
        <v>0</v>
      </c>
      <c r="AD36" s="1396"/>
      <c r="AE36" s="1396"/>
      <c r="AF36" s="1396"/>
      <c r="AG36" s="1396">
        <v>0</v>
      </c>
      <c r="AH36" s="1396"/>
      <c r="AI36" s="1396"/>
      <c r="AJ36" s="1396"/>
      <c r="AK36" s="1396"/>
      <c r="AL36" s="1396">
        <v>0</v>
      </c>
      <c r="AM36" s="1396"/>
      <c r="AN36" s="1396"/>
      <c r="AO36" s="1396"/>
      <c r="AP36" s="1396"/>
      <c r="AQ36" s="1396">
        <v>1756.3599999999922</v>
      </c>
      <c r="AR36" s="1396">
        <v>1282.1399999999921</v>
      </c>
      <c r="AS36" s="1396">
        <v>474.22</v>
      </c>
      <c r="AT36" s="1396">
        <v>474.22</v>
      </c>
      <c r="AU36" s="1396"/>
      <c r="AV36" s="1396"/>
      <c r="AW36" s="1396"/>
      <c r="AX36" s="1396"/>
      <c r="AY36" s="1396">
        <v>6579757.9700000007</v>
      </c>
      <c r="AZ36" s="1396">
        <v>191391.25</v>
      </c>
      <c r="BA36" s="1396">
        <v>191391.25</v>
      </c>
      <c r="BB36" s="1396"/>
      <c r="BC36" s="1396"/>
      <c r="BD36" s="1396">
        <v>6388366.7200000007</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v>0</v>
      </c>
      <c r="CA36" s="1396"/>
      <c r="CB36" s="1396"/>
      <c r="CC36" s="1396"/>
      <c r="CD36" s="1396"/>
      <c r="CE36" s="1396"/>
      <c r="CF36" s="1396"/>
      <c r="CG36" s="1396"/>
      <c r="CH36" s="1396"/>
      <c r="CI36" s="1396"/>
      <c r="CJ36" s="1396"/>
      <c r="CK36" s="1396"/>
      <c r="CL36" s="1396"/>
      <c r="CM36" s="1396"/>
      <c r="CN36" s="1396">
        <v>0</v>
      </c>
      <c r="CO36" s="1396">
        <v>0</v>
      </c>
      <c r="CP36" s="1396"/>
      <c r="CQ36" s="1396"/>
      <c r="CR36" s="1396"/>
      <c r="CS36" s="1396"/>
      <c r="CT36" s="1396"/>
      <c r="CU36" s="1396">
        <v>0</v>
      </c>
      <c r="CV36" s="1396"/>
      <c r="CW36" s="1396"/>
      <c r="CX36" s="1396"/>
      <c r="CY36" s="1396"/>
      <c r="CZ36" s="1396"/>
      <c r="DA36" s="1396"/>
      <c r="DB36" s="1396">
        <v>0</v>
      </c>
      <c r="DC36" s="1396"/>
      <c r="DD36" s="1396"/>
      <c r="DE36" s="1396"/>
      <c r="DF36" s="1396">
        <v>60146594.870096207</v>
      </c>
      <c r="DG36" s="1396">
        <v>0</v>
      </c>
      <c r="DH36" s="1396">
        <v>0</v>
      </c>
      <c r="DI36" s="1396"/>
      <c r="DJ36" s="1396"/>
      <c r="DK36" s="1396">
        <v>0</v>
      </c>
      <c r="DL36" s="1396"/>
      <c r="DM36" s="1396"/>
      <c r="DN36" s="1396">
        <v>0</v>
      </c>
      <c r="DO36" s="1396"/>
      <c r="DP36" s="1396"/>
      <c r="DQ36" s="1396">
        <v>60146594.870096207</v>
      </c>
      <c r="DR36" s="1396">
        <v>1859165.8416698033</v>
      </c>
      <c r="DS36" s="1396">
        <v>58287429.028426401</v>
      </c>
      <c r="DT36" s="1396"/>
      <c r="DU36" s="1396"/>
      <c r="DV36" s="1396">
        <v>0</v>
      </c>
      <c r="DW36" s="1396"/>
      <c r="DX36" s="1396"/>
      <c r="DY36" s="1396"/>
      <c r="DZ36" s="1396">
        <v>0</v>
      </c>
      <c r="EA36" s="1396">
        <v>0</v>
      </c>
      <c r="EB36" s="1396"/>
      <c r="EC36" s="1396"/>
      <c r="ED36" s="1396">
        <v>0</v>
      </c>
      <c r="EE36" s="1396"/>
      <c r="EF36" s="1396"/>
      <c r="EG36" s="1396">
        <v>0</v>
      </c>
      <c r="EH36" s="1396"/>
      <c r="EI36" s="1396"/>
      <c r="EJ36" s="1396"/>
      <c r="EK36" s="1396">
        <v>0</v>
      </c>
      <c r="EL36" s="1396"/>
      <c r="EM36" s="1396">
        <v>0</v>
      </c>
      <c r="EN36" s="1396"/>
      <c r="EO36" s="1396"/>
      <c r="EP36" s="1396"/>
      <c r="EQ36" s="1396">
        <v>0</v>
      </c>
      <c r="ER36" s="1396"/>
      <c r="ES36" s="1396"/>
      <c r="ET36" s="1396"/>
      <c r="EU36" s="1396">
        <v>0</v>
      </c>
      <c r="EV36" s="1396"/>
      <c r="EW36" s="1396"/>
      <c r="EX36" s="1396"/>
      <c r="EY36" s="1396"/>
      <c r="EZ36" s="1396">
        <v>0</v>
      </c>
      <c r="FA36" s="1396"/>
      <c r="FB36" s="1396">
        <v>0</v>
      </c>
      <c r="FC36" s="1396"/>
      <c r="FD36" s="1396"/>
      <c r="FE36" s="1396"/>
      <c r="FF36" s="1396">
        <v>0</v>
      </c>
      <c r="FG36" s="1396"/>
      <c r="FH36" s="1396"/>
      <c r="FI36" s="1396"/>
      <c r="FJ36" s="1396">
        <v>0</v>
      </c>
      <c r="FK36" s="1396"/>
      <c r="FL36" s="1396"/>
      <c r="FM36" s="1396"/>
      <c r="FN36" s="1396"/>
      <c r="FO36" s="1396">
        <v>0</v>
      </c>
      <c r="FP36" s="1396"/>
      <c r="FQ36" s="1396"/>
      <c r="FR36" s="1396"/>
      <c r="FS36" s="1396"/>
      <c r="FT36" s="1396"/>
      <c r="FU36" s="1396"/>
      <c r="FV36" s="1396"/>
      <c r="FW36" s="1396">
        <v>18329743.615782265</v>
      </c>
      <c r="FX36" s="1396">
        <v>15896693.280000001</v>
      </c>
      <c r="FY36" s="1396">
        <v>2413727.5241506575</v>
      </c>
      <c r="FZ36" s="1396">
        <v>19322.811631605331</v>
      </c>
      <c r="GA36" s="1396"/>
      <c r="GB36" s="1396">
        <v>10171241.241450001</v>
      </c>
      <c r="GC36" s="1396"/>
      <c r="GD36" s="1396"/>
      <c r="GE36" s="1396"/>
      <c r="GF36" s="1396">
        <v>96017306.787328467</v>
      </c>
      <c r="GG36" s="1190"/>
    </row>
    <row r="37" spans="2:189" s="947" customFormat="1" ht="15.6">
      <c r="B37" s="1196">
        <v>42887</v>
      </c>
      <c r="C37" s="1396"/>
      <c r="D37" s="1396"/>
      <c r="E37" s="1396">
        <v>763439.73</v>
      </c>
      <c r="F37" s="1396"/>
      <c r="G37" s="1396">
        <v>763439.73</v>
      </c>
      <c r="H37" s="1396"/>
      <c r="I37" s="1396"/>
      <c r="J37" s="1396">
        <v>53024</v>
      </c>
      <c r="K37" s="1396">
        <v>53024</v>
      </c>
      <c r="L37" s="1396">
        <v>53024</v>
      </c>
      <c r="M37" s="1396"/>
      <c r="N37" s="1396">
        <v>0</v>
      </c>
      <c r="O37" s="1396"/>
      <c r="P37" s="1396"/>
      <c r="Q37" s="1396">
        <v>0</v>
      </c>
      <c r="R37" s="1396"/>
      <c r="S37" s="1396"/>
      <c r="T37" s="1396"/>
      <c r="U37" s="1396">
        <v>0</v>
      </c>
      <c r="V37" s="1396">
        <v>0</v>
      </c>
      <c r="W37" s="1396">
        <v>0</v>
      </c>
      <c r="X37" s="1396"/>
      <c r="Y37" s="1396"/>
      <c r="Z37" s="1396">
        <v>0</v>
      </c>
      <c r="AA37" s="1396"/>
      <c r="AB37" s="1396"/>
      <c r="AC37" s="1396">
        <v>0</v>
      </c>
      <c r="AD37" s="1396"/>
      <c r="AE37" s="1396"/>
      <c r="AF37" s="1396"/>
      <c r="AG37" s="1396">
        <v>0</v>
      </c>
      <c r="AH37" s="1396"/>
      <c r="AI37" s="1396"/>
      <c r="AJ37" s="1396"/>
      <c r="AK37" s="1396"/>
      <c r="AL37" s="1396">
        <v>0</v>
      </c>
      <c r="AM37" s="1396"/>
      <c r="AN37" s="1396"/>
      <c r="AO37" s="1396"/>
      <c r="AP37" s="1396"/>
      <c r="AQ37" s="1396">
        <v>1756.3599999999922</v>
      </c>
      <c r="AR37" s="1396">
        <v>1282.1399999999921</v>
      </c>
      <c r="AS37" s="1396">
        <v>474.22</v>
      </c>
      <c r="AT37" s="1396">
        <v>474.22</v>
      </c>
      <c r="AU37" s="1396"/>
      <c r="AV37" s="1396"/>
      <c r="AW37" s="1396"/>
      <c r="AX37" s="1396"/>
      <c r="AY37" s="1396">
        <v>6579757.9700000007</v>
      </c>
      <c r="AZ37" s="1396">
        <v>191391.25</v>
      </c>
      <c r="BA37" s="1396">
        <v>191391.25</v>
      </c>
      <c r="BB37" s="1396"/>
      <c r="BC37" s="1396"/>
      <c r="BD37" s="1396">
        <v>6388366.7200000007</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v>0</v>
      </c>
      <c r="CA37" s="1396"/>
      <c r="CB37" s="1396"/>
      <c r="CC37" s="1396"/>
      <c r="CD37" s="1396"/>
      <c r="CE37" s="1396"/>
      <c r="CF37" s="1396"/>
      <c r="CG37" s="1396"/>
      <c r="CH37" s="1396"/>
      <c r="CI37" s="1396"/>
      <c r="CJ37" s="1396"/>
      <c r="CK37" s="1396"/>
      <c r="CL37" s="1396"/>
      <c r="CM37" s="1396"/>
      <c r="CN37" s="1396">
        <v>0</v>
      </c>
      <c r="CO37" s="1396">
        <v>0</v>
      </c>
      <c r="CP37" s="1396"/>
      <c r="CQ37" s="1396"/>
      <c r="CR37" s="1396"/>
      <c r="CS37" s="1396"/>
      <c r="CT37" s="1396"/>
      <c r="CU37" s="1396">
        <v>0</v>
      </c>
      <c r="CV37" s="1396"/>
      <c r="CW37" s="1396"/>
      <c r="CX37" s="1396"/>
      <c r="CY37" s="1396"/>
      <c r="CZ37" s="1396"/>
      <c r="DA37" s="1396"/>
      <c r="DB37" s="1396">
        <v>0</v>
      </c>
      <c r="DC37" s="1396"/>
      <c r="DD37" s="1396"/>
      <c r="DE37" s="1396"/>
      <c r="DF37" s="1396">
        <v>60146594.870096207</v>
      </c>
      <c r="DG37" s="1396">
        <v>0</v>
      </c>
      <c r="DH37" s="1396">
        <v>0</v>
      </c>
      <c r="DI37" s="1396"/>
      <c r="DJ37" s="1396"/>
      <c r="DK37" s="1396">
        <v>0</v>
      </c>
      <c r="DL37" s="1396"/>
      <c r="DM37" s="1396"/>
      <c r="DN37" s="1396">
        <v>0</v>
      </c>
      <c r="DO37" s="1396"/>
      <c r="DP37" s="1396"/>
      <c r="DQ37" s="1396">
        <v>60146594.870096207</v>
      </c>
      <c r="DR37" s="1396">
        <v>1859165.8416698033</v>
      </c>
      <c r="DS37" s="1396">
        <v>58287429.028426401</v>
      </c>
      <c r="DT37" s="1396"/>
      <c r="DU37" s="1396"/>
      <c r="DV37" s="1396">
        <v>0</v>
      </c>
      <c r="DW37" s="1396"/>
      <c r="DX37" s="1396"/>
      <c r="DY37" s="1396"/>
      <c r="DZ37" s="1396">
        <v>0</v>
      </c>
      <c r="EA37" s="1396">
        <v>0</v>
      </c>
      <c r="EB37" s="1396"/>
      <c r="EC37" s="1396"/>
      <c r="ED37" s="1396">
        <v>0</v>
      </c>
      <c r="EE37" s="1396"/>
      <c r="EF37" s="1396"/>
      <c r="EG37" s="1396">
        <v>0</v>
      </c>
      <c r="EH37" s="1396"/>
      <c r="EI37" s="1396"/>
      <c r="EJ37" s="1396"/>
      <c r="EK37" s="1396">
        <v>0</v>
      </c>
      <c r="EL37" s="1396"/>
      <c r="EM37" s="1396">
        <v>0</v>
      </c>
      <c r="EN37" s="1396"/>
      <c r="EO37" s="1396"/>
      <c r="EP37" s="1396"/>
      <c r="EQ37" s="1396">
        <v>0</v>
      </c>
      <c r="ER37" s="1396"/>
      <c r="ES37" s="1396"/>
      <c r="ET37" s="1396"/>
      <c r="EU37" s="1396">
        <v>0</v>
      </c>
      <c r="EV37" s="1396"/>
      <c r="EW37" s="1396"/>
      <c r="EX37" s="1396"/>
      <c r="EY37" s="1396"/>
      <c r="EZ37" s="1396">
        <v>0</v>
      </c>
      <c r="FA37" s="1396"/>
      <c r="FB37" s="1396">
        <v>0</v>
      </c>
      <c r="FC37" s="1396"/>
      <c r="FD37" s="1396"/>
      <c r="FE37" s="1396"/>
      <c r="FF37" s="1396">
        <v>0</v>
      </c>
      <c r="FG37" s="1396"/>
      <c r="FH37" s="1396"/>
      <c r="FI37" s="1396"/>
      <c r="FJ37" s="1396">
        <v>0</v>
      </c>
      <c r="FK37" s="1396"/>
      <c r="FL37" s="1396"/>
      <c r="FM37" s="1396"/>
      <c r="FN37" s="1396"/>
      <c r="FO37" s="1396">
        <v>0</v>
      </c>
      <c r="FP37" s="1396"/>
      <c r="FQ37" s="1396"/>
      <c r="FR37" s="1396"/>
      <c r="FS37" s="1396"/>
      <c r="FT37" s="1396"/>
      <c r="FU37" s="1396"/>
      <c r="FV37" s="1396"/>
      <c r="FW37" s="1396">
        <v>18329743.615782265</v>
      </c>
      <c r="FX37" s="1396">
        <v>15896693.280000001</v>
      </c>
      <c r="FY37" s="1396">
        <v>2413727.5241506575</v>
      </c>
      <c r="FZ37" s="1396">
        <v>19322.811631605331</v>
      </c>
      <c r="GA37" s="1396"/>
      <c r="GB37" s="1396">
        <v>10171241.241450001</v>
      </c>
      <c r="GC37" s="1396"/>
      <c r="GD37" s="1396"/>
      <c r="GE37" s="1396"/>
      <c r="GF37" s="1396">
        <v>96045557.787328467</v>
      </c>
    </row>
    <row r="38" spans="2:189" s="947" customFormat="1" ht="15.6">
      <c r="B38" s="1196">
        <v>42917</v>
      </c>
      <c r="C38" s="1396"/>
      <c r="D38" s="1396"/>
      <c r="E38" s="1396">
        <v>763439.73</v>
      </c>
      <c r="F38" s="1396"/>
      <c r="G38" s="1396">
        <v>763439.73</v>
      </c>
      <c r="H38" s="1396"/>
      <c r="I38" s="1396"/>
      <c r="J38" s="1396">
        <v>53024</v>
      </c>
      <c r="K38" s="1396">
        <v>53024</v>
      </c>
      <c r="L38" s="1396">
        <v>53024</v>
      </c>
      <c r="M38" s="1396"/>
      <c r="N38" s="1396">
        <v>0</v>
      </c>
      <c r="O38" s="1396"/>
      <c r="P38" s="1396"/>
      <c r="Q38" s="1396">
        <v>0</v>
      </c>
      <c r="R38" s="1396"/>
      <c r="S38" s="1396"/>
      <c r="T38" s="1396"/>
      <c r="U38" s="1396">
        <v>0</v>
      </c>
      <c r="V38" s="1396">
        <v>0</v>
      </c>
      <c r="W38" s="1396">
        <v>0</v>
      </c>
      <c r="X38" s="1396"/>
      <c r="Y38" s="1396"/>
      <c r="Z38" s="1396">
        <v>0</v>
      </c>
      <c r="AA38" s="1396"/>
      <c r="AB38" s="1396"/>
      <c r="AC38" s="1396">
        <v>0</v>
      </c>
      <c r="AD38" s="1396"/>
      <c r="AE38" s="1396"/>
      <c r="AF38" s="1396"/>
      <c r="AG38" s="1396">
        <v>0</v>
      </c>
      <c r="AH38" s="1396"/>
      <c r="AI38" s="1396"/>
      <c r="AJ38" s="1396"/>
      <c r="AK38" s="1396"/>
      <c r="AL38" s="1396">
        <v>0</v>
      </c>
      <c r="AM38" s="1396"/>
      <c r="AN38" s="1396"/>
      <c r="AO38" s="1396"/>
      <c r="AP38" s="1396"/>
      <c r="AQ38" s="1396">
        <v>1756.3599999999922</v>
      </c>
      <c r="AR38" s="1396">
        <v>1282.1399999999921</v>
      </c>
      <c r="AS38" s="1396">
        <v>474.22</v>
      </c>
      <c r="AT38" s="1396">
        <v>474.22</v>
      </c>
      <c r="AU38" s="1396"/>
      <c r="AV38" s="1396"/>
      <c r="AW38" s="1396"/>
      <c r="AX38" s="1396"/>
      <c r="AY38" s="1396">
        <v>6579757.9700000007</v>
      </c>
      <c r="AZ38" s="1396">
        <v>191391.25</v>
      </c>
      <c r="BA38" s="1396">
        <v>191391.25</v>
      </c>
      <c r="BB38" s="1396"/>
      <c r="BC38" s="1396"/>
      <c r="BD38" s="1396">
        <v>6388366.7200000007</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v>0</v>
      </c>
      <c r="CA38" s="1396"/>
      <c r="CB38" s="1396"/>
      <c r="CC38" s="1396"/>
      <c r="CD38" s="1396"/>
      <c r="CE38" s="1396"/>
      <c r="CF38" s="1396"/>
      <c r="CG38" s="1396"/>
      <c r="CH38" s="1396"/>
      <c r="CI38" s="1396"/>
      <c r="CJ38" s="1396"/>
      <c r="CK38" s="1396"/>
      <c r="CL38" s="1396"/>
      <c r="CM38" s="1396"/>
      <c r="CN38" s="1396">
        <v>0</v>
      </c>
      <c r="CO38" s="1396">
        <v>0</v>
      </c>
      <c r="CP38" s="1396"/>
      <c r="CQ38" s="1396"/>
      <c r="CR38" s="1396"/>
      <c r="CS38" s="1396"/>
      <c r="CT38" s="1396"/>
      <c r="CU38" s="1396">
        <v>0</v>
      </c>
      <c r="CV38" s="1396"/>
      <c r="CW38" s="1396"/>
      <c r="CX38" s="1396"/>
      <c r="CY38" s="1396"/>
      <c r="CZ38" s="1396"/>
      <c r="DA38" s="1396"/>
      <c r="DB38" s="1396">
        <v>0</v>
      </c>
      <c r="DC38" s="1396"/>
      <c r="DD38" s="1396"/>
      <c r="DE38" s="1396"/>
      <c r="DF38" s="1396">
        <v>60146594.870096207</v>
      </c>
      <c r="DG38" s="1396">
        <v>0</v>
      </c>
      <c r="DH38" s="1396">
        <v>0</v>
      </c>
      <c r="DI38" s="1396"/>
      <c r="DJ38" s="1396"/>
      <c r="DK38" s="1396">
        <v>0</v>
      </c>
      <c r="DL38" s="1396"/>
      <c r="DM38" s="1396"/>
      <c r="DN38" s="1396">
        <v>0</v>
      </c>
      <c r="DO38" s="1396"/>
      <c r="DP38" s="1396"/>
      <c r="DQ38" s="1396">
        <v>60146594.870096207</v>
      </c>
      <c r="DR38" s="1396">
        <v>1859165.8416698033</v>
      </c>
      <c r="DS38" s="1396">
        <v>58287429.028426401</v>
      </c>
      <c r="DT38" s="1396"/>
      <c r="DU38" s="1396"/>
      <c r="DV38" s="1396">
        <v>0</v>
      </c>
      <c r="DW38" s="1396"/>
      <c r="DX38" s="1396"/>
      <c r="DY38" s="1396"/>
      <c r="DZ38" s="1396">
        <v>0</v>
      </c>
      <c r="EA38" s="1396">
        <v>0</v>
      </c>
      <c r="EB38" s="1396"/>
      <c r="EC38" s="1396"/>
      <c r="ED38" s="1396">
        <v>0</v>
      </c>
      <c r="EE38" s="1396"/>
      <c r="EF38" s="1396"/>
      <c r="EG38" s="1396">
        <v>0</v>
      </c>
      <c r="EH38" s="1396"/>
      <c r="EI38" s="1396"/>
      <c r="EJ38" s="1396"/>
      <c r="EK38" s="1396">
        <v>0</v>
      </c>
      <c r="EL38" s="1396"/>
      <c r="EM38" s="1396">
        <v>0</v>
      </c>
      <c r="EN38" s="1396"/>
      <c r="EO38" s="1396"/>
      <c r="EP38" s="1396"/>
      <c r="EQ38" s="1396">
        <v>0</v>
      </c>
      <c r="ER38" s="1396"/>
      <c r="ES38" s="1396"/>
      <c r="ET38" s="1396"/>
      <c r="EU38" s="1396">
        <v>0</v>
      </c>
      <c r="EV38" s="1396"/>
      <c r="EW38" s="1396"/>
      <c r="EX38" s="1396"/>
      <c r="EY38" s="1396"/>
      <c r="EZ38" s="1396">
        <v>0</v>
      </c>
      <c r="FA38" s="1396"/>
      <c r="FB38" s="1396">
        <v>0</v>
      </c>
      <c r="FC38" s="1396"/>
      <c r="FD38" s="1396"/>
      <c r="FE38" s="1396"/>
      <c r="FF38" s="1396">
        <v>0</v>
      </c>
      <c r="FG38" s="1396"/>
      <c r="FH38" s="1396"/>
      <c r="FI38" s="1396"/>
      <c r="FJ38" s="1396">
        <v>0</v>
      </c>
      <c r="FK38" s="1396"/>
      <c r="FL38" s="1396"/>
      <c r="FM38" s="1396"/>
      <c r="FN38" s="1396"/>
      <c r="FO38" s="1396">
        <v>0</v>
      </c>
      <c r="FP38" s="1396"/>
      <c r="FQ38" s="1396"/>
      <c r="FR38" s="1396"/>
      <c r="FS38" s="1396"/>
      <c r="FT38" s="1396"/>
      <c r="FU38" s="1396"/>
      <c r="FV38" s="1396"/>
      <c r="FW38" s="1396">
        <v>18329743.615782265</v>
      </c>
      <c r="FX38" s="1396">
        <v>15896693.280000001</v>
      </c>
      <c r="FY38" s="1396">
        <v>2413727.5241506575</v>
      </c>
      <c r="FZ38" s="1396">
        <v>19322.811631605331</v>
      </c>
      <c r="GA38" s="1396"/>
      <c r="GB38" s="1396">
        <v>10171241.241450001</v>
      </c>
      <c r="GC38" s="1396"/>
      <c r="GD38" s="1396"/>
      <c r="GE38" s="1396"/>
      <c r="GF38" s="1396">
        <v>96045557.787328467</v>
      </c>
    </row>
    <row r="39" spans="2:189">
      <c r="B39" s="1196">
        <v>42948</v>
      </c>
      <c r="C39" s="1396"/>
      <c r="D39" s="1396"/>
      <c r="E39" s="1396">
        <v>644879.73</v>
      </c>
      <c r="F39" s="1396"/>
      <c r="G39" s="1396">
        <v>644879.73</v>
      </c>
      <c r="H39" s="1396"/>
      <c r="I39" s="1396"/>
      <c r="J39" s="1396">
        <v>53024</v>
      </c>
      <c r="K39" s="1396">
        <v>53024</v>
      </c>
      <c r="L39" s="1396">
        <v>53024</v>
      </c>
      <c r="M39" s="1396"/>
      <c r="N39" s="1396">
        <v>0</v>
      </c>
      <c r="O39" s="1396"/>
      <c r="P39" s="1396"/>
      <c r="Q39" s="1396">
        <v>0</v>
      </c>
      <c r="R39" s="1396"/>
      <c r="S39" s="1396"/>
      <c r="T39" s="1396"/>
      <c r="U39" s="1396">
        <v>0</v>
      </c>
      <c r="V39" s="1396">
        <v>0</v>
      </c>
      <c r="W39" s="1396">
        <v>0</v>
      </c>
      <c r="X39" s="1396"/>
      <c r="Y39" s="1396"/>
      <c r="Z39" s="1396">
        <v>0</v>
      </c>
      <c r="AA39" s="1396"/>
      <c r="AB39" s="1396"/>
      <c r="AC39" s="1396">
        <v>0</v>
      </c>
      <c r="AD39" s="1396"/>
      <c r="AE39" s="1396"/>
      <c r="AF39" s="1396"/>
      <c r="AG39" s="1396">
        <v>0</v>
      </c>
      <c r="AH39" s="1396"/>
      <c r="AI39" s="1396"/>
      <c r="AJ39" s="1396"/>
      <c r="AK39" s="1396"/>
      <c r="AL39" s="1396">
        <v>0</v>
      </c>
      <c r="AM39" s="1396"/>
      <c r="AN39" s="1396"/>
      <c r="AO39" s="1396"/>
      <c r="AP39" s="1396"/>
      <c r="AQ39" s="1396">
        <v>1756.3599999999922</v>
      </c>
      <c r="AR39" s="1396">
        <v>1282.1399999999921</v>
      </c>
      <c r="AS39" s="1396">
        <v>474.22</v>
      </c>
      <c r="AT39" s="1396">
        <v>474.22</v>
      </c>
      <c r="AU39" s="1396"/>
      <c r="AV39" s="1396"/>
      <c r="AW39" s="1396"/>
      <c r="AX39" s="1396"/>
      <c r="AY39" s="1396">
        <v>6579757.9699999997</v>
      </c>
      <c r="AZ39" s="1396">
        <v>0</v>
      </c>
      <c r="BA39" s="1396">
        <v>0</v>
      </c>
      <c r="BB39" s="1396"/>
      <c r="BC39" s="1396">
        <v>191391.25</v>
      </c>
      <c r="BD39" s="1396">
        <v>6388366.7199999997</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v>0</v>
      </c>
      <c r="CA39" s="1396"/>
      <c r="CB39" s="1396"/>
      <c r="CC39" s="1396"/>
      <c r="CD39" s="1396"/>
      <c r="CE39" s="1396"/>
      <c r="CF39" s="1396"/>
      <c r="CG39" s="1396"/>
      <c r="CH39" s="1396"/>
      <c r="CI39" s="1396"/>
      <c r="CJ39" s="1396"/>
      <c r="CK39" s="1396"/>
      <c r="CL39" s="1396"/>
      <c r="CM39" s="1396"/>
      <c r="CN39" s="1396">
        <v>0</v>
      </c>
      <c r="CO39" s="1396">
        <v>0</v>
      </c>
      <c r="CP39" s="1396"/>
      <c r="CQ39" s="1396"/>
      <c r="CR39" s="1396"/>
      <c r="CS39" s="1396"/>
      <c r="CT39" s="1396"/>
      <c r="CU39" s="1396">
        <v>0</v>
      </c>
      <c r="CV39" s="1396"/>
      <c r="CW39" s="1396"/>
      <c r="CX39" s="1396"/>
      <c r="CY39" s="1396"/>
      <c r="CZ39" s="1396"/>
      <c r="DA39" s="1396"/>
      <c r="DB39" s="1396">
        <v>0</v>
      </c>
      <c r="DC39" s="1396"/>
      <c r="DD39" s="1396"/>
      <c r="DE39" s="1396"/>
      <c r="DF39" s="1396">
        <v>60146594.870096207</v>
      </c>
      <c r="DG39" s="1396">
        <v>0</v>
      </c>
      <c r="DH39" s="1396">
        <v>0</v>
      </c>
      <c r="DI39" s="1396"/>
      <c r="DJ39" s="1396"/>
      <c r="DK39" s="1396">
        <v>0</v>
      </c>
      <c r="DL39" s="1396"/>
      <c r="DM39" s="1396"/>
      <c r="DN39" s="1396">
        <v>0</v>
      </c>
      <c r="DO39" s="1396"/>
      <c r="DP39" s="1396"/>
      <c r="DQ39" s="1396">
        <v>60146594.870096207</v>
      </c>
      <c r="DR39" s="1396">
        <v>1859165.8416698033</v>
      </c>
      <c r="DS39" s="1396">
        <v>58287429.028426401</v>
      </c>
      <c r="DT39" s="1396"/>
      <c r="DU39" s="1396"/>
      <c r="DV39" s="1396">
        <v>0</v>
      </c>
      <c r="DW39" s="1396"/>
      <c r="DX39" s="1396"/>
      <c r="DY39" s="1396"/>
      <c r="DZ39" s="1396">
        <v>0</v>
      </c>
      <c r="EA39" s="1396">
        <v>0</v>
      </c>
      <c r="EB39" s="1396"/>
      <c r="EC39" s="1396"/>
      <c r="ED39" s="1396">
        <v>0</v>
      </c>
      <c r="EE39" s="1396"/>
      <c r="EF39" s="1396"/>
      <c r="EG39" s="1396">
        <v>0</v>
      </c>
      <c r="EH39" s="1396"/>
      <c r="EI39" s="1396"/>
      <c r="EJ39" s="1396"/>
      <c r="EK39" s="1396">
        <v>0</v>
      </c>
      <c r="EL39" s="1396"/>
      <c r="EM39" s="1396">
        <v>0</v>
      </c>
      <c r="EN39" s="1396"/>
      <c r="EO39" s="1396"/>
      <c r="EP39" s="1396"/>
      <c r="EQ39" s="1396">
        <v>0</v>
      </c>
      <c r="ER39" s="1396"/>
      <c r="ES39" s="1396"/>
      <c r="ET39" s="1396"/>
      <c r="EU39" s="1396">
        <v>0</v>
      </c>
      <c r="EV39" s="1396"/>
      <c r="EW39" s="1396"/>
      <c r="EX39" s="1396"/>
      <c r="EY39" s="1396"/>
      <c r="EZ39" s="1396">
        <v>0</v>
      </c>
      <c r="FA39" s="1396"/>
      <c r="FB39" s="1396">
        <v>0</v>
      </c>
      <c r="FC39" s="1396"/>
      <c r="FD39" s="1396"/>
      <c r="FE39" s="1396"/>
      <c r="FF39" s="1396">
        <v>0</v>
      </c>
      <c r="FG39" s="1396"/>
      <c r="FH39" s="1396"/>
      <c r="FI39" s="1396"/>
      <c r="FJ39" s="1396">
        <v>0</v>
      </c>
      <c r="FK39" s="1396"/>
      <c r="FL39" s="1396"/>
      <c r="FM39" s="1396"/>
      <c r="FN39" s="1396"/>
      <c r="FO39" s="1396">
        <v>0</v>
      </c>
      <c r="FP39" s="1396"/>
      <c r="FQ39" s="1396"/>
      <c r="FR39" s="1396"/>
      <c r="FS39" s="1396"/>
      <c r="FT39" s="1396"/>
      <c r="FU39" s="1396"/>
      <c r="FV39" s="1396"/>
      <c r="FW39" s="1396">
        <v>18329743.615782265</v>
      </c>
      <c r="FX39" s="1396">
        <v>15896693.280000001</v>
      </c>
      <c r="FY39" s="1396">
        <v>2413727.5241506575</v>
      </c>
      <c r="FZ39" s="1396">
        <v>19322.811631605331</v>
      </c>
      <c r="GA39" s="1396"/>
      <c r="GB39" s="1396">
        <v>10302057.241450001</v>
      </c>
      <c r="GC39" s="1396"/>
      <c r="GD39" s="1396"/>
      <c r="GE39" s="1396"/>
      <c r="GF39" s="1396">
        <v>96057813.787328467</v>
      </c>
    </row>
    <row r="40" spans="2:189">
      <c r="B40" s="1196">
        <v>42979</v>
      </c>
      <c r="C40" s="1397"/>
      <c r="D40" s="1397"/>
      <c r="E40" s="1397">
        <v>2518466.2000000002</v>
      </c>
      <c r="F40" s="1397"/>
      <c r="G40" s="1397">
        <v>2518466.2000000002</v>
      </c>
      <c r="H40" s="1397"/>
      <c r="I40" s="1397"/>
      <c r="J40" s="1397">
        <v>53024</v>
      </c>
      <c r="K40" s="1397">
        <v>53024</v>
      </c>
      <c r="L40" s="1397">
        <v>53024</v>
      </c>
      <c r="M40" s="1397"/>
      <c r="N40" s="1397">
        <v>0</v>
      </c>
      <c r="O40" s="1397"/>
      <c r="P40" s="1397"/>
      <c r="Q40" s="1397">
        <v>0</v>
      </c>
      <c r="R40" s="1397"/>
      <c r="S40" s="1397"/>
      <c r="T40" s="1397"/>
      <c r="U40" s="1397">
        <v>0</v>
      </c>
      <c r="V40" s="1397">
        <v>0</v>
      </c>
      <c r="W40" s="1397">
        <v>0</v>
      </c>
      <c r="X40" s="1397"/>
      <c r="Y40" s="1397"/>
      <c r="Z40" s="1397">
        <v>0</v>
      </c>
      <c r="AA40" s="1397"/>
      <c r="AB40" s="1397"/>
      <c r="AC40" s="1397">
        <v>0</v>
      </c>
      <c r="AD40" s="1397"/>
      <c r="AE40" s="1397"/>
      <c r="AF40" s="1397"/>
      <c r="AG40" s="1397">
        <v>0</v>
      </c>
      <c r="AH40" s="1397"/>
      <c r="AI40" s="1397"/>
      <c r="AJ40" s="1397"/>
      <c r="AK40" s="1397"/>
      <c r="AL40" s="1397">
        <v>0</v>
      </c>
      <c r="AM40" s="1397"/>
      <c r="AN40" s="1397"/>
      <c r="AO40" s="1397"/>
      <c r="AP40" s="1397"/>
      <c r="AQ40" s="1397">
        <v>167637.85999999996</v>
      </c>
      <c r="AR40" s="1397">
        <v>167163.63999999996</v>
      </c>
      <c r="AS40" s="1397">
        <v>474.22</v>
      </c>
      <c r="AT40" s="1397">
        <v>474.22</v>
      </c>
      <c r="AU40" s="1397"/>
      <c r="AV40" s="1397"/>
      <c r="AW40" s="1397"/>
      <c r="AX40" s="1397"/>
      <c r="AY40" s="1397">
        <v>6579757.9699999997</v>
      </c>
      <c r="AZ40" s="1397">
        <v>0</v>
      </c>
      <c r="BA40" s="1397">
        <v>0</v>
      </c>
      <c r="BB40" s="1397"/>
      <c r="BC40" s="1397">
        <v>191391.25</v>
      </c>
      <c r="BD40" s="1397">
        <v>6388366.7199999997</v>
      </c>
      <c r="BE40" s="1397">
        <v>0</v>
      </c>
      <c r="BF40" s="1397"/>
      <c r="BG40" s="1397"/>
      <c r="BH40" s="1397"/>
      <c r="BI40" s="1397"/>
      <c r="BJ40" s="1397"/>
      <c r="BK40" s="1397"/>
      <c r="BL40" s="1397">
        <v>0</v>
      </c>
      <c r="BM40" s="1397">
        <v>0</v>
      </c>
      <c r="BN40" s="1397"/>
      <c r="BO40" s="1397"/>
      <c r="BP40" s="1397"/>
      <c r="BQ40" s="1397"/>
      <c r="BR40" s="1397"/>
      <c r="BS40" s="1397"/>
      <c r="BT40" s="1397">
        <v>0</v>
      </c>
      <c r="BU40" s="1397">
        <v>0</v>
      </c>
      <c r="BV40" s="1397"/>
      <c r="BW40" s="1397"/>
      <c r="BX40" s="1397"/>
      <c r="BY40" s="1397"/>
      <c r="BZ40" s="1397">
        <v>0</v>
      </c>
      <c r="CA40" s="1397"/>
      <c r="CB40" s="1397"/>
      <c r="CC40" s="1397"/>
      <c r="CD40" s="1397"/>
      <c r="CE40" s="1397"/>
      <c r="CF40" s="1397"/>
      <c r="CG40" s="1397"/>
      <c r="CH40" s="1397"/>
      <c r="CI40" s="1397"/>
      <c r="CJ40" s="1397"/>
      <c r="CK40" s="1397"/>
      <c r="CL40" s="1397"/>
      <c r="CM40" s="1397"/>
      <c r="CN40" s="1397">
        <v>0</v>
      </c>
      <c r="CO40" s="1397">
        <v>0</v>
      </c>
      <c r="CP40" s="1397"/>
      <c r="CQ40" s="1397"/>
      <c r="CR40" s="1397"/>
      <c r="CS40" s="1397"/>
      <c r="CT40" s="1397"/>
      <c r="CU40" s="1397">
        <v>0</v>
      </c>
      <c r="CV40" s="1397"/>
      <c r="CW40" s="1397"/>
      <c r="CX40" s="1397"/>
      <c r="CY40" s="1397"/>
      <c r="CZ40" s="1397"/>
      <c r="DA40" s="1397"/>
      <c r="DB40" s="1397">
        <v>0</v>
      </c>
      <c r="DC40" s="1397"/>
      <c r="DD40" s="1397"/>
      <c r="DE40" s="1397"/>
      <c r="DF40" s="1397">
        <v>52426284.279999994</v>
      </c>
      <c r="DG40" s="1397">
        <v>0</v>
      </c>
      <c r="DH40" s="1397">
        <v>0</v>
      </c>
      <c r="DI40" s="1397"/>
      <c r="DJ40" s="1397"/>
      <c r="DK40" s="1397">
        <v>0</v>
      </c>
      <c r="DL40" s="1397"/>
      <c r="DM40" s="1397"/>
      <c r="DN40" s="1397">
        <v>0</v>
      </c>
      <c r="DO40" s="1397"/>
      <c r="DP40" s="1397"/>
      <c r="DQ40" s="1397">
        <v>52426284.279999994</v>
      </c>
      <c r="DR40" s="1397">
        <v>1621283.561216827</v>
      </c>
      <c r="DS40" s="1397">
        <v>50805000.71878317</v>
      </c>
      <c r="DT40" s="1397"/>
      <c r="DU40" s="1397"/>
      <c r="DV40" s="1397">
        <v>0</v>
      </c>
      <c r="DW40" s="1397"/>
      <c r="DX40" s="1397"/>
      <c r="DY40" s="1397"/>
      <c r="DZ40" s="1397">
        <v>0</v>
      </c>
      <c r="EA40" s="1397">
        <v>0</v>
      </c>
      <c r="EB40" s="1397"/>
      <c r="EC40" s="1397"/>
      <c r="ED40" s="1397">
        <v>0</v>
      </c>
      <c r="EE40" s="1397"/>
      <c r="EF40" s="1397"/>
      <c r="EG40" s="1397">
        <v>0</v>
      </c>
      <c r="EH40" s="1397"/>
      <c r="EI40" s="1397"/>
      <c r="EJ40" s="1397"/>
      <c r="EK40" s="1397">
        <v>0</v>
      </c>
      <c r="EL40" s="1397"/>
      <c r="EM40" s="1397">
        <v>0</v>
      </c>
      <c r="EN40" s="1397"/>
      <c r="EO40" s="1397"/>
      <c r="EP40" s="1397"/>
      <c r="EQ40" s="1397">
        <v>0</v>
      </c>
      <c r="ER40" s="1397"/>
      <c r="ES40" s="1397"/>
      <c r="ET40" s="1397"/>
      <c r="EU40" s="1397">
        <v>0</v>
      </c>
      <c r="EV40" s="1397"/>
      <c r="EW40" s="1397"/>
      <c r="EX40" s="1397"/>
      <c r="EY40" s="1397"/>
      <c r="EZ40" s="1397">
        <v>0</v>
      </c>
      <c r="FA40" s="1397"/>
      <c r="FB40" s="1397">
        <v>0</v>
      </c>
      <c r="FC40" s="1397"/>
      <c r="FD40" s="1397"/>
      <c r="FE40" s="1397"/>
      <c r="FF40" s="1397">
        <v>0</v>
      </c>
      <c r="FG40" s="1397"/>
      <c r="FH40" s="1397"/>
      <c r="FI40" s="1397"/>
      <c r="FJ40" s="1397">
        <v>0</v>
      </c>
      <c r="FK40" s="1397"/>
      <c r="FL40" s="1397"/>
      <c r="FM40" s="1397"/>
      <c r="FN40" s="1397"/>
      <c r="FO40" s="1397">
        <v>0</v>
      </c>
      <c r="FP40" s="1397"/>
      <c r="FQ40" s="1397"/>
      <c r="FR40" s="1397"/>
      <c r="FS40" s="1397"/>
      <c r="FT40" s="1397"/>
      <c r="FU40" s="1397"/>
      <c r="FV40" s="1397"/>
      <c r="FW40" s="1397">
        <v>29240612.77</v>
      </c>
      <c r="FX40" s="1397">
        <v>26986518.400000002</v>
      </c>
      <c r="FY40" s="1397">
        <v>2159270.7200000002</v>
      </c>
      <c r="FZ40" s="1397">
        <v>94823.650000000023</v>
      </c>
      <c r="GA40" s="1397"/>
      <c r="GB40" s="1397">
        <v>4287963.0600000136</v>
      </c>
      <c r="GC40" s="1397"/>
      <c r="GD40" s="1397"/>
      <c r="GE40" s="1397"/>
      <c r="GF40" s="1397">
        <v>95273746.140000015</v>
      </c>
    </row>
    <row r="41" spans="2:189">
      <c r="B41" s="1199">
        <v>43009</v>
      </c>
      <c r="C41" s="1398"/>
      <c r="D41" s="1398"/>
      <c r="E41" s="1398">
        <v>2253881.4900000002</v>
      </c>
      <c r="F41" s="1398"/>
      <c r="G41" s="1398">
        <v>2253881.4900000002</v>
      </c>
      <c r="H41" s="1398"/>
      <c r="I41" s="1398"/>
      <c r="J41" s="1398">
        <v>128233.88999999998</v>
      </c>
      <c r="K41" s="1398">
        <v>128233.88999999998</v>
      </c>
      <c r="L41" s="1398">
        <v>128233.88999999998</v>
      </c>
      <c r="M41" s="1398"/>
      <c r="N41" s="1398">
        <v>0</v>
      </c>
      <c r="O41" s="1398"/>
      <c r="P41" s="1398"/>
      <c r="Q41" s="1398">
        <v>0</v>
      </c>
      <c r="R41" s="1398"/>
      <c r="S41" s="1398"/>
      <c r="T41" s="1398"/>
      <c r="U41" s="1398">
        <v>0</v>
      </c>
      <c r="V41" s="1398">
        <v>0</v>
      </c>
      <c r="W41" s="1398">
        <v>0</v>
      </c>
      <c r="X41" s="1398"/>
      <c r="Y41" s="1398"/>
      <c r="Z41" s="1398">
        <v>0</v>
      </c>
      <c r="AA41" s="1398"/>
      <c r="AB41" s="1398"/>
      <c r="AC41" s="1398">
        <v>0</v>
      </c>
      <c r="AD41" s="1398"/>
      <c r="AE41" s="1398"/>
      <c r="AF41" s="1398"/>
      <c r="AG41" s="1398">
        <v>0</v>
      </c>
      <c r="AH41" s="1398"/>
      <c r="AI41" s="1398"/>
      <c r="AJ41" s="1398"/>
      <c r="AK41" s="1398"/>
      <c r="AL41" s="1398">
        <v>0</v>
      </c>
      <c r="AM41" s="1398"/>
      <c r="AN41" s="1398"/>
      <c r="AO41" s="1398"/>
      <c r="AP41" s="1398"/>
      <c r="AQ41" s="1398">
        <v>0</v>
      </c>
      <c r="AR41" s="1398">
        <v>0</v>
      </c>
      <c r="AS41" s="1398">
        <v>0</v>
      </c>
      <c r="AT41" s="1398">
        <v>0</v>
      </c>
      <c r="AU41" s="1398"/>
      <c r="AV41" s="1398"/>
      <c r="AW41" s="1398"/>
      <c r="AX41" s="1398"/>
      <c r="AY41" s="1398">
        <v>6579757.9699999997</v>
      </c>
      <c r="AZ41" s="1398">
        <v>0</v>
      </c>
      <c r="BA41" s="1398">
        <v>0</v>
      </c>
      <c r="BB41" s="1398"/>
      <c r="BC41" s="1398">
        <v>191391.25</v>
      </c>
      <c r="BD41" s="1398">
        <v>6388366.7199999997</v>
      </c>
      <c r="BE41" s="1398">
        <v>0</v>
      </c>
      <c r="BF41" s="1398"/>
      <c r="BG41" s="1398"/>
      <c r="BH41" s="1398"/>
      <c r="BI41" s="1398"/>
      <c r="BJ41" s="1398"/>
      <c r="BK41" s="1398"/>
      <c r="BL41" s="1398">
        <v>0</v>
      </c>
      <c r="BM41" s="1398">
        <v>0</v>
      </c>
      <c r="BN41" s="1398"/>
      <c r="BO41" s="1398"/>
      <c r="BP41" s="1398"/>
      <c r="BQ41" s="1398"/>
      <c r="BR41" s="1398"/>
      <c r="BS41" s="1398"/>
      <c r="BT41" s="1398">
        <v>0</v>
      </c>
      <c r="BU41" s="1398">
        <v>0</v>
      </c>
      <c r="BV41" s="1398"/>
      <c r="BW41" s="1398"/>
      <c r="BX41" s="1398"/>
      <c r="BY41" s="1398"/>
      <c r="BZ41" s="1398">
        <v>0</v>
      </c>
      <c r="CA41" s="1398"/>
      <c r="CB41" s="1398"/>
      <c r="CC41" s="1398"/>
      <c r="CD41" s="1398"/>
      <c r="CE41" s="1398"/>
      <c r="CF41" s="1398"/>
      <c r="CG41" s="1398"/>
      <c r="CH41" s="1398"/>
      <c r="CI41" s="1398"/>
      <c r="CJ41" s="1398"/>
      <c r="CK41" s="1398"/>
      <c r="CL41" s="1398"/>
      <c r="CM41" s="1398"/>
      <c r="CN41" s="1398">
        <v>0</v>
      </c>
      <c r="CO41" s="1398">
        <v>0</v>
      </c>
      <c r="CP41" s="1398"/>
      <c r="CQ41" s="1398"/>
      <c r="CR41" s="1398"/>
      <c r="CS41" s="1398"/>
      <c r="CT41" s="1398"/>
      <c r="CU41" s="1398">
        <v>0</v>
      </c>
      <c r="CV41" s="1398"/>
      <c r="CW41" s="1398"/>
      <c r="CX41" s="1398"/>
      <c r="CY41" s="1398"/>
      <c r="CZ41" s="1398"/>
      <c r="DA41" s="1398"/>
      <c r="DB41" s="1398">
        <v>0</v>
      </c>
      <c r="DC41" s="1398"/>
      <c r="DD41" s="1398"/>
      <c r="DE41" s="1398"/>
      <c r="DF41" s="1398">
        <v>48296889.82</v>
      </c>
      <c r="DG41" s="1398">
        <v>0</v>
      </c>
      <c r="DH41" s="1398">
        <v>0</v>
      </c>
      <c r="DI41" s="1398"/>
      <c r="DJ41" s="1398"/>
      <c r="DK41" s="1398">
        <v>0</v>
      </c>
      <c r="DL41" s="1398"/>
      <c r="DM41" s="1398"/>
      <c r="DN41" s="1398">
        <v>0</v>
      </c>
      <c r="DO41" s="1398"/>
      <c r="DP41" s="1398"/>
      <c r="DQ41" s="1398">
        <v>48296889.82</v>
      </c>
      <c r="DR41" s="1398">
        <v>1494046.4818828928</v>
      </c>
      <c r="DS41" s="1398">
        <v>46802843.338117108</v>
      </c>
      <c r="DT41" s="1398"/>
      <c r="DU41" s="1398"/>
      <c r="DV41" s="1398">
        <v>0</v>
      </c>
      <c r="DW41" s="1398"/>
      <c r="DX41" s="1398"/>
      <c r="DY41" s="1398"/>
      <c r="DZ41" s="1398">
        <v>0</v>
      </c>
      <c r="EA41" s="1398">
        <v>0</v>
      </c>
      <c r="EB41" s="1398"/>
      <c r="EC41" s="1398"/>
      <c r="ED41" s="1398">
        <v>0</v>
      </c>
      <c r="EE41" s="1398"/>
      <c r="EF41" s="1398"/>
      <c r="EG41" s="1398">
        <v>0</v>
      </c>
      <c r="EH41" s="1398"/>
      <c r="EI41" s="1398"/>
      <c r="EJ41" s="1398"/>
      <c r="EK41" s="1398">
        <v>0</v>
      </c>
      <c r="EL41" s="1398"/>
      <c r="EM41" s="1398">
        <v>0</v>
      </c>
      <c r="EN41" s="1398"/>
      <c r="EO41" s="1398"/>
      <c r="EP41" s="1398"/>
      <c r="EQ41" s="1398">
        <v>0</v>
      </c>
      <c r="ER41" s="1398"/>
      <c r="ES41" s="1398"/>
      <c r="ET41" s="1398"/>
      <c r="EU41" s="1398">
        <v>0</v>
      </c>
      <c r="EV41" s="1398"/>
      <c r="EW41" s="1398"/>
      <c r="EX41" s="1398"/>
      <c r="EY41" s="1398"/>
      <c r="EZ41" s="1398">
        <v>0</v>
      </c>
      <c r="FA41" s="1398"/>
      <c r="FB41" s="1398">
        <v>0</v>
      </c>
      <c r="FC41" s="1398"/>
      <c r="FD41" s="1398"/>
      <c r="FE41" s="1398"/>
      <c r="FF41" s="1398">
        <v>0</v>
      </c>
      <c r="FG41" s="1398"/>
      <c r="FH41" s="1398"/>
      <c r="FI41" s="1398"/>
      <c r="FJ41" s="1398">
        <v>0</v>
      </c>
      <c r="FK41" s="1398"/>
      <c r="FL41" s="1398"/>
      <c r="FM41" s="1398"/>
      <c r="FN41" s="1398"/>
      <c r="FO41" s="1398">
        <v>0</v>
      </c>
      <c r="FP41" s="1398"/>
      <c r="FQ41" s="1398"/>
      <c r="FR41" s="1398"/>
      <c r="FS41" s="1398"/>
      <c r="FT41" s="1398"/>
      <c r="FU41" s="1398"/>
      <c r="FV41" s="1398"/>
      <c r="FW41" s="1398">
        <v>19985003.77</v>
      </c>
      <c r="FX41" s="1398">
        <v>17730909.400000002</v>
      </c>
      <c r="FY41" s="1398">
        <v>2159270.7200000002</v>
      </c>
      <c r="FZ41" s="1398">
        <v>94823.650000000023</v>
      </c>
      <c r="GA41" s="1398"/>
      <c r="GB41" s="1398">
        <v>4225977.4900000142</v>
      </c>
      <c r="GC41" s="1398"/>
      <c r="GD41" s="1398"/>
      <c r="GE41" s="1398"/>
      <c r="GF41" s="1398">
        <v>81469744.430000007</v>
      </c>
    </row>
    <row r="42" spans="2:189">
      <c r="B42" s="1199">
        <v>43040</v>
      </c>
      <c r="C42" s="1397"/>
      <c r="D42" s="1397"/>
      <c r="E42" s="1397">
        <v>921090.27</v>
      </c>
      <c r="F42" s="1397"/>
      <c r="G42" s="1397">
        <v>921090.27</v>
      </c>
      <c r="H42" s="1397"/>
      <c r="I42" s="1397"/>
      <c r="J42" s="1397">
        <v>128233.88999999998</v>
      </c>
      <c r="K42" s="1397">
        <v>128233.88999999998</v>
      </c>
      <c r="L42" s="1397">
        <v>128233.88999999998</v>
      </c>
      <c r="M42" s="1397"/>
      <c r="N42" s="1397">
        <v>0</v>
      </c>
      <c r="O42" s="1397"/>
      <c r="P42" s="1397"/>
      <c r="Q42" s="1397">
        <v>0</v>
      </c>
      <c r="R42" s="1397"/>
      <c r="S42" s="1397"/>
      <c r="T42" s="1397"/>
      <c r="U42" s="1397">
        <v>0</v>
      </c>
      <c r="V42" s="1397">
        <v>0</v>
      </c>
      <c r="W42" s="1397">
        <v>0</v>
      </c>
      <c r="X42" s="1397"/>
      <c r="Y42" s="1397"/>
      <c r="Z42" s="1397">
        <v>0</v>
      </c>
      <c r="AA42" s="1397"/>
      <c r="AB42" s="1397"/>
      <c r="AC42" s="1397">
        <v>0</v>
      </c>
      <c r="AD42" s="1397"/>
      <c r="AE42" s="1397"/>
      <c r="AF42" s="1397"/>
      <c r="AG42" s="1397">
        <v>0</v>
      </c>
      <c r="AH42" s="1397"/>
      <c r="AI42" s="1397"/>
      <c r="AJ42" s="1397"/>
      <c r="AK42" s="1397"/>
      <c r="AL42" s="1397">
        <v>0</v>
      </c>
      <c r="AM42" s="1397"/>
      <c r="AN42" s="1397"/>
      <c r="AO42" s="1397"/>
      <c r="AP42" s="1397"/>
      <c r="AQ42" s="1397">
        <v>0</v>
      </c>
      <c r="AR42" s="1397">
        <v>0</v>
      </c>
      <c r="AS42" s="1397">
        <v>0</v>
      </c>
      <c r="AT42" s="1397">
        <v>0</v>
      </c>
      <c r="AU42" s="1397"/>
      <c r="AV42" s="1397"/>
      <c r="AW42" s="1397"/>
      <c r="AX42" s="1397"/>
      <c r="AY42" s="1397">
        <v>6579757.9699999997</v>
      </c>
      <c r="AZ42" s="1397">
        <v>0</v>
      </c>
      <c r="BA42" s="1397">
        <v>0</v>
      </c>
      <c r="BB42" s="1397"/>
      <c r="BC42" s="1397">
        <v>191391.25</v>
      </c>
      <c r="BD42" s="1397">
        <v>6388366.7199999997</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v>0</v>
      </c>
      <c r="CA42" s="1397"/>
      <c r="CB42" s="1397"/>
      <c r="CC42" s="1397"/>
      <c r="CD42" s="1397"/>
      <c r="CE42" s="1397"/>
      <c r="CF42" s="1397"/>
      <c r="CG42" s="1397"/>
      <c r="CH42" s="1397"/>
      <c r="CI42" s="1397"/>
      <c r="CJ42" s="1397"/>
      <c r="CK42" s="1397"/>
      <c r="CL42" s="1397"/>
      <c r="CM42" s="1397"/>
      <c r="CN42" s="1397">
        <v>0</v>
      </c>
      <c r="CO42" s="1397">
        <v>0</v>
      </c>
      <c r="CP42" s="1397"/>
      <c r="CQ42" s="1397"/>
      <c r="CR42" s="1397"/>
      <c r="CS42" s="1397"/>
      <c r="CT42" s="1397"/>
      <c r="CU42" s="1397">
        <v>0</v>
      </c>
      <c r="CV42" s="1397"/>
      <c r="CW42" s="1397"/>
      <c r="CX42" s="1397"/>
      <c r="CY42" s="1397"/>
      <c r="CZ42" s="1397"/>
      <c r="DA42" s="1397"/>
      <c r="DB42" s="1397">
        <v>0</v>
      </c>
      <c r="DC42" s="1397"/>
      <c r="DD42" s="1397"/>
      <c r="DE42" s="1397"/>
      <c r="DF42" s="1397">
        <v>48296889.82</v>
      </c>
      <c r="DG42" s="1397">
        <v>0</v>
      </c>
      <c r="DH42" s="1397">
        <v>0</v>
      </c>
      <c r="DI42" s="1397"/>
      <c r="DJ42" s="1397"/>
      <c r="DK42" s="1397">
        <v>0</v>
      </c>
      <c r="DL42" s="1397"/>
      <c r="DM42" s="1397"/>
      <c r="DN42" s="1397">
        <v>0</v>
      </c>
      <c r="DO42" s="1397"/>
      <c r="DP42" s="1397"/>
      <c r="DQ42" s="1397">
        <v>48296889.82</v>
      </c>
      <c r="DR42" s="1397">
        <v>1494046.4818828928</v>
      </c>
      <c r="DS42" s="1397">
        <v>46802843.338117108</v>
      </c>
      <c r="DT42" s="1397"/>
      <c r="DU42" s="1397"/>
      <c r="DV42" s="1397">
        <v>0</v>
      </c>
      <c r="DW42" s="1397"/>
      <c r="DX42" s="1397"/>
      <c r="DY42" s="1397"/>
      <c r="DZ42" s="1397">
        <v>0</v>
      </c>
      <c r="EA42" s="1397">
        <v>0</v>
      </c>
      <c r="EB42" s="1397"/>
      <c r="EC42" s="1397"/>
      <c r="ED42" s="1397">
        <v>0</v>
      </c>
      <c r="EE42" s="1397"/>
      <c r="EF42" s="1397"/>
      <c r="EG42" s="1397">
        <v>0</v>
      </c>
      <c r="EH42" s="1397"/>
      <c r="EI42" s="1397"/>
      <c r="EJ42" s="1397"/>
      <c r="EK42" s="1397">
        <v>0</v>
      </c>
      <c r="EL42" s="1397"/>
      <c r="EM42" s="1397">
        <v>0</v>
      </c>
      <c r="EN42" s="1397"/>
      <c r="EO42" s="1397"/>
      <c r="EP42" s="1397"/>
      <c r="EQ42" s="1397">
        <v>0</v>
      </c>
      <c r="ER42" s="1397"/>
      <c r="ES42" s="1397"/>
      <c r="ET42" s="1397"/>
      <c r="EU42" s="1397">
        <v>0</v>
      </c>
      <c r="EV42" s="1397"/>
      <c r="EW42" s="1397"/>
      <c r="EX42" s="1397"/>
      <c r="EY42" s="1397"/>
      <c r="EZ42" s="1397">
        <v>0</v>
      </c>
      <c r="FA42" s="1397"/>
      <c r="FB42" s="1397">
        <v>0</v>
      </c>
      <c r="FC42" s="1397"/>
      <c r="FD42" s="1397"/>
      <c r="FE42" s="1397"/>
      <c r="FF42" s="1397">
        <v>0</v>
      </c>
      <c r="FG42" s="1397"/>
      <c r="FH42" s="1397"/>
      <c r="FI42" s="1397"/>
      <c r="FJ42" s="1397">
        <v>0</v>
      </c>
      <c r="FK42" s="1397"/>
      <c r="FL42" s="1397"/>
      <c r="FM42" s="1397"/>
      <c r="FN42" s="1397"/>
      <c r="FO42" s="1397">
        <v>0</v>
      </c>
      <c r="FP42" s="1397"/>
      <c r="FQ42" s="1397"/>
      <c r="FR42" s="1397"/>
      <c r="FS42" s="1397"/>
      <c r="FT42" s="1397"/>
      <c r="FU42" s="1397"/>
      <c r="FV42" s="1397"/>
      <c r="FW42" s="1397">
        <v>19985003.77</v>
      </c>
      <c r="FX42" s="1397">
        <v>17730909.400000002</v>
      </c>
      <c r="FY42" s="1397">
        <v>2159270.7200000002</v>
      </c>
      <c r="FZ42" s="1397">
        <v>94823.650000000023</v>
      </c>
      <c r="GA42" s="1397"/>
      <c r="GB42" s="1397">
        <v>4225977.4900000133</v>
      </c>
      <c r="GC42" s="1397"/>
      <c r="GD42" s="1397"/>
      <c r="GE42" s="1397"/>
      <c r="GF42" s="1397">
        <v>80136953.210000008</v>
      </c>
    </row>
    <row r="43" spans="2:189" s="1346" customFormat="1">
      <c r="B43" s="1351">
        <v>43070</v>
      </c>
      <c r="C43" s="1393"/>
      <c r="D43" s="1393"/>
      <c r="E43" s="1393">
        <v>921090.27</v>
      </c>
      <c r="F43" s="1393"/>
      <c r="G43" s="1393">
        <v>921090.27</v>
      </c>
      <c r="H43" s="1393"/>
      <c r="I43" s="1393"/>
      <c r="J43" s="1393">
        <v>136958.56</v>
      </c>
      <c r="K43" s="1393">
        <v>136958.56</v>
      </c>
      <c r="L43" s="1393">
        <v>136958.56</v>
      </c>
      <c r="M43" s="1393"/>
      <c r="N43" s="1393">
        <v>0</v>
      </c>
      <c r="O43" s="1393"/>
      <c r="P43" s="1393"/>
      <c r="Q43" s="1393">
        <v>0</v>
      </c>
      <c r="R43" s="1393"/>
      <c r="S43" s="1393"/>
      <c r="T43" s="1393"/>
      <c r="U43" s="1393">
        <v>0</v>
      </c>
      <c r="V43" s="1393">
        <v>0</v>
      </c>
      <c r="W43" s="1393">
        <v>0</v>
      </c>
      <c r="X43" s="1393"/>
      <c r="Y43" s="1393"/>
      <c r="Z43" s="1393">
        <v>0</v>
      </c>
      <c r="AA43" s="1393"/>
      <c r="AB43" s="1393"/>
      <c r="AC43" s="1393">
        <v>0</v>
      </c>
      <c r="AD43" s="1393"/>
      <c r="AE43" s="1393"/>
      <c r="AF43" s="1393"/>
      <c r="AG43" s="1393">
        <v>0</v>
      </c>
      <c r="AH43" s="1393"/>
      <c r="AI43" s="1393"/>
      <c r="AJ43" s="1393"/>
      <c r="AK43" s="1393"/>
      <c r="AL43" s="1393">
        <v>0</v>
      </c>
      <c r="AM43" s="1393"/>
      <c r="AN43" s="1393"/>
      <c r="AO43" s="1393"/>
      <c r="AP43" s="1393"/>
      <c r="AQ43" s="1393">
        <v>0</v>
      </c>
      <c r="AR43" s="1393">
        <v>0</v>
      </c>
      <c r="AS43" s="1393">
        <v>0</v>
      </c>
      <c r="AT43" s="1393">
        <v>0</v>
      </c>
      <c r="AU43" s="1393"/>
      <c r="AV43" s="1393"/>
      <c r="AW43" s="1393"/>
      <c r="AX43" s="1393"/>
      <c r="AY43" s="1393">
        <v>5979757.9699999997</v>
      </c>
      <c r="AZ43" s="1393">
        <v>0</v>
      </c>
      <c r="BA43" s="1393">
        <v>0</v>
      </c>
      <c r="BB43" s="1393"/>
      <c r="BC43" s="1393">
        <v>191391.25</v>
      </c>
      <c r="BD43" s="1393">
        <v>5788366.7199999997</v>
      </c>
      <c r="BE43" s="1393">
        <v>0</v>
      </c>
      <c r="BF43" s="1393"/>
      <c r="BG43" s="1393"/>
      <c r="BH43" s="1393"/>
      <c r="BI43" s="1393"/>
      <c r="BJ43" s="1393"/>
      <c r="BK43" s="1393"/>
      <c r="BL43" s="1393">
        <v>0</v>
      </c>
      <c r="BM43" s="1393">
        <v>0</v>
      </c>
      <c r="BN43" s="1393"/>
      <c r="BO43" s="1393"/>
      <c r="BP43" s="1393"/>
      <c r="BQ43" s="1393"/>
      <c r="BR43" s="1393"/>
      <c r="BS43" s="1393"/>
      <c r="BT43" s="1393">
        <v>0</v>
      </c>
      <c r="BU43" s="1393">
        <v>0</v>
      </c>
      <c r="BV43" s="1393"/>
      <c r="BW43" s="1393"/>
      <c r="BX43" s="1393"/>
      <c r="BY43" s="1393"/>
      <c r="BZ43" s="1393">
        <v>0</v>
      </c>
      <c r="CA43" s="1393"/>
      <c r="CB43" s="1393"/>
      <c r="CC43" s="1393"/>
      <c r="CD43" s="1393"/>
      <c r="CE43" s="1393"/>
      <c r="CF43" s="1393"/>
      <c r="CG43" s="1393"/>
      <c r="CH43" s="1393"/>
      <c r="CI43" s="1393"/>
      <c r="CJ43" s="1393"/>
      <c r="CK43" s="1393"/>
      <c r="CL43" s="1393"/>
      <c r="CM43" s="1393"/>
      <c r="CN43" s="1393">
        <v>0</v>
      </c>
      <c r="CO43" s="1393">
        <v>0</v>
      </c>
      <c r="CP43" s="1393"/>
      <c r="CQ43" s="1393"/>
      <c r="CR43" s="1393"/>
      <c r="CS43" s="1393"/>
      <c r="CT43" s="1393"/>
      <c r="CU43" s="1393">
        <v>0</v>
      </c>
      <c r="CV43" s="1393"/>
      <c r="CW43" s="1393"/>
      <c r="CX43" s="1393"/>
      <c r="CY43" s="1393"/>
      <c r="CZ43" s="1393"/>
      <c r="DA43" s="1393"/>
      <c r="DB43" s="1393">
        <v>0</v>
      </c>
      <c r="DC43" s="1393"/>
      <c r="DD43" s="1393"/>
      <c r="DE43" s="1393"/>
      <c r="DF43" s="1393">
        <v>48629945.550000012</v>
      </c>
      <c r="DG43" s="1393">
        <v>0</v>
      </c>
      <c r="DH43" s="1393">
        <v>0</v>
      </c>
      <c r="DI43" s="1393"/>
      <c r="DJ43" s="1393"/>
      <c r="DK43" s="1393">
        <v>0</v>
      </c>
      <c r="DL43" s="1393"/>
      <c r="DM43" s="1393"/>
      <c r="DN43" s="1393">
        <v>0</v>
      </c>
      <c r="DO43" s="1393"/>
      <c r="DP43" s="1393"/>
      <c r="DQ43" s="1393">
        <v>48629945.550000012</v>
      </c>
      <c r="DR43" s="1393">
        <v>1504308.7706400272</v>
      </c>
      <c r="DS43" s="1393">
        <v>47125636.779359981</v>
      </c>
      <c r="DT43" s="1393"/>
      <c r="DU43" s="1393"/>
      <c r="DV43" s="1393">
        <v>0</v>
      </c>
      <c r="DW43" s="1393"/>
      <c r="DX43" s="1393"/>
      <c r="DY43" s="1393"/>
      <c r="DZ43" s="1393">
        <v>0</v>
      </c>
      <c r="EA43" s="1393">
        <v>0</v>
      </c>
      <c r="EB43" s="1393"/>
      <c r="EC43" s="1393"/>
      <c r="ED43" s="1393">
        <v>0</v>
      </c>
      <c r="EE43" s="1393"/>
      <c r="EF43" s="1393"/>
      <c r="EG43" s="1393">
        <v>0</v>
      </c>
      <c r="EH43" s="1393"/>
      <c r="EI43" s="1393"/>
      <c r="EJ43" s="1393"/>
      <c r="EK43" s="1393">
        <v>0</v>
      </c>
      <c r="EL43" s="1393"/>
      <c r="EM43" s="1393">
        <v>0</v>
      </c>
      <c r="EN43" s="1393"/>
      <c r="EO43" s="1393"/>
      <c r="EP43" s="1393"/>
      <c r="EQ43" s="1393">
        <v>0</v>
      </c>
      <c r="ER43" s="1393"/>
      <c r="ES43" s="1393"/>
      <c r="ET43" s="1393"/>
      <c r="EU43" s="1393">
        <v>0</v>
      </c>
      <c r="EV43" s="1393"/>
      <c r="EW43" s="1393"/>
      <c r="EX43" s="1393"/>
      <c r="EY43" s="1393"/>
      <c r="EZ43" s="1393">
        <v>0</v>
      </c>
      <c r="FA43" s="1393"/>
      <c r="FB43" s="1393">
        <v>0</v>
      </c>
      <c r="FC43" s="1393"/>
      <c r="FD43" s="1393"/>
      <c r="FE43" s="1393"/>
      <c r="FF43" s="1393">
        <v>0</v>
      </c>
      <c r="FG43" s="1393"/>
      <c r="FH43" s="1393"/>
      <c r="FI43" s="1393"/>
      <c r="FJ43" s="1393">
        <v>0</v>
      </c>
      <c r="FK43" s="1393"/>
      <c r="FL43" s="1393"/>
      <c r="FM43" s="1393"/>
      <c r="FN43" s="1393"/>
      <c r="FO43" s="1393">
        <v>0</v>
      </c>
      <c r="FP43" s="1393"/>
      <c r="FQ43" s="1393"/>
      <c r="FR43" s="1393"/>
      <c r="FS43" s="1393"/>
      <c r="FT43" s="1393"/>
      <c r="FU43" s="1393"/>
      <c r="FV43" s="1393"/>
      <c r="FW43" s="1393">
        <v>16555978.619666668</v>
      </c>
      <c r="FX43" s="1393">
        <v>16485469.4</v>
      </c>
      <c r="FY43" s="1393">
        <v>52299.58966666687</v>
      </c>
      <c r="FZ43" s="1393">
        <v>18209.630000000005</v>
      </c>
      <c r="GA43" s="1393"/>
      <c r="GB43" s="1393">
        <v>3669407.6886100001</v>
      </c>
      <c r="GC43" s="1393"/>
      <c r="GD43" s="1393"/>
      <c r="GE43" s="1393"/>
      <c r="GF43" s="1393">
        <v>75893138.658276677</v>
      </c>
    </row>
    <row r="44" spans="2:189">
      <c r="C44" s="1397"/>
      <c r="D44" s="1397"/>
      <c r="E44" s="1397"/>
      <c r="F44" s="1397"/>
      <c r="G44" s="1397"/>
      <c r="H44" s="1397"/>
      <c r="I44" s="1397"/>
      <c r="J44" s="1397"/>
      <c r="K44" s="1397"/>
      <c r="L44" s="1397"/>
      <c r="M44" s="1397"/>
      <c r="N44" s="1397"/>
      <c r="O44" s="1397"/>
      <c r="P44" s="1397"/>
      <c r="Q44" s="1397"/>
      <c r="R44" s="1397"/>
      <c r="S44" s="1397"/>
      <c r="T44" s="1397"/>
      <c r="U44" s="1397"/>
      <c r="V44" s="1397"/>
      <c r="W44" s="1397"/>
      <c r="X44" s="1397"/>
      <c r="Y44" s="1397"/>
      <c r="Z44" s="1397"/>
      <c r="AA44" s="1397"/>
      <c r="AB44" s="1397"/>
      <c r="AC44" s="1397"/>
      <c r="AD44" s="1397"/>
      <c r="AE44" s="1397"/>
      <c r="AF44" s="1397"/>
      <c r="AG44" s="1397"/>
      <c r="AH44" s="1397"/>
      <c r="AI44" s="1397"/>
      <c r="AJ44" s="1397"/>
      <c r="AK44" s="1397"/>
      <c r="AL44" s="1397"/>
      <c r="AM44" s="1397"/>
      <c r="AN44" s="1397"/>
      <c r="AO44" s="1397"/>
      <c r="AP44" s="1397"/>
      <c r="AQ44" s="1397"/>
      <c r="AR44" s="1397"/>
      <c r="AS44" s="1397"/>
      <c r="AT44" s="1397"/>
      <c r="AU44" s="1397"/>
      <c r="AV44" s="1397"/>
      <c r="AW44" s="1397"/>
      <c r="AX44" s="1397"/>
      <c r="AY44" s="1397"/>
      <c r="AZ44" s="1397"/>
      <c r="BA44" s="1397"/>
      <c r="BB44" s="1397"/>
      <c r="BC44" s="1397"/>
      <c r="BD44" s="1397"/>
      <c r="BE44" s="1397"/>
      <c r="BF44" s="1397"/>
      <c r="BG44" s="1397"/>
      <c r="BH44" s="1397"/>
      <c r="BI44" s="1397"/>
      <c r="BJ44" s="1397"/>
      <c r="BK44" s="1397"/>
      <c r="BL44" s="1397"/>
      <c r="BM44" s="1397"/>
      <c r="BN44" s="1397"/>
      <c r="BO44" s="1397"/>
      <c r="BP44" s="1397"/>
      <c r="BQ44" s="1397"/>
      <c r="BR44" s="1397"/>
      <c r="BS44" s="1397"/>
      <c r="BT44" s="1397"/>
      <c r="BU44" s="1397"/>
      <c r="BV44" s="1397"/>
      <c r="BW44" s="1397"/>
      <c r="BX44" s="1397"/>
      <c r="BY44" s="1397"/>
      <c r="BZ44" s="1397"/>
      <c r="CA44" s="1397"/>
      <c r="CB44" s="1397"/>
      <c r="CC44" s="1397"/>
      <c r="CD44" s="1397"/>
      <c r="CE44" s="1397"/>
      <c r="CF44" s="1397"/>
      <c r="CG44" s="1397"/>
      <c r="CH44" s="1397"/>
      <c r="CI44" s="1397"/>
      <c r="CJ44" s="1397"/>
      <c r="CK44" s="1397"/>
      <c r="CL44" s="1397"/>
      <c r="CM44" s="1397"/>
      <c r="CN44" s="1397"/>
      <c r="CO44" s="1397"/>
      <c r="CP44" s="1397"/>
      <c r="CQ44" s="1397"/>
      <c r="CR44" s="1397"/>
      <c r="CS44" s="1397"/>
      <c r="CT44" s="1397"/>
      <c r="CU44" s="1397"/>
      <c r="CV44" s="1397"/>
      <c r="CW44" s="1397"/>
      <c r="CX44" s="1397"/>
      <c r="CY44" s="1397"/>
      <c r="CZ44" s="1397"/>
      <c r="DA44" s="1397"/>
      <c r="DB44" s="1397"/>
      <c r="DC44" s="1397"/>
      <c r="DD44" s="1397"/>
      <c r="DE44" s="1397"/>
      <c r="DF44" s="1397"/>
      <c r="DG44" s="1397"/>
      <c r="DH44" s="1397"/>
      <c r="DI44" s="1397"/>
      <c r="DJ44" s="1397"/>
      <c r="DK44" s="1397"/>
      <c r="DL44" s="1397"/>
      <c r="DM44" s="1397"/>
      <c r="DN44" s="1397"/>
      <c r="DO44" s="1397"/>
      <c r="DP44" s="1397"/>
      <c r="DQ44" s="1397"/>
      <c r="DR44" s="1397"/>
      <c r="DS44" s="1397"/>
      <c r="DT44" s="1397"/>
      <c r="DU44" s="1397"/>
      <c r="DV44" s="1397"/>
      <c r="DW44" s="1397"/>
      <c r="DX44" s="1397"/>
      <c r="DY44" s="1397"/>
      <c r="DZ44" s="1397"/>
      <c r="EA44" s="1397"/>
      <c r="EB44" s="1397"/>
      <c r="EC44" s="1397"/>
      <c r="ED44" s="1397"/>
      <c r="EE44" s="1397"/>
      <c r="EF44" s="1397"/>
      <c r="EG44" s="1397"/>
      <c r="EH44" s="1397"/>
      <c r="EI44" s="1397"/>
      <c r="EJ44" s="1397"/>
      <c r="EK44" s="1397"/>
      <c r="EL44" s="1397"/>
      <c r="EM44" s="1397"/>
      <c r="EN44" s="1397"/>
      <c r="EO44" s="1397"/>
      <c r="EP44" s="1397"/>
      <c r="EQ44" s="1397"/>
      <c r="ER44" s="1397"/>
      <c r="ES44" s="1397"/>
      <c r="ET44" s="1397"/>
      <c r="EU44" s="1397"/>
      <c r="EV44" s="1397"/>
      <c r="EW44" s="1397"/>
      <c r="EX44" s="1397"/>
      <c r="EY44" s="1397"/>
      <c r="EZ44" s="1397"/>
      <c r="FA44" s="1397"/>
      <c r="FB44" s="1397"/>
      <c r="FC44" s="1397"/>
      <c r="FD44" s="1397"/>
      <c r="FE44" s="1397"/>
      <c r="FF44" s="1397"/>
      <c r="FG44" s="1397"/>
      <c r="FH44" s="1397"/>
      <c r="FI44" s="1397"/>
      <c r="FJ44" s="1397"/>
      <c r="FK44" s="1397"/>
      <c r="FL44" s="1397"/>
      <c r="FM44" s="1397"/>
      <c r="FN44" s="1397"/>
      <c r="FO44" s="1397"/>
      <c r="FP44" s="1397"/>
      <c r="FQ44" s="1397"/>
      <c r="FR44" s="1397"/>
      <c r="FS44" s="1397"/>
      <c r="FT44" s="1397"/>
      <c r="FU44" s="1397"/>
      <c r="FV44" s="1397"/>
      <c r="FW44" s="1397"/>
      <c r="FX44" s="1397"/>
      <c r="FY44" s="1397"/>
      <c r="FZ44" s="1397"/>
      <c r="GA44" s="1397"/>
      <c r="GB44" s="1397"/>
      <c r="GC44" s="1397"/>
      <c r="GD44" s="1397"/>
      <c r="GE44" s="1397"/>
      <c r="GF44" s="1397"/>
    </row>
    <row r="45" spans="2:189">
      <c r="C45" s="1397"/>
      <c r="D45" s="1397"/>
      <c r="E45" s="1397"/>
      <c r="F45" s="1397"/>
      <c r="G45" s="1397"/>
      <c r="H45" s="1397"/>
      <c r="I45" s="1397"/>
      <c r="J45" s="1397"/>
      <c r="K45" s="1397"/>
      <c r="L45" s="1397"/>
      <c r="M45" s="1397"/>
      <c r="N45" s="1397"/>
      <c r="O45" s="1397"/>
      <c r="P45" s="1397"/>
      <c r="Q45" s="1397"/>
      <c r="R45" s="1397"/>
      <c r="S45" s="1397"/>
      <c r="T45" s="1397"/>
      <c r="U45" s="1397"/>
      <c r="V45" s="1397"/>
      <c r="W45" s="1397"/>
      <c r="X45" s="1397"/>
      <c r="Y45" s="1397"/>
      <c r="Z45" s="1397"/>
      <c r="AA45" s="1397"/>
      <c r="AB45" s="1397"/>
      <c r="AC45" s="1397"/>
      <c r="AD45" s="1397"/>
      <c r="AE45" s="1397"/>
      <c r="AF45" s="1397"/>
      <c r="AG45" s="1397"/>
      <c r="AH45" s="1397"/>
      <c r="AI45" s="1397"/>
      <c r="AJ45" s="1397"/>
      <c r="AK45" s="1397"/>
      <c r="AL45" s="1397"/>
      <c r="AM45" s="1397"/>
      <c r="AN45" s="1397"/>
      <c r="AO45" s="1397"/>
      <c r="AP45" s="1397"/>
      <c r="AQ45" s="1397"/>
      <c r="AR45" s="1397"/>
      <c r="AS45" s="1397"/>
      <c r="AT45" s="1397"/>
      <c r="AU45" s="1397"/>
      <c r="AV45" s="1397"/>
      <c r="AW45" s="1397"/>
      <c r="AX45" s="1397"/>
      <c r="AY45" s="1397"/>
      <c r="AZ45" s="1397"/>
      <c r="BA45" s="1397"/>
      <c r="BB45" s="1397"/>
      <c r="BC45" s="1397"/>
      <c r="BD45" s="1397"/>
      <c r="BE45" s="1397"/>
      <c r="BF45" s="1397"/>
      <c r="BG45" s="1397"/>
      <c r="BH45" s="1397"/>
      <c r="BI45" s="1397"/>
      <c r="BJ45" s="1397"/>
      <c r="BK45" s="1397"/>
      <c r="BL45" s="1397"/>
      <c r="BM45" s="1397"/>
      <c r="BN45" s="1397"/>
      <c r="BO45" s="1397"/>
      <c r="BP45" s="1397"/>
      <c r="BQ45" s="1397"/>
      <c r="BR45" s="1397"/>
      <c r="BS45" s="1397"/>
      <c r="BT45" s="1397"/>
      <c r="BU45" s="1397"/>
      <c r="BV45" s="1397"/>
      <c r="BW45" s="1397"/>
      <c r="BX45" s="1397"/>
      <c r="BY45" s="1397"/>
      <c r="BZ45" s="1397"/>
      <c r="CA45" s="1397"/>
      <c r="CB45" s="1397"/>
      <c r="CC45" s="1397"/>
      <c r="CD45" s="1397"/>
      <c r="CE45" s="1397"/>
      <c r="CF45" s="1397"/>
      <c r="CG45" s="1397"/>
      <c r="CH45" s="1397"/>
      <c r="CI45" s="1397"/>
      <c r="CJ45" s="1397"/>
      <c r="CK45" s="1397"/>
      <c r="CL45" s="1397"/>
      <c r="CM45" s="1397"/>
      <c r="CN45" s="1397"/>
      <c r="CO45" s="1397"/>
      <c r="CP45" s="1397"/>
      <c r="CQ45" s="1397"/>
      <c r="CR45" s="1397"/>
      <c r="CS45" s="1397"/>
      <c r="CT45" s="1397"/>
      <c r="CU45" s="1397"/>
      <c r="CV45" s="1397"/>
      <c r="CW45" s="1397"/>
      <c r="CX45" s="1397"/>
      <c r="CY45" s="1397"/>
      <c r="CZ45" s="1397"/>
      <c r="DA45" s="1397"/>
      <c r="DB45" s="1397"/>
      <c r="DC45" s="1397"/>
      <c r="DD45" s="1397"/>
      <c r="DE45" s="1397"/>
      <c r="DF45" s="1397"/>
      <c r="DG45" s="1397"/>
      <c r="DH45" s="1397"/>
      <c r="DI45" s="1397"/>
      <c r="DJ45" s="1397"/>
      <c r="DK45" s="1397"/>
      <c r="DL45" s="1397"/>
      <c r="DM45" s="1397"/>
      <c r="DN45" s="1397"/>
      <c r="DO45" s="1397"/>
      <c r="DP45" s="1397"/>
      <c r="DQ45" s="1397"/>
      <c r="DR45" s="1397"/>
      <c r="DS45" s="1397"/>
      <c r="DT45" s="1397"/>
      <c r="DU45" s="1397"/>
      <c r="DV45" s="1397"/>
      <c r="DW45" s="1397"/>
      <c r="DX45" s="1397"/>
      <c r="DY45" s="1397"/>
      <c r="DZ45" s="1397"/>
      <c r="EA45" s="1397"/>
      <c r="EB45" s="1397"/>
      <c r="EC45" s="1397"/>
      <c r="ED45" s="1397"/>
      <c r="EE45" s="1397"/>
      <c r="EF45" s="1397"/>
      <c r="EG45" s="1397"/>
      <c r="EH45" s="1397"/>
      <c r="EI45" s="1397"/>
      <c r="EJ45" s="1397"/>
      <c r="EK45" s="1397"/>
      <c r="EL45" s="1397"/>
      <c r="EM45" s="1397"/>
      <c r="EN45" s="1397"/>
      <c r="EO45" s="1397"/>
      <c r="EP45" s="1397"/>
      <c r="EQ45" s="1397"/>
      <c r="ER45" s="1397"/>
      <c r="ES45" s="1397"/>
      <c r="ET45" s="1397"/>
      <c r="EU45" s="1397"/>
      <c r="EV45" s="1397"/>
      <c r="EW45" s="1397"/>
      <c r="EX45" s="1397"/>
      <c r="EY45" s="1397"/>
      <c r="EZ45" s="1397"/>
      <c r="FA45" s="1397"/>
      <c r="FB45" s="1397"/>
      <c r="FC45" s="1397"/>
      <c r="FD45" s="1397"/>
      <c r="FE45" s="1397"/>
      <c r="FF45" s="1397"/>
      <c r="FG45" s="1397"/>
      <c r="FH45" s="1397"/>
      <c r="FI45" s="1397"/>
      <c r="FJ45" s="1397"/>
      <c r="FK45" s="1397"/>
      <c r="FL45" s="1397"/>
      <c r="FM45" s="1397"/>
      <c r="FN45" s="1397"/>
      <c r="FO45" s="1397"/>
      <c r="FP45" s="1397"/>
      <c r="FQ45" s="1397"/>
      <c r="FR45" s="1397"/>
      <c r="FS45" s="1397"/>
      <c r="FT45" s="1397"/>
      <c r="FU45" s="1397"/>
      <c r="FV45" s="1397"/>
      <c r="FW45" s="1397"/>
      <c r="FX45" s="1397"/>
      <c r="FY45" s="1397"/>
      <c r="FZ45" s="1397"/>
      <c r="GA45" s="1397"/>
      <c r="GB45" s="1397"/>
      <c r="GC45" s="1397"/>
      <c r="GD45" s="1397"/>
      <c r="GE45" s="1397"/>
      <c r="GF45" s="1397"/>
    </row>
    <row r="46" spans="2:189" s="1341" customFormat="1">
      <c r="B46" s="1345">
        <v>43101</v>
      </c>
      <c r="C46" s="1395"/>
      <c r="D46" s="1395"/>
      <c r="E46" s="1395">
        <v>544779.59</v>
      </c>
      <c r="F46" s="1395"/>
      <c r="G46" s="1395">
        <v>544779.59</v>
      </c>
      <c r="H46" s="1395"/>
      <c r="I46" s="1395"/>
      <c r="J46" s="1395">
        <v>205129.38999999998</v>
      </c>
      <c r="K46" s="1395">
        <v>205129.38999999998</v>
      </c>
      <c r="L46" s="1395">
        <v>205129.38999999998</v>
      </c>
      <c r="M46" s="1395"/>
      <c r="N46" s="1395">
        <v>0</v>
      </c>
      <c r="O46" s="1395"/>
      <c r="P46" s="1395"/>
      <c r="Q46" s="1395">
        <v>0</v>
      </c>
      <c r="R46" s="1395"/>
      <c r="S46" s="1395"/>
      <c r="T46" s="1395"/>
      <c r="U46" s="1395">
        <v>0</v>
      </c>
      <c r="V46" s="1395">
        <v>0</v>
      </c>
      <c r="W46" s="1395">
        <v>0</v>
      </c>
      <c r="X46" s="1395"/>
      <c r="Y46" s="1395"/>
      <c r="Z46" s="1395">
        <v>0</v>
      </c>
      <c r="AA46" s="1395"/>
      <c r="AB46" s="1395"/>
      <c r="AC46" s="1395">
        <v>0</v>
      </c>
      <c r="AD46" s="1395"/>
      <c r="AE46" s="1395"/>
      <c r="AF46" s="1395"/>
      <c r="AG46" s="1395">
        <v>0</v>
      </c>
      <c r="AH46" s="1395"/>
      <c r="AI46" s="1395"/>
      <c r="AJ46" s="1395"/>
      <c r="AK46" s="1395"/>
      <c r="AL46" s="1395">
        <v>0</v>
      </c>
      <c r="AM46" s="1395"/>
      <c r="AN46" s="1395"/>
      <c r="AO46" s="1395"/>
      <c r="AP46" s="1395"/>
      <c r="AQ46" s="1395">
        <v>0</v>
      </c>
      <c r="AR46" s="1395">
        <v>0</v>
      </c>
      <c r="AS46" s="1395">
        <v>0</v>
      </c>
      <c r="AT46" s="1395">
        <v>0</v>
      </c>
      <c r="AU46" s="1395"/>
      <c r="AV46" s="1395"/>
      <c r="AW46" s="1395"/>
      <c r="AX46" s="1395"/>
      <c r="AY46" s="1395">
        <v>5379757.9699999997</v>
      </c>
      <c r="AZ46" s="1395">
        <v>0</v>
      </c>
      <c r="BA46" s="1395">
        <v>0</v>
      </c>
      <c r="BB46" s="1395"/>
      <c r="BC46" s="1395">
        <v>191391.25</v>
      </c>
      <c r="BD46" s="1395">
        <v>5188366.72</v>
      </c>
      <c r="BE46" s="1395">
        <v>0</v>
      </c>
      <c r="BF46" s="1395"/>
      <c r="BG46" s="1395"/>
      <c r="BH46" s="1395"/>
      <c r="BI46" s="1395"/>
      <c r="BJ46" s="1395"/>
      <c r="BK46" s="1395"/>
      <c r="BL46" s="1395">
        <v>0</v>
      </c>
      <c r="BM46" s="1395">
        <v>0</v>
      </c>
      <c r="BN46" s="1395"/>
      <c r="BO46" s="1395"/>
      <c r="BP46" s="1395"/>
      <c r="BQ46" s="1395"/>
      <c r="BR46" s="1395"/>
      <c r="BS46" s="1395"/>
      <c r="BT46" s="1395">
        <v>0</v>
      </c>
      <c r="BU46" s="1395">
        <v>0</v>
      </c>
      <c r="BV46" s="1395"/>
      <c r="BW46" s="1395"/>
      <c r="BX46" s="1395"/>
      <c r="BY46" s="1395"/>
      <c r="BZ46" s="1395">
        <v>0</v>
      </c>
      <c r="CA46" s="1395"/>
      <c r="CB46" s="1395"/>
      <c r="CC46" s="1395"/>
      <c r="CD46" s="1395"/>
      <c r="CE46" s="1395"/>
      <c r="CF46" s="1395"/>
      <c r="CG46" s="1395"/>
      <c r="CH46" s="1395"/>
      <c r="CI46" s="1395"/>
      <c r="CJ46" s="1395"/>
      <c r="CK46" s="1395"/>
      <c r="CL46" s="1395"/>
      <c r="CM46" s="1395"/>
      <c r="CN46" s="1395">
        <v>0</v>
      </c>
      <c r="CO46" s="1395">
        <v>0</v>
      </c>
      <c r="CP46" s="1395"/>
      <c r="CQ46" s="1395"/>
      <c r="CR46" s="1395"/>
      <c r="CS46" s="1395"/>
      <c r="CT46" s="1395"/>
      <c r="CU46" s="1395">
        <v>0</v>
      </c>
      <c r="CV46" s="1395"/>
      <c r="CW46" s="1395"/>
      <c r="CX46" s="1395"/>
      <c r="CY46" s="1395"/>
      <c r="CZ46" s="1395"/>
      <c r="DA46" s="1395"/>
      <c r="DB46" s="1395">
        <v>0</v>
      </c>
      <c r="DC46" s="1395"/>
      <c r="DD46" s="1395"/>
      <c r="DE46" s="1395"/>
      <c r="DF46" s="1395">
        <v>47251443.900000006</v>
      </c>
      <c r="DG46" s="1395">
        <v>0</v>
      </c>
      <c r="DH46" s="1395">
        <v>0</v>
      </c>
      <c r="DI46" s="1395"/>
      <c r="DJ46" s="1395"/>
      <c r="DK46" s="1395">
        <v>0</v>
      </c>
      <c r="DL46" s="1395"/>
      <c r="DM46" s="1395"/>
      <c r="DN46" s="1395">
        <v>0</v>
      </c>
      <c r="DO46" s="1395"/>
      <c r="DP46" s="1395"/>
      <c r="DQ46" s="1395">
        <v>47251443.900000006</v>
      </c>
      <c r="DR46" s="1395">
        <v>1461833.6509821659</v>
      </c>
      <c r="DS46" s="1395">
        <v>45789610.249017842</v>
      </c>
      <c r="DT46" s="1395"/>
      <c r="DU46" s="1395"/>
      <c r="DV46" s="1395">
        <v>0</v>
      </c>
      <c r="DW46" s="1395"/>
      <c r="DX46" s="1395"/>
      <c r="DY46" s="1395"/>
      <c r="DZ46" s="1395">
        <v>0</v>
      </c>
      <c r="EA46" s="1395">
        <v>0</v>
      </c>
      <c r="EB46" s="1395"/>
      <c r="EC46" s="1395"/>
      <c r="ED46" s="1395">
        <v>0</v>
      </c>
      <c r="EE46" s="1395"/>
      <c r="EF46" s="1395"/>
      <c r="EG46" s="1395">
        <v>0</v>
      </c>
      <c r="EH46" s="1395"/>
      <c r="EI46" s="1395"/>
      <c r="EJ46" s="1395"/>
      <c r="EK46" s="1395">
        <v>0</v>
      </c>
      <c r="EL46" s="1395"/>
      <c r="EM46" s="1395">
        <v>0</v>
      </c>
      <c r="EN46" s="1395"/>
      <c r="EO46" s="1395"/>
      <c r="EP46" s="1395"/>
      <c r="EQ46" s="1395">
        <v>0</v>
      </c>
      <c r="ER46" s="1395"/>
      <c r="ES46" s="1395"/>
      <c r="ET46" s="1395"/>
      <c r="EU46" s="1395">
        <v>0</v>
      </c>
      <c r="EV46" s="1395"/>
      <c r="EW46" s="1395"/>
      <c r="EX46" s="1395"/>
      <c r="EY46" s="1395"/>
      <c r="EZ46" s="1395">
        <v>0</v>
      </c>
      <c r="FA46" s="1395"/>
      <c r="FB46" s="1395">
        <v>0</v>
      </c>
      <c r="FC46" s="1395"/>
      <c r="FD46" s="1395"/>
      <c r="FE46" s="1395"/>
      <c r="FF46" s="1395">
        <v>0</v>
      </c>
      <c r="FG46" s="1395"/>
      <c r="FH46" s="1395"/>
      <c r="FI46" s="1395"/>
      <c r="FJ46" s="1395">
        <v>0</v>
      </c>
      <c r="FK46" s="1395"/>
      <c r="FL46" s="1395"/>
      <c r="FM46" s="1395"/>
      <c r="FN46" s="1395"/>
      <c r="FO46" s="1395">
        <v>0</v>
      </c>
      <c r="FP46" s="1395"/>
      <c r="FQ46" s="1395"/>
      <c r="FR46" s="1395"/>
      <c r="FS46" s="1395"/>
      <c r="FT46" s="1395"/>
      <c r="FU46" s="1395"/>
      <c r="FV46" s="1395"/>
      <c r="FW46" s="1395">
        <v>17786437.041444447</v>
      </c>
      <c r="FX46" s="1395">
        <v>17725469.400000002</v>
      </c>
      <c r="FY46" s="1395">
        <v>48501.011444444535</v>
      </c>
      <c r="FZ46" s="1395">
        <v>12466.630000000005</v>
      </c>
      <c r="GA46" s="1395"/>
      <c r="GB46" s="1395">
        <v>3680677.857915001</v>
      </c>
      <c r="GC46" s="1395"/>
      <c r="GD46" s="1395"/>
      <c r="GE46" s="1395"/>
      <c r="GF46" s="1395">
        <v>74848225.749359459</v>
      </c>
    </row>
    <row r="47" spans="2:189" s="1341" customFormat="1">
      <c r="B47" s="1345">
        <v>43132</v>
      </c>
      <c r="C47" s="1395"/>
      <c r="D47" s="1395"/>
      <c r="E47" s="1395">
        <v>542113.59</v>
      </c>
      <c r="F47" s="1395"/>
      <c r="G47" s="1395">
        <v>542113.59</v>
      </c>
      <c r="H47" s="1395"/>
      <c r="I47" s="1395"/>
      <c r="J47" s="1395">
        <v>205129.38999999998</v>
      </c>
      <c r="K47" s="1395">
        <v>205129.38999999998</v>
      </c>
      <c r="L47" s="1395">
        <v>205129.38999999998</v>
      </c>
      <c r="M47" s="1395"/>
      <c r="N47" s="1395">
        <v>0</v>
      </c>
      <c r="O47" s="1395"/>
      <c r="P47" s="1395"/>
      <c r="Q47" s="1395">
        <v>0</v>
      </c>
      <c r="R47" s="1395"/>
      <c r="S47" s="1395"/>
      <c r="T47" s="1395"/>
      <c r="U47" s="1395">
        <v>0</v>
      </c>
      <c r="V47" s="1395">
        <v>0</v>
      </c>
      <c r="W47" s="1395">
        <v>0</v>
      </c>
      <c r="X47" s="1395"/>
      <c r="Y47" s="1395"/>
      <c r="Z47" s="1395">
        <v>0</v>
      </c>
      <c r="AA47" s="1395"/>
      <c r="AB47" s="1395"/>
      <c r="AC47" s="1395">
        <v>0</v>
      </c>
      <c r="AD47" s="1395"/>
      <c r="AE47" s="1395"/>
      <c r="AF47" s="1395"/>
      <c r="AG47" s="1395">
        <v>0</v>
      </c>
      <c r="AH47" s="1395"/>
      <c r="AI47" s="1395"/>
      <c r="AJ47" s="1395"/>
      <c r="AK47" s="1395"/>
      <c r="AL47" s="1395">
        <v>0</v>
      </c>
      <c r="AM47" s="1395"/>
      <c r="AN47" s="1395"/>
      <c r="AO47" s="1395"/>
      <c r="AP47" s="1395"/>
      <c r="AQ47" s="1395">
        <v>0</v>
      </c>
      <c r="AR47" s="1395">
        <v>0</v>
      </c>
      <c r="AS47" s="1395">
        <v>0</v>
      </c>
      <c r="AT47" s="1395">
        <v>0</v>
      </c>
      <c r="AU47" s="1395"/>
      <c r="AV47" s="1395"/>
      <c r="AW47" s="1395"/>
      <c r="AX47" s="1395"/>
      <c r="AY47" s="1395">
        <v>5188366.72</v>
      </c>
      <c r="AZ47" s="1395">
        <v>0</v>
      </c>
      <c r="BA47" s="1395">
        <v>0</v>
      </c>
      <c r="BB47" s="1395"/>
      <c r="BC47" s="1395">
        <v>0</v>
      </c>
      <c r="BD47" s="1395">
        <v>5188366.72</v>
      </c>
      <c r="BE47" s="1395">
        <v>0</v>
      </c>
      <c r="BF47" s="1395"/>
      <c r="BG47" s="1395"/>
      <c r="BH47" s="1395"/>
      <c r="BI47" s="1395"/>
      <c r="BJ47" s="1395"/>
      <c r="BK47" s="1395"/>
      <c r="BL47" s="1395">
        <v>0</v>
      </c>
      <c r="BM47" s="1395">
        <v>0</v>
      </c>
      <c r="BN47" s="1395"/>
      <c r="BO47" s="1395"/>
      <c r="BP47" s="1395"/>
      <c r="BQ47" s="1395"/>
      <c r="BR47" s="1395"/>
      <c r="BS47" s="1395"/>
      <c r="BT47" s="1395">
        <v>0</v>
      </c>
      <c r="BU47" s="1395">
        <v>0</v>
      </c>
      <c r="BV47" s="1395"/>
      <c r="BW47" s="1395"/>
      <c r="BX47" s="1395"/>
      <c r="BY47" s="1395"/>
      <c r="BZ47" s="1395">
        <v>0</v>
      </c>
      <c r="CA47" s="1395"/>
      <c r="CB47" s="1395"/>
      <c r="CC47" s="1395"/>
      <c r="CD47" s="1395"/>
      <c r="CE47" s="1395"/>
      <c r="CF47" s="1395"/>
      <c r="CG47" s="1395"/>
      <c r="CH47" s="1395"/>
      <c r="CI47" s="1395"/>
      <c r="CJ47" s="1395"/>
      <c r="CK47" s="1395"/>
      <c r="CL47" s="1395"/>
      <c r="CM47" s="1395"/>
      <c r="CN47" s="1395">
        <v>0</v>
      </c>
      <c r="CO47" s="1395">
        <v>0</v>
      </c>
      <c r="CP47" s="1395"/>
      <c r="CQ47" s="1395"/>
      <c r="CR47" s="1395"/>
      <c r="CS47" s="1395"/>
      <c r="CT47" s="1395"/>
      <c r="CU47" s="1395">
        <v>0</v>
      </c>
      <c r="CV47" s="1395"/>
      <c r="CW47" s="1395"/>
      <c r="CX47" s="1395"/>
      <c r="CY47" s="1395"/>
      <c r="CZ47" s="1395"/>
      <c r="DA47" s="1395"/>
      <c r="DB47" s="1395">
        <v>0</v>
      </c>
      <c r="DC47" s="1395"/>
      <c r="DD47" s="1395"/>
      <c r="DE47" s="1395"/>
      <c r="DF47" s="1395">
        <v>47442835.150000006</v>
      </c>
      <c r="DG47" s="1395">
        <v>0</v>
      </c>
      <c r="DH47" s="1395">
        <v>0</v>
      </c>
      <c r="DI47" s="1395"/>
      <c r="DJ47" s="1395"/>
      <c r="DK47" s="1395">
        <v>0</v>
      </c>
      <c r="DL47" s="1395"/>
      <c r="DM47" s="1395"/>
      <c r="DN47" s="1395">
        <v>0</v>
      </c>
      <c r="DO47" s="1395"/>
      <c r="DP47" s="1395"/>
      <c r="DQ47" s="1395">
        <v>47442835.150000006</v>
      </c>
      <c r="DR47" s="1395">
        <v>1461833.6509821659</v>
      </c>
      <c r="DS47" s="1395">
        <v>45981001.499017842</v>
      </c>
      <c r="DT47" s="1395"/>
      <c r="DU47" s="1395"/>
      <c r="DV47" s="1395">
        <v>0</v>
      </c>
      <c r="DW47" s="1395"/>
      <c r="DX47" s="1395"/>
      <c r="DY47" s="1395"/>
      <c r="DZ47" s="1395">
        <v>0</v>
      </c>
      <c r="EA47" s="1395">
        <v>0</v>
      </c>
      <c r="EB47" s="1395"/>
      <c r="EC47" s="1395"/>
      <c r="ED47" s="1395">
        <v>0</v>
      </c>
      <c r="EE47" s="1395"/>
      <c r="EF47" s="1395"/>
      <c r="EG47" s="1395">
        <v>0</v>
      </c>
      <c r="EH47" s="1395"/>
      <c r="EI47" s="1395"/>
      <c r="EJ47" s="1395"/>
      <c r="EK47" s="1395">
        <v>0</v>
      </c>
      <c r="EL47" s="1395"/>
      <c r="EM47" s="1395">
        <v>0</v>
      </c>
      <c r="EN47" s="1395"/>
      <c r="EO47" s="1395"/>
      <c r="EP47" s="1395"/>
      <c r="EQ47" s="1395">
        <v>0</v>
      </c>
      <c r="ER47" s="1395"/>
      <c r="ES47" s="1395"/>
      <c r="ET47" s="1395"/>
      <c r="EU47" s="1395">
        <v>0</v>
      </c>
      <c r="EV47" s="1395"/>
      <c r="EW47" s="1395"/>
      <c r="EX47" s="1395"/>
      <c r="EY47" s="1395"/>
      <c r="EZ47" s="1395">
        <v>0</v>
      </c>
      <c r="FA47" s="1395"/>
      <c r="FB47" s="1395">
        <v>0</v>
      </c>
      <c r="FC47" s="1395"/>
      <c r="FD47" s="1395"/>
      <c r="FE47" s="1395"/>
      <c r="FF47" s="1395">
        <v>0</v>
      </c>
      <c r="FG47" s="1395"/>
      <c r="FH47" s="1395"/>
      <c r="FI47" s="1395"/>
      <c r="FJ47" s="1395">
        <v>0</v>
      </c>
      <c r="FK47" s="1395"/>
      <c r="FL47" s="1395"/>
      <c r="FM47" s="1395"/>
      <c r="FN47" s="1395"/>
      <c r="FO47" s="1395">
        <v>0</v>
      </c>
      <c r="FP47" s="1395"/>
      <c r="FQ47" s="1395"/>
      <c r="FR47" s="1395"/>
      <c r="FS47" s="1395"/>
      <c r="FT47" s="1395"/>
      <c r="FU47" s="1395"/>
      <c r="FV47" s="1395"/>
      <c r="FW47" s="1395">
        <v>17786437.041444447</v>
      </c>
      <c r="FX47" s="1395">
        <v>17725469.400000002</v>
      </c>
      <c r="FY47" s="1395">
        <v>48501.011444444535</v>
      </c>
      <c r="FZ47" s="1395">
        <v>12466.630000000005</v>
      </c>
      <c r="GA47" s="1395"/>
      <c r="GB47" s="1395">
        <v>3873826.857915001</v>
      </c>
      <c r="GC47" s="1395"/>
      <c r="GD47" s="1395"/>
      <c r="GE47" s="1395"/>
      <c r="GF47" s="1395">
        <v>75038708.749359459</v>
      </c>
    </row>
    <row r="48" spans="2:189" s="1341" customFormat="1">
      <c r="B48" s="1345">
        <v>43160</v>
      </c>
      <c r="C48" s="1395">
        <v>71768.390000000014</v>
      </c>
      <c r="D48" s="1395"/>
      <c r="E48" s="1395">
        <v>635486.38</v>
      </c>
      <c r="F48" s="1395"/>
      <c r="G48" s="1395">
        <v>635486.38</v>
      </c>
      <c r="H48" s="1395"/>
      <c r="I48" s="1395"/>
      <c r="J48" s="1395">
        <v>0</v>
      </c>
      <c r="K48" s="1395">
        <v>0</v>
      </c>
      <c r="L48" s="1395">
        <v>0</v>
      </c>
      <c r="M48" s="1395"/>
      <c r="N48" s="1395">
        <v>0</v>
      </c>
      <c r="O48" s="1395"/>
      <c r="P48" s="1395"/>
      <c r="Q48" s="1395">
        <v>0</v>
      </c>
      <c r="R48" s="1395"/>
      <c r="S48" s="1395"/>
      <c r="T48" s="1395"/>
      <c r="U48" s="1395">
        <v>0</v>
      </c>
      <c r="V48" s="1395">
        <v>0</v>
      </c>
      <c r="W48" s="1395">
        <v>0</v>
      </c>
      <c r="X48" s="1395"/>
      <c r="Y48" s="1395"/>
      <c r="Z48" s="1395">
        <v>0</v>
      </c>
      <c r="AA48" s="1395"/>
      <c r="AB48" s="1395"/>
      <c r="AC48" s="1395">
        <v>0</v>
      </c>
      <c r="AD48" s="1395"/>
      <c r="AE48" s="1395"/>
      <c r="AF48" s="1395"/>
      <c r="AG48" s="1395">
        <v>0</v>
      </c>
      <c r="AH48" s="1395"/>
      <c r="AI48" s="1395"/>
      <c r="AJ48" s="1395"/>
      <c r="AK48" s="1395"/>
      <c r="AL48" s="1395">
        <v>0</v>
      </c>
      <c r="AM48" s="1395"/>
      <c r="AN48" s="1395"/>
      <c r="AO48" s="1395"/>
      <c r="AP48" s="1395"/>
      <c r="AQ48" s="1395">
        <v>3361</v>
      </c>
      <c r="AR48" s="1395">
        <v>0</v>
      </c>
      <c r="AS48" s="1395">
        <v>3361</v>
      </c>
      <c r="AT48" s="1395">
        <v>3361</v>
      </c>
      <c r="AU48" s="1395"/>
      <c r="AV48" s="1395"/>
      <c r="AW48" s="1395"/>
      <c r="AX48" s="1395"/>
      <c r="AY48" s="1395">
        <v>5188366.72</v>
      </c>
      <c r="AZ48" s="1395">
        <v>0</v>
      </c>
      <c r="BA48" s="1395">
        <v>0</v>
      </c>
      <c r="BB48" s="1395"/>
      <c r="BC48" s="1395">
        <v>0</v>
      </c>
      <c r="BD48" s="1395">
        <v>5188366.72</v>
      </c>
      <c r="BE48" s="1395">
        <v>0</v>
      </c>
      <c r="BF48" s="1395"/>
      <c r="BG48" s="1395"/>
      <c r="BH48" s="1395"/>
      <c r="BI48" s="1395"/>
      <c r="BJ48" s="1395"/>
      <c r="BK48" s="1395"/>
      <c r="BL48" s="1395">
        <v>0</v>
      </c>
      <c r="BM48" s="1395">
        <v>0</v>
      </c>
      <c r="BN48" s="1395"/>
      <c r="BO48" s="1395"/>
      <c r="BP48" s="1395"/>
      <c r="BQ48" s="1395"/>
      <c r="BR48" s="1395"/>
      <c r="BS48" s="1395"/>
      <c r="BT48" s="1395">
        <v>0</v>
      </c>
      <c r="BU48" s="1395">
        <v>0</v>
      </c>
      <c r="BV48" s="1395"/>
      <c r="BW48" s="1395"/>
      <c r="BX48" s="1395"/>
      <c r="BY48" s="1395"/>
      <c r="BZ48" s="1395">
        <v>0</v>
      </c>
      <c r="CA48" s="1395"/>
      <c r="CB48" s="1395"/>
      <c r="CC48" s="1395"/>
      <c r="CD48" s="1395"/>
      <c r="CE48" s="1395"/>
      <c r="CF48" s="1395"/>
      <c r="CG48" s="1395"/>
      <c r="CH48" s="1395"/>
      <c r="CI48" s="1395"/>
      <c r="CJ48" s="1395"/>
      <c r="CK48" s="1395"/>
      <c r="CL48" s="1395"/>
      <c r="CM48" s="1395"/>
      <c r="CN48" s="1395">
        <v>0</v>
      </c>
      <c r="CO48" s="1395">
        <v>0</v>
      </c>
      <c r="CP48" s="1395"/>
      <c r="CQ48" s="1395"/>
      <c r="CR48" s="1395"/>
      <c r="CS48" s="1395"/>
      <c r="CT48" s="1395"/>
      <c r="CU48" s="1395">
        <v>0</v>
      </c>
      <c r="CV48" s="1395"/>
      <c r="CW48" s="1395"/>
      <c r="CX48" s="1395"/>
      <c r="CY48" s="1395"/>
      <c r="CZ48" s="1395"/>
      <c r="DA48" s="1395"/>
      <c r="DB48" s="1395">
        <v>0</v>
      </c>
      <c r="DC48" s="1395"/>
      <c r="DD48" s="1395"/>
      <c r="DE48" s="1395"/>
      <c r="DF48" s="1395">
        <v>47442835.150000006</v>
      </c>
      <c r="DG48" s="1395">
        <v>0</v>
      </c>
      <c r="DH48" s="1395">
        <v>0</v>
      </c>
      <c r="DI48" s="1395"/>
      <c r="DJ48" s="1395"/>
      <c r="DK48" s="1395">
        <v>0</v>
      </c>
      <c r="DL48" s="1395"/>
      <c r="DM48" s="1395"/>
      <c r="DN48" s="1395">
        <v>0</v>
      </c>
      <c r="DO48" s="1395"/>
      <c r="DP48" s="1395"/>
      <c r="DQ48" s="1395">
        <v>47442835.150000006</v>
      </c>
      <c r="DR48" s="1395">
        <v>1461833.6509821659</v>
      </c>
      <c r="DS48" s="1395">
        <v>45981001.499017842</v>
      </c>
      <c r="DT48" s="1395"/>
      <c r="DU48" s="1395"/>
      <c r="DV48" s="1395">
        <v>0</v>
      </c>
      <c r="DW48" s="1395"/>
      <c r="DX48" s="1395"/>
      <c r="DY48" s="1395"/>
      <c r="DZ48" s="1395">
        <v>0</v>
      </c>
      <c r="EA48" s="1395">
        <v>0</v>
      </c>
      <c r="EB48" s="1395"/>
      <c r="EC48" s="1395"/>
      <c r="ED48" s="1395">
        <v>0</v>
      </c>
      <c r="EE48" s="1395"/>
      <c r="EF48" s="1395"/>
      <c r="EG48" s="1395">
        <v>0</v>
      </c>
      <c r="EH48" s="1395"/>
      <c r="EI48" s="1395"/>
      <c r="EJ48" s="1395"/>
      <c r="EK48" s="1395">
        <v>0</v>
      </c>
      <c r="EL48" s="1395"/>
      <c r="EM48" s="1395">
        <v>0</v>
      </c>
      <c r="EN48" s="1395"/>
      <c r="EO48" s="1395"/>
      <c r="EP48" s="1395"/>
      <c r="EQ48" s="1395">
        <v>0</v>
      </c>
      <c r="ER48" s="1395"/>
      <c r="ES48" s="1395"/>
      <c r="ET48" s="1395"/>
      <c r="EU48" s="1395">
        <v>0</v>
      </c>
      <c r="EV48" s="1395"/>
      <c r="EW48" s="1395"/>
      <c r="EX48" s="1395"/>
      <c r="EY48" s="1395"/>
      <c r="EZ48" s="1395">
        <v>0</v>
      </c>
      <c r="FA48" s="1395"/>
      <c r="FB48" s="1395">
        <v>0</v>
      </c>
      <c r="FC48" s="1395"/>
      <c r="FD48" s="1395"/>
      <c r="FE48" s="1395"/>
      <c r="FF48" s="1395">
        <v>0</v>
      </c>
      <c r="FG48" s="1395"/>
      <c r="FH48" s="1395"/>
      <c r="FI48" s="1395"/>
      <c r="FJ48" s="1395">
        <v>0</v>
      </c>
      <c r="FK48" s="1395"/>
      <c r="FL48" s="1395"/>
      <c r="FM48" s="1395"/>
      <c r="FN48" s="1395"/>
      <c r="FO48" s="1395">
        <v>0</v>
      </c>
      <c r="FP48" s="1395"/>
      <c r="FQ48" s="1395"/>
      <c r="FR48" s="1395"/>
      <c r="FS48" s="1395"/>
      <c r="FT48" s="1395"/>
      <c r="FU48" s="1395"/>
      <c r="FV48" s="1395"/>
      <c r="FW48" s="1395">
        <v>17786437.041444447</v>
      </c>
      <c r="FX48" s="1395">
        <v>17725469.400000002</v>
      </c>
      <c r="FY48" s="1395">
        <v>48501.011444444535</v>
      </c>
      <c r="FZ48" s="1395">
        <v>12466.630000000005</v>
      </c>
      <c r="GA48" s="1395"/>
      <c r="GB48" s="1395">
        <v>3800538.857915001</v>
      </c>
      <c r="GC48" s="1395"/>
      <c r="GD48" s="1395"/>
      <c r="GE48" s="1395"/>
      <c r="GF48" s="1395">
        <v>74928793.53935945</v>
      </c>
    </row>
    <row r="49" spans="2:190" s="1341" customFormat="1">
      <c r="B49" s="1345">
        <v>43191</v>
      </c>
      <c r="C49" s="1395">
        <v>71768.390000000014</v>
      </c>
      <c r="D49" s="1395"/>
      <c r="E49" s="1395">
        <v>823496.99</v>
      </c>
      <c r="F49" s="1395"/>
      <c r="G49" s="1395">
        <v>823496.99</v>
      </c>
      <c r="H49" s="1395"/>
      <c r="I49" s="1395"/>
      <c r="J49" s="1395">
        <v>0</v>
      </c>
      <c r="K49" s="1395">
        <v>0</v>
      </c>
      <c r="L49" s="1395">
        <v>0</v>
      </c>
      <c r="M49" s="1395"/>
      <c r="N49" s="1395">
        <v>0</v>
      </c>
      <c r="O49" s="1395"/>
      <c r="P49" s="1395"/>
      <c r="Q49" s="1395">
        <v>0</v>
      </c>
      <c r="R49" s="1395"/>
      <c r="S49" s="1395"/>
      <c r="T49" s="1395"/>
      <c r="U49" s="1395">
        <v>0</v>
      </c>
      <c r="V49" s="1395">
        <v>0</v>
      </c>
      <c r="W49" s="1395">
        <v>0</v>
      </c>
      <c r="X49" s="1395"/>
      <c r="Y49" s="1395"/>
      <c r="Z49" s="1395">
        <v>0</v>
      </c>
      <c r="AA49" s="1395"/>
      <c r="AB49" s="1395"/>
      <c r="AC49" s="1395">
        <v>0</v>
      </c>
      <c r="AD49" s="1395"/>
      <c r="AE49" s="1395"/>
      <c r="AF49" s="1395"/>
      <c r="AG49" s="1395">
        <v>0</v>
      </c>
      <c r="AH49" s="1395"/>
      <c r="AI49" s="1395"/>
      <c r="AJ49" s="1395"/>
      <c r="AK49" s="1395"/>
      <c r="AL49" s="1395">
        <v>0</v>
      </c>
      <c r="AM49" s="1395"/>
      <c r="AN49" s="1395"/>
      <c r="AO49" s="1395"/>
      <c r="AP49" s="1395"/>
      <c r="AQ49" s="1395">
        <v>3361</v>
      </c>
      <c r="AR49" s="1395">
        <v>0</v>
      </c>
      <c r="AS49" s="1395">
        <v>3361</v>
      </c>
      <c r="AT49" s="1395">
        <v>3361</v>
      </c>
      <c r="AU49" s="1395"/>
      <c r="AV49" s="1395"/>
      <c r="AW49" s="1395"/>
      <c r="AX49" s="1395"/>
      <c r="AY49" s="1395">
        <v>5188366.72</v>
      </c>
      <c r="AZ49" s="1395">
        <v>0</v>
      </c>
      <c r="BA49" s="1395">
        <v>0</v>
      </c>
      <c r="BB49" s="1395"/>
      <c r="BC49" s="1395">
        <v>0</v>
      </c>
      <c r="BD49" s="1395">
        <v>5188366.72</v>
      </c>
      <c r="BE49" s="1395">
        <v>0</v>
      </c>
      <c r="BF49" s="1395"/>
      <c r="BG49" s="1395"/>
      <c r="BH49" s="1395"/>
      <c r="BI49" s="1395"/>
      <c r="BJ49" s="1395"/>
      <c r="BK49" s="1395"/>
      <c r="BL49" s="1395">
        <v>0</v>
      </c>
      <c r="BM49" s="1395">
        <v>0</v>
      </c>
      <c r="BN49" s="1395"/>
      <c r="BO49" s="1395"/>
      <c r="BP49" s="1395"/>
      <c r="BQ49" s="1395"/>
      <c r="BR49" s="1395"/>
      <c r="BS49" s="1395"/>
      <c r="BT49" s="1395">
        <v>0</v>
      </c>
      <c r="BU49" s="1395">
        <v>0</v>
      </c>
      <c r="BV49" s="1395"/>
      <c r="BW49" s="1395"/>
      <c r="BX49" s="1395"/>
      <c r="BY49" s="1395"/>
      <c r="BZ49" s="1395">
        <v>0</v>
      </c>
      <c r="CA49" s="1395"/>
      <c r="CB49" s="1395"/>
      <c r="CC49" s="1395"/>
      <c r="CD49" s="1395"/>
      <c r="CE49" s="1395"/>
      <c r="CF49" s="1395"/>
      <c r="CG49" s="1395"/>
      <c r="CH49" s="1395"/>
      <c r="CI49" s="1395"/>
      <c r="CJ49" s="1395"/>
      <c r="CK49" s="1395"/>
      <c r="CL49" s="1395"/>
      <c r="CM49" s="1395"/>
      <c r="CN49" s="1395">
        <v>0</v>
      </c>
      <c r="CO49" s="1395">
        <v>0</v>
      </c>
      <c r="CP49" s="1395"/>
      <c r="CQ49" s="1395"/>
      <c r="CR49" s="1395"/>
      <c r="CS49" s="1395"/>
      <c r="CT49" s="1395"/>
      <c r="CU49" s="1395">
        <v>0</v>
      </c>
      <c r="CV49" s="1395"/>
      <c r="CW49" s="1395"/>
      <c r="CX49" s="1395"/>
      <c r="CY49" s="1395"/>
      <c r="CZ49" s="1395"/>
      <c r="DA49" s="1395"/>
      <c r="DB49" s="1395">
        <v>0</v>
      </c>
      <c r="DC49" s="1395"/>
      <c r="DD49" s="1395"/>
      <c r="DE49" s="1395"/>
      <c r="DF49" s="1395">
        <v>47442835.150000006</v>
      </c>
      <c r="DG49" s="1395">
        <v>0</v>
      </c>
      <c r="DH49" s="1395">
        <v>0</v>
      </c>
      <c r="DI49" s="1395"/>
      <c r="DJ49" s="1395"/>
      <c r="DK49" s="1395">
        <v>0</v>
      </c>
      <c r="DL49" s="1395"/>
      <c r="DM49" s="1395"/>
      <c r="DN49" s="1395">
        <v>0</v>
      </c>
      <c r="DO49" s="1395"/>
      <c r="DP49" s="1395"/>
      <c r="DQ49" s="1395">
        <v>47442835.150000006</v>
      </c>
      <c r="DR49" s="1395">
        <v>1461833.6509821659</v>
      </c>
      <c r="DS49" s="1395">
        <v>45981001.499017842</v>
      </c>
      <c r="DT49" s="1395"/>
      <c r="DU49" s="1395"/>
      <c r="DV49" s="1395">
        <v>0</v>
      </c>
      <c r="DW49" s="1395"/>
      <c r="DX49" s="1395"/>
      <c r="DY49" s="1395"/>
      <c r="DZ49" s="1395">
        <v>0</v>
      </c>
      <c r="EA49" s="1395">
        <v>0</v>
      </c>
      <c r="EB49" s="1395"/>
      <c r="EC49" s="1395"/>
      <c r="ED49" s="1395">
        <v>0</v>
      </c>
      <c r="EE49" s="1395"/>
      <c r="EF49" s="1395"/>
      <c r="EG49" s="1395">
        <v>0</v>
      </c>
      <c r="EH49" s="1395"/>
      <c r="EI49" s="1395"/>
      <c r="EJ49" s="1395"/>
      <c r="EK49" s="1395">
        <v>0</v>
      </c>
      <c r="EL49" s="1395"/>
      <c r="EM49" s="1395">
        <v>0</v>
      </c>
      <c r="EN49" s="1395"/>
      <c r="EO49" s="1395"/>
      <c r="EP49" s="1395"/>
      <c r="EQ49" s="1395">
        <v>0</v>
      </c>
      <c r="ER49" s="1395"/>
      <c r="ES49" s="1395"/>
      <c r="ET49" s="1395"/>
      <c r="EU49" s="1395">
        <v>0</v>
      </c>
      <c r="EV49" s="1395"/>
      <c r="EW49" s="1395"/>
      <c r="EX49" s="1395"/>
      <c r="EY49" s="1395"/>
      <c r="EZ49" s="1395">
        <v>0</v>
      </c>
      <c r="FA49" s="1395"/>
      <c r="FB49" s="1395">
        <v>0</v>
      </c>
      <c r="FC49" s="1395"/>
      <c r="FD49" s="1395"/>
      <c r="FE49" s="1395"/>
      <c r="FF49" s="1395">
        <v>0</v>
      </c>
      <c r="FG49" s="1395"/>
      <c r="FH49" s="1395"/>
      <c r="FI49" s="1395"/>
      <c r="FJ49" s="1395">
        <v>0</v>
      </c>
      <c r="FK49" s="1395"/>
      <c r="FL49" s="1395"/>
      <c r="FM49" s="1395"/>
      <c r="FN49" s="1395"/>
      <c r="FO49" s="1395">
        <v>0</v>
      </c>
      <c r="FP49" s="1395"/>
      <c r="FQ49" s="1395"/>
      <c r="FR49" s="1395"/>
      <c r="FS49" s="1395"/>
      <c r="FT49" s="1395"/>
      <c r="FU49" s="1395"/>
      <c r="FV49" s="1395"/>
      <c r="FW49" s="1395">
        <v>17778142.481444445</v>
      </c>
      <c r="FX49" s="1395">
        <v>17725469.400000002</v>
      </c>
      <c r="FY49" s="1395">
        <v>45949.451444444494</v>
      </c>
      <c r="FZ49" s="1395">
        <v>6723.6299999999992</v>
      </c>
      <c r="GA49" s="1395"/>
      <c r="GB49" s="1395">
        <v>3653828.857915001</v>
      </c>
      <c r="GC49" s="1395"/>
      <c r="GD49" s="1395"/>
      <c r="GE49" s="1395"/>
      <c r="GF49" s="1395">
        <v>74961799.589359447</v>
      </c>
    </row>
    <row r="50" spans="2:190" s="1341" customFormat="1">
      <c r="B50" s="1345">
        <v>43221</v>
      </c>
      <c r="C50" s="1393">
        <v>0</v>
      </c>
      <c r="D50" s="1393"/>
      <c r="E50" s="1393">
        <v>3443502.54</v>
      </c>
      <c r="F50" s="1393"/>
      <c r="G50" s="1393">
        <v>3443502.54</v>
      </c>
      <c r="H50" s="1393"/>
      <c r="I50" s="1393"/>
      <c r="J50" s="1393">
        <v>73740.390000000014</v>
      </c>
      <c r="K50" s="1393">
        <v>73740.390000000014</v>
      </c>
      <c r="L50" s="1393">
        <v>73740.390000000014</v>
      </c>
      <c r="M50" s="1393"/>
      <c r="N50" s="1393">
        <v>0</v>
      </c>
      <c r="O50" s="1393"/>
      <c r="P50" s="1393"/>
      <c r="Q50" s="1393">
        <v>0</v>
      </c>
      <c r="R50" s="1393"/>
      <c r="S50" s="1393"/>
      <c r="T50" s="1393"/>
      <c r="U50" s="1393">
        <v>0</v>
      </c>
      <c r="V50" s="1393">
        <v>0</v>
      </c>
      <c r="W50" s="1393">
        <v>0</v>
      </c>
      <c r="X50" s="1393"/>
      <c r="Y50" s="1393"/>
      <c r="Z50" s="1393">
        <v>0</v>
      </c>
      <c r="AA50" s="1393"/>
      <c r="AB50" s="1393"/>
      <c r="AC50" s="1393">
        <v>0</v>
      </c>
      <c r="AD50" s="1393"/>
      <c r="AE50" s="1393"/>
      <c r="AF50" s="1393"/>
      <c r="AG50" s="1393">
        <v>0</v>
      </c>
      <c r="AH50" s="1393"/>
      <c r="AI50" s="1393"/>
      <c r="AJ50" s="1393"/>
      <c r="AK50" s="1393"/>
      <c r="AL50" s="1393">
        <v>0</v>
      </c>
      <c r="AM50" s="1393"/>
      <c r="AN50" s="1393"/>
      <c r="AO50" s="1393"/>
      <c r="AP50" s="1393"/>
      <c r="AQ50" s="1393">
        <v>1389</v>
      </c>
      <c r="AR50" s="1393">
        <v>0</v>
      </c>
      <c r="AS50" s="1393">
        <v>1389</v>
      </c>
      <c r="AT50" s="1393">
        <v>1389</v>
      </c>
      <c r="AU50" s="1393"/>
      <c r="AV50" s="1393"/>
      <c r="AW50" s="1393"/>
      <c r="AX50" s="1393"/>
      <c r="AY50" s="1393">
        <v>5188366.72</v>
      </c>
      <c r="AZ50" s="1393">
        <v>0</v>
      </c>
      <c r="BA50" s="1393">
        <v>0</v>
      </c>
      <c r="BB50" s="1393"/>
      <c r="BC50" s="1393">
        <v>0</v>
      </c>
      <c r="BD50" s="1393">
        <v>5188366.72</v>
      </c>
      <c r="BE50" s="1393">
        <v>0</v>
      </c>
      <c r="BF50" s="1393"/>
      <c r="BG50" s="1393"/>
      <c r="BH50" s="1393"/>
      <c r="BI50" s="1393"/>
      <c r="BJ50" s="1393"/>
      <c r="BK50" s="1393"/>
      <c r="BL50" s="1393">
        <v>0</v>
      </c>
      <c r="BM50" s="1393">
        <v>0</v>
      </c>
      <c r="BN50" s="1393"/>
      <c r="BO50" s="1393"/>
      <c r="BP50" s="1393"/>
      <c r="BQ50" s="1393"/>
      <c r="BR50" s="1393"/>
      <c r="BS50" s="1393"/>
      <c r="BT50" s="1393">
        <v>0</v>
      </c>
      <c r="BU50" s="1393">
        <v>0</v>
      </c>
      <c r="BV50" s="1393"/>
      <c r="BW50" s="1393"/>
      <c r="BX50" s="1393"/>
      <c r="BY50" s="1393"/>
      <c r="BZ50" s="1393">
        <v>0</v>
      </c>
      <c r="CA50" s="1393"/>
      <c r="CB50" s="1393"/>
      <c r="CC50" s="1393"/>
      <c r="CD50" s="1393"/>
      <c r="CE50" s="1393"/>
      <c r="CF50" s="1393"/>
      <c r="CG50" s="1393"/>
      <c r="CH50" s="1393"/>
      <c r="CI50" s="1393"/>
      <c r="CJ50" s="1393"/>
      <c r="CK50" s="1393"/>
      <c r="CL50" s="1393"/>
      <c r="CM50" s="1393"/>
      <c r="CN50" s="1393">
        <v>0</v>
      </c>
      <c r="CO50" s="1393">
        <v>0</v>
      </c>
      <c r="CP50" s="1393"/>
      <c r="CQ50" s="1393"/>
      <c r="CR50" s="1393"/>
      <c r="CS50" s="1393"/>
      <c r="CT50" s="1393"/>
      <c r="CU50" s="1393">
        <v>0</v>
      </c>
      <c r="CV50" s="1393"/>
      <c r="CW50" s="1393"/>
      <c r="CX50" s="1393"/>
      <c r="CY50" s="1393"/>
      <c r="CZ50" s="1393"/>
      <c r="DA50" s="1393"/>
      <c r="DB50" s="1393">
        <v>0</v>
      </c>
      <c r="DC50" s="1393"/>
      <c r="DD50" s="1393"/>
      <c r="DE50" s="1393"/>
      <c r="DF50" s="1393">
        <v>44760817.609999999</v>
      </c>
      <c r="DG50" s="1393">
        <v>0</v>
      </c>
      <c r="DH50" s="1393">
        <v>0</v>
      </c>
      <c r="DI50" s="1393"/>
      <c r="DJ50" s="1393"/>
      <c r="DK50" s="1393">
        <v>0</v>
      </c>
      <c r="DL50" s="1393"/>
      <c r="DM50" s="1393"/>
      <c r="DN50" s="1393">
        <v>0</v>
      </c>
      <c r="DO50" s="1393"/>
      <c r="DP50" s="1393"/>
      <c r="DQ50" s="1393">
        <v>44760817.609999999</v>
      </c>
      <c r="DR50" s="1393">
        <v>1379193.9124399719</v>
      </c>
      <c r="DS50" s="1393">
        <v>43381623.697560027</v>
      </c>
      <c r="DT50" s="1393"/>
      <c r="DU50" s="1393"/>
      <c r="DV50" s="1393">
        <v>0</v>
      </c>
      <c r="DW50" s="1393"/>
      <c r="DX50" s="1393"/>
      <c r="DY50" s="1393"/>
      <c r="DZ50" s="1393">
        <v>0</v>
      </c>
      <c r="EA50" s="1393">
        <v>0</v>
      </c>
      <c r="EB50" s="1393"/>
      <c r="EC50" s="1393"/>
      <c r="ED50" s="1393">
        <v>0</v>
      </c>
      <c r="EE50" s="1393"/>
      <c r="EF50" s="1393"/>
      <c r="EG50" s="1393">
        <v>0</v>
      </c>
      <c r="EH50" s="1393"/>
      <c r="EI50" s="1393"/>
      <c r="EJ50" s="1393"/>
      <c r="EK50" s="1393">
        <v>0</v>
      </c>
      <c r="EL50" s="1393"/>
      <c r="EM50" s="1393">
        <v>0</v>
      </c>
      <c r="EN50" s="1393"/>
      <c r="EO50" s="1393"/>
      <c r="EP50" s="1393"/>
      <c r="EQ50" s="1393">
        <v>0</v>
      </c>
      <c r="ER50" s="1393"/>
      <c r="ES50" s="1393"/>
      <c r="ET50" s="1393"/>
      <c r="EU50" s="1393">
        <v>0</v>
      </c>
      <c r="EV50" s="1393"/>
      <c r="EW50" s="1393"/>
      <c r="EX50" s="1393"/>
      <c r="EY50" s="1393"/>
      <c r="EZ50" s="1393">
        <v>0</v>
      </c>
      <c r="FA50" s="1393"/>
      <c r="FB50" s="1393">
        <v>0</v>
      </c>
      <c r="FC50" s="1393"/>
      <c r="FD50" s="1393"/>
      <c r="FE50" s="1393"/>
      <c r="FF50" s="1393">
        <v>0</v>
      </c>
      <c r="FG50" s="1393"/>
      <c r="FH50" s="1393"/>
      <c r="FI50" s="1393"/>
      <c r="FJ50" s="1393">
        <v>0</v>
      </c>
      <c r="FK50" s="1393"/>
      <c r="FL50" s="1393"/>
      <c r="FM50" s="1393"/>
      <c r="FN50" s="1393"/>
      <c r="FO50" s="1393">
        <v>0</v>
      </c>
      <c r="FP50" s="1393"/>
      <c r="FQ50" s="1393"/>
      <c r="FR50" s="1393"/>
      <c r="FS50" s="1393"/>
      <c r="FT50" s="1393"/>
      <c r="FU50" s="1393"/>
      <c r="FV50" s="1393"/>
      <c r="FW50" s="1393">
        <v>17774894.855333336</v>
      </c>
      <c r="FX50" s="1393">
        <v>17725469.400000002</v>
      </c>
      <c r="FY50" s="1393">
        <v>45573.825333332847</v>
      </c>
      <c r="FZ50" s="1393">
        <v>3851.63</v>
      </c>
      <c r="GA50" s="1393"/>
      <c r="GB50" s="1393">
        <v>3800538.857915001</v>
      </c>
      <c r="GC50" s="1393"/>
      <c r="GD50" s="1393"/>
      <c r="GE50" s="1393"/>
      <c r="GF50" s="1393">
        <v>75043249.973248333</v>
      </c>
    </row>
    <row r="51" spans="2:190">
      <c r="B51" s="1345">
        <v>43252</v>
      </c>
      <c r="C51" s="1397">
        <v>0</v>
      </c>
      <c r="D51" s="1397"/>
      <c r="E51" s="1397">
        <v>3443502.54</v>
      </c>
      <c r="F51" s="1397"/>
      <c r="G51" s="1397">
        <v>3443502.54</v>
      </c>
      <c r="H51" s="1397"/>
      <c r="I51" s="1397"/>
      <c r="J51" s="1397">
        <v>73740.390000000014</v>
      </c>
      <c r="K51" s="1397">
        <v>73740.390000000014</v>
      </c>
      <c r="L51" s="1397">
        <v>73740.390000000014</v>
      </c>
      <c r="M51" s="1397"/>
      <c r="N51" s="1397">
        <v>0</v>
      </c>
      <c r="O51" s="1397"/>
      <c r="P51" s="1397"/>
      <c r="Q51" s="1397">
        <v>0</v>
      </c>
      <c r="R51" s="1397"/>
      <c r="S51" s="1397"/>
      <c r="T51" s="1397"/>
      <c r="U51" s="1397">
        <v>0</v>
      </c>
      <c r="V51" s="1397">
        <v>0</v>
      </c>
      <c r="W51" s="1397">
        <v>0</v>
      </c>
      <c r="X51" s="1397"/>
      <c r="Y51" s="1397"/>
      <c r="Z51" s="1397">
        <v>0</v>
      </c>
      <c r="AA51" s="1397"/>
      <c r="AB51" s="1397"/>
      <c r="AC51" s="1397">
        <v>0</v>
      </c>
      <c r="AD51" s="1397"/>
      <c r="AE51" s="1397"/>
      <c r="AF51" s="1397"/>
      <c r="AG51" s="1397">
        <v>0</v>
      </c>
      <c r="AH51" s="1397"/>
      <c r="AI51" s="1397"/>
      <c r="AJ51" s="1397"/>
      <c r="AK51" s="1397"/>
      <c r="AL51" s="1397">
        <v>0</v>
      </c>
      <c r="AM51" s="1397"/>
      <c r="AN51" s="1397"/>
      <c r="AO51" s="1397"/>
      <c r="AP51" s="1397"/>
      <c r="AQ51" s="1397">
        <v>1389</v>
      </c>
      <c r="AR51" s="1397">
        <v>0</v>
      </c>
      <c r="AS51" s="1397">
        <v>1389</v>
      </c>
      <c r="AT51" s="1397">
        <v>1389</v>
      </c>
      <c r="AU51" s="1397"/>
      <c r="AV51" s="1397"/>
      <c r="AW51" s="1397"/>
      <c r="AX51" s="1397"/>
      <c r="AY51" s="1397">
        <v>3895358.71</v>
      </c>
      <c r="AZ51" s="1397">
        <v>0</v>
      </c>
      <c r="BA51" s="1397">
        <v>0</v>
      </c>
      <c r="BB51" s="1397"/>
      <c r="BC51" s="1397">
        <v>0</v>
      </c>
      <c r="BD51" s="1397">
        <v>3895358.71</v>
      </c>
      <c r="BE51" s="1397">
        <v>0</v>
      </c>
      <c r="BF51" s="1397"/>
      <c r="BG51" s="1397"/>
      <c r="BH51" s="1397"/>
      <c r="BI51" s="1397"/>
      <c r="BJ51" s="1397"/>
      <c r="BK51" s="1397"/>
      <c r="BL51" s="1397">
        <v>0</v>
      </c>
      <c r="BM51" s="1397">
        <v>0</v>
      </c>
      <c r="BN51" s="1397"/>
      <c r="BO51" s="1397"/>
      <c r="BP51" s="1397"/>
      <c r="BQ51" s="1397"/>
      <c r="BR51" s="1397"/>
      <c r="BS51" s="1397"/>
      <c r="BT51" s="1397">
        <v>0</v>
      </c>
      <c r="BU51" s="1397">
        <v>0</v>
      </c>
      <c r="BV51" s="1397"/>
      <c r="BW51" s="1397"/>
      <c r="BX51" s="1397"/>
      <c r="BY51" s="1397"/>
      <c r="BZ51" s="1397">
        <v>0</v>
      </c>
      <c r="CA51" s="1397"/>
      <c r="CB51" s="1397"/>
      <c r="CC51" s="1397"/>
      <c r="CD51" s="1397"/>
      <c r="CE51" s="1397"/>
      <c r="CF51" s="1397"/>
      <c r="CG51" s="1397"/>
      <c r="CH51" s="1397"/>
      <c r="CI51" s="1397"/>
      <c r="CJ51" s="1397"/>
      <c r="CK51" s="1397"/>
      <c r="CL51" s="1397"/>
      <c r="CM51" s="1397"/>
      <c r="CN51" s="1397">
        <v>0</v>
      </c>
      <c r="CO51" s="1397">
        <v>0</v>
      </c>
      <c r="CP51" s="1397"/>
      <c r="CQ51" s="1397"/>
      <c r="CR51" s="1397"/>
      <c r="CS51" s="1397"/>
      <c r="CT51" s="1397"/>
      <c r="CU51" s="1397">
        <v>0</v>
      </c>
      <c r="CV51" s="1397"/>
      <c r="CW51" s="1397"/>
      <c r="CX51" s="1397"/>
      <c r="CY51" s="1397"/>
      <c r="CZ51" s="1397"/>
      <c r="DA51" s="1397"/>
      <c r="DB51" s="1397">
        <v>0</v>
      </c>
      <c r="DC51" s="1397"/>
      <c r="DD51" s="1397"/>
      <c r="DE51" s="1397"/>
      <c r="DF51" s="1397">
        <v>44760817.609999999</v>
      </c>
      <c r="DG51" s="1397">
        <v>0</v>
      </c>
      <c r="DH51" s="1397">
        <v>0</v>
      </c>
      <c r="DI51" s="1397"/>
      <c r="DJ51" s="1397"/>
      <c r="DK51" s="1397">
        <v>0</v>
      </c>
      <c r="DL51" s="1397"/>
      <c r="DM51" s="1397"/>
      <c r="DN51" s="1397">
        <v>0</v>
      </c>
      <c r="DO51" s="1397"/>
      <c r="DP51" s="1397"/>
      <c r="DQ51" s="1397">
        <v>44760817.609999999</v>
      </c>
      <c r="DR51" s="1397">
        <v>1379193.9124399719</v>
      </c>
      <c r="DS51" s="1397">
        <v>43381623.697560027</v>
      </c>
      <c r="DT51" s="1397"/>
      <c r="DU51" s="1397"/>
      <c r="DV51" s="1397">
        <v>0</v>
      </c>
      <c r="DW51" s="1397"/>
      <c r="DX51" s="1397"/>
      <c r="DY51" s="1397"/>
      <c r="DZ51" s="1397">
        <v>0</v>
      </c>
      <c r="EA51" s="1397">
        <v>0</v>
      </c>
      <c r="EB51" s="1397"/>
      <c r="EC51" s="1397"/>
      <c r="ED51" s="1397">
        <v>0</v>
      </c>
      <c r="EE51" s="1397"/>
      <c r="EF51" s="1397"/>
      <c r="EG51" s="1397">
        <v>0</v>
      </c>
      <c r="EH51" s="1397"/>
      <c r="EI51" s="1397"/>
      <c r="EJ51" s="1397"/>
      <c r="EK51" s="1397">
        <v>0</v>
      </c>
      <c r="EL51" s="1397"/>
      <c r="EM51" s="1397">
        <v>0</v>
      </c>
      <c r="EN51" s="1397"/>
      <c r="EO51" s="1397"/>
      <c r="EP51" s="1397"/>
      <c r="EQ51" s="1397">
        <v>0</v>
      </c>
      <c r="ER51" s="1397"/>
      <c r="ES51" s="1397"/>
      <c r="ET51" s="1397"/>
      <c r="EU51" s="1397">
        <v>0</v>
      </c>
      <c r="EV51" s="1397"/>
      <c r="EW51" s="1397"/>
      <c r="EX51" s="1397"/>
      <c r="EY51" s="1397"/>
      <c r="EZ51" s="1397">
        <v>0</v>
      </c>
      <c r="FA51" s="1397"/>
      <c r="FB51" s="1397">
        <v>0</v>
      </c>
      <c r="FC51" s="1397"/>
      <c r="FD51" s="1397"/>
      <c r="FE51" s="1397"/>
      <c r="FF51" s="1397">
        <v>0</v>
      </c>
      <c r="FG51" s="1397"/>
      <c r="FH51" s="1397"/>
      <c r="FI51" s="1397"/>
      <c r="FJ51" s="1397">
        <v>0</v>
      </c>
      <c r="FK51" s="1397"/>
      <c r="FL51" s="1397"/>
      <c r="FM51" s="1397"/>
      <c r="FN51" s="1397"/>
      <c r="FO51" s="1397">
        <v>0</v>
      </c>
      <c r="FP51" s="1397"/>
      <c r="FQ51" s="1397"/>
      <c r="FR51" s="1397"/>
      <c r="FS51" s="1397"/>
      <c r="FT51" s="1397"/>
      <c r="FU51" s="1397"/>
      <c r="FV51" s="1397"/>
      <c r="FW51" s="1397">
        <v>17774894.855333336</v>
      </c>
      <c r="FX51" s="1397">
        <v>17725469.400000002</v>
      </c>
      <c r="FY51" s="1397">
        <v>45573.825333332847</v>
      </c>
      <c r="FZ51" s="1397">
        <v>3851.63</v>
      </c>
      <c r="GA51" s="1397"/>
      <c r="GB51" s="1397">
        <v>3800538.857915001</v>
      </c>
      <c r="GC51" s="1397"/>
      <c r="GD51" s="1397"/>
      <c r="GE51" s="1397"/>
      <c r="GF51" s="1397">
        <v>73750241.963248327</v>
      </c>
    </row>
    <row r="52" spans="2:190">
      <c r="B52" s="1345">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5">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5">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ht="15">
      <c r="B55" s="139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ht="15">
      <c r="B56" s="139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ht="15">
      <c r="B57" s="139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6">
      <c r="B60" s="1392">
        <v>43466</v>
      </c>
      <c r="C60" s="1348">
        <v>0</v>
      </c>
      <c r="D60" s="1348"/>
      <c r="E60" s="1348">
        <v>2776259.45</v>
      </c>
      <c r="F60" s="1348"/>
      <c r="G60" s="1348">
        <v>2776259.45</v>
      </c>
      <c r="H60" s="1348"/>
      <c r="I60" s="1348"/>
      <c r="J60" s="1348">
        <v>80412.850000000006</v>
      </c>
      <c r="K60" s="1348">
        <v>80412.850000000006</v>
      </c>
      <c r="L60" s="1348">
        <v>80412.850000000006</v>
      </c>
      <c r="M60" s="1348"/>
      <c r="N60" s="1348">
        <v>0</v>
      </c>
      <c r="O60" s="1348"/>
      <c r="P60" s="1348"/>
      <c r="Q60" s="1348">
        <v>0</v>
      </c>
      <c r="R60" s="1348"/>
      <c r="S60" s="1348"/>
      <c r="T60" s="1348"/>
      <c r="U60" s="1348">
        <v>0</v>
      </c>
      <c r="V60" s="1348">
        <v>0</v>
      </c>
      <c r="W60" s="1348">
        <v>0</v>
      </c>
      <c r="X60" s="1348"/>
      <c r="Y60" s="1348"/>
      <c r="Z60" s="1348">
        <v>0</v>
      </c>
      <c r="AA60" s="1348"/>
      <c r="AB60" s="1348"/>
      <c r="AC60" s="1348">
        <v>0</v>
      </c>
      <c r="AD60" s="1348"/>
      <c r="AE60" s="1348"/>
      <c r="AF60" s="1348"/>
      <c r="AG60" s="1348">
        <v>0</v>
      </c>
      <c r="AH60" s="1348"/>
      <c r="AI60" s="1348"/>
      <c r="AJ60" s="1348"/>
      <c r="AK60" s="1348"/>
      <c r="AL60" s="1348">
        <v>0</v>
      </c>
      <c r="AM60" s="1348"/>
      <c r="AN60" s="1348"/>
      <c r="AO60" s="1348"/>
      <c r="AP60" s="1348"/>
      <c r="AQ60" s="1348">
        <v>1389</v>
      </c>
      <c r="AR60" s="1348">
        <v>0</v>
      </c>
      <c r="AS60" s="1348">
        <v>1389</v>
      </c>
      <c r="AT60" s="1348">
        <v>1389</v>
      </c>
      <c r="AU60" s="1348"/>
      <c r="AV60" s="1348"/>
      <c r="AW60" s="1348"/>
      <c r="AX60" s="1348"/>
      <c r="AY60" s="1348">
        <v>3895358.7</v>
      </c>
      <c r="AZ60" s="1348">
        <v>0</v>
      </c>
      <c r="BA60" s="1348">
        <v>0</v>
      </c>
      <c r="BB60" s="1348"/>
      <c r="BC60" s="1348">
        <v>0</v>
      </c>
      <c r="BD60" s="1348">
        <v>3895358.7</v>
      </c>
      <c r="BE60" s="1348">
        <v>0</v>
      </c>
      <c r="BF60" s="1348"/>
      <c r="BG60" s="1348"/>
      <c r="BH60" s="1348"/>
      <c r="BI60" s="1348"/>
      <c r="BJ60" s="1348"/>
      <c r="BK60" s="1348"/>
      <c r="BL60" s="1348">
        <v>0</v>
      </c>
      <c r="BM60" s="1348">
        <v>0</v>
      </c>
      <c r="BN60" s="1348"/>
      <c r="BO60" s="1348"/>
      <c r="BP60" s="1348"/>
      <c r="BQ60" s="1348"/>
      <c r="BR60" s="1348"/>
      <c r="BS60" s="1348"/>
      <c r="BT60" s="1348">
        <v>0</v>
      </c>
      <c r="BU60" s="1348">
        <v>0</v>
      </c>
      <c r="BV60" s="1348"/>
      <c r="BW60" s="1348"/>
      <c r="BX60" s="1348"/>
      <c r="BY60" s="1348"/>
      <c r="BZ60" s="1348">
        <v>0</v>
      </c>
      <c r="CA60" s="1348"/>
      <c r="CB60" s="1348"/>
      <c r="CC60" s="1348"/>
      <c r="CD60" s="1348"/>
      <c r="CE60" s="1348"/>
      <c r="CF60" s="1348"/>
      <c r="CG60" s="1348"/>
      <c r="CH60" s="1348"/>
      <c r="CI60" s="1348"/>
      <c r="CJ60" s="1348"/>
      <c r="CK60" s="1348"/>
      <c r="CL60" s="1348"/>
      <c r="CM60" s="1348"/>
      <c r="CN60" s="1348">
        <v>0</v>
      </c>
      <c r="CO60" s="1348">
        <v>0</v>
      </c>
      <c r="CP60" s="1348"/>
      <c r="CQ60" s="1348"/>
      <c r="CR60" s="1348"/>
      <c r="CS60" s="1348"/>
      <c r="CT60" s="1348"/>
      <c r="CU60" s="1348">
        <v>0</v>
      </c>
      <c r="CV60" s="1348"/>
      <c r="CW60" s="1348"/>
      <c r="CX60" s="1348"/>
      <c r="CY60" s="1348"/>
      <c r="CZ60" s="1348"/>
      <c r="DA60" s="1348"/>
      <c r="DB60" s="1348">
        <v>0</v>
      </c>
      <c r="DC60" s="1348"/>
      <c r="DD60" s="1348"/>
      <c r="DE60" s="1348"/>
      <c r="DF60" s="1348">
        <v>48687285.489999995</v>
      </c>
      <c r="DG60" s="1348">
        <v>0</v>
      </c>
      <c r="DH60" s="1348">
        <v>0</v>
      </c>
      <c r="DI60" s="1348"/>
      <c r="DJ60" s="1348"/>
      <c r="DK60" s="1348">
        <v>0</v>
      </c>
      <c r="DL60" s="1348"/>
      <c r="DM60" s="1348"/>
      <c r="DN60" s="1348">
        <v>0</v>
      </c>
      <c r="DO60" s="1348"/>
      <c r="DP60" s="1348"/>
      <c r="DQ60" s="1348">
        <v>48687285.489999995</v>
      </c>
      <c r="DR60" s="1348">
        <v>1500178.3109974556</v>
      </c>
      <c r="DS60" s="1348">
        <v>47187107.179002538</v>
      </c>
      <c r="DT60" s="1348"/>
      <c r="DU60" s="1348"/>
      <c r="DV60" s="1348">
        <v>0</v>
      </c>
      <c r="DW60" s="1348"/>
      <c r="DX60" s="1348"/>
      <c r="DY60" s="1348"/>
      <c r="DZ60" s="1348">
        <v>0</v>
      </c>
      <c r="EA60" s="1348">
        <v>0</v>
      </c>
      <c r="EB60" s="1348"/>
      <c r="EC60" s="1348"/>
      <c r="ED60" s="1348">
        <v>0</v>
      </c>
      <c r="EE60" s="1348"/>
      <c r="EF60" s="1348"/>
      <c r="EG60" s="1348">
        <v>0</v>
      </c>
      <c r="EH60" s="1348"/>
      <c r="EI60" s="1348"/>
      <c r="EJ60" s="1348"/>
      <c r="EK60" s="1348">
        <v>0</v>
      </c>
      <c r="EL60" s="1348"/>
      <c r="EM60" s="1348">
        <v>0</v>
      </c>
      <c r="EN60" s="1348"/>
      <c r="EO60" s="1348"/>
      <c r="EP60" s="1348"/>
      <c r="EQ60" s="1348">
        <v>0</v>
      </c>
      <c r="ER60" s="1348"/>
      <c r="ES60" s="1348"/>
      <c r="ET60" s="1348"/>
      <c r="EU60" s="1348">
        <v>0</v>
      </c>
      <c r="EV60" s="1348"/>
      <c r="EW60" s="1348"/>
      <c r="EX60" s="1348"/>
      <c r="EY60" s="1348"/>
      <c r="EZ60" s="1348">
        <v>0</v>
      </c>
      <c r="FA60" s="1348"/>
      <c r="FB60" s="1348">
        <v>0</v>
      </c>
      <c r="FC60" s="1348"/>
      <c r="FD60" s="1348"/>
      <c r="FE60" s="1348"/>
      <c r="FF60" s="1348">
        <v>0</v>
      </c>
      <c r="FG60" s="1348"/>
      <c r="FH60" s="1348"/>
      <c r="FI60" s="1348"/>
      <c r="FJ60" s="1348">
        <v>0</v>
      </c>
      <c r="FK60" s="1348"/>
      <c r="FL60" s="1348"/>
      <c r="FM60" s="1348"/>
      <c r="FN60" s="1348"/>
      <c r="FO60" s="1348">
        <v>0</v>
      </c>
      <c r="FP60" s="1348"/>
      <c r="FQ60" s="1348"/>
      <c r="FR60" s="1348"/>
      <c r="FS60" s="1348"/>
      <c r="FT60" s="1348"/>
      <c r="FU60" s="1348"/>
      <c r="FV60" s="1348"/>
      <c r="FW60" s="1348">
        <v>18212852.990000002</v>
      </c>
      <c r="FX60" s="1348">
        <v>18212859.400000002</v>
      </c>
      <c r="FY60" s="1348">
        <v>-5.6900000004097819</v>
      </c>
      <c r="FZ60" s="1348">
        <v>-0.72000000003026798</v>
      </c>
      <c r="GA60" s="1348"/>
      <c r="GB60" s="1348">
        <v>8679306.4299999997</v>
      </c>
      <c r="GC60" s="1348"/>
      <c r="GD60" s="1348"/>
      <c r="GE60" s="1348"/>
      <c r="GF60" s="1348">
        <v>82332864.909999996</v>
      </c>
      <c r="GG60" s="1348"/>
      <c r="GH60" s="1348"/>
    </row>
    <row r="61" spans="2:190" ht="15.6">
      <c r="B61" s="139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6">
      <c r="B62" s="139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6">
      <c r="B63" s="139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6">
      <c r="B64" s="139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6">
      <c r="B65" s="139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6">
      <c r="B66" s="139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6">
      <c r="B67" s="139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6">
      <c r="B68" s="139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6">
      <c r="B69" s="139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6">
      <c r="B70" s="139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6">
      <c r="B71" s="139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6">
      <c r="B74" s="139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6">
      <c r="B75" s="139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6">
      <c r="B76" s="139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6">
      <c r="B77" s="139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6">
      <c r="B78" s="139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6">
      <c r="B79" s="139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6">
      <c r="B80" s="139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6">
      <c r="B81" s="139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6">
      <c r="B82" s="139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6">
      <c r="B83" s="139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6">
      <c r="B84" s="139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6">
      <c r="B85" s="139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6">
      <c r="B86" s="139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6">
      <c r="B87" s="139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6">
      <c r="B88" s="139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6">
      <c r="B89" s="139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6">
      <c r="B90" s="139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6">
      <c r="B91" s="139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6">
      <c r="B92" s="139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6">
      <c r="B93" s="139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6">
      <c r="B94" s="139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6">
      <c r="B95" s="139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6">
      <c r="B96" s="139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6">
      <c r="B97" s="139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6">
      <c r="B98" s="139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6">
      <c r="B99" s="139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6">
      <c r="B100" s="139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6">
      <c r="B101" s="139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6">
      <c r="B102" s="139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6">
      <c r="B103" s="139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6">
      <c r="B104" s="139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6">
      <c r="B105" s="139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6">
      <c r="B106" s="139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6">
      <c r="B107" s="139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6">
      <c r="B108" s="139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6">
      <c r="B109" s="139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6">
      <c r="B111" s="1392">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1640625" defaultRowHeight="14.4"/>
  <cols>
    <col min="1" max="1" width="8.81640625" style="1026"/>
    <col min="2" max="2" width="9" style="1026" bestFit="1" customWidth="1"/>
    <col min="3" max="6" width="11.54296875" style="1026" bestFit="1" customWidth="1"/>
    <col min="7" max="16" width="8.81640625" style="1026"/>
    <col min="17" max="19" width="9.08984375" style="1026" bestFit="1" customWidth="1"/>
    <col min="20" max="22" width="8.81640625" style="1026"/>
    <col min="23" max="23" width="9.08984375" style="1026" bestFit="1" customWidth="1"/>
    <col min="24" max="26" width="8.81640625" style="1026"/>
    <col min="27" max="27" width="9.08984375" style="1026" bestFit="1" customWidth="1"/>
    <col min="28" max="30" width="8.81640625" style="1026"/>
    <col min="31" max="31" width="9.08984375" style="1026" bestFit="1" customWidth="1"/>
    <col min="32" max="34" width="8.81640625" style="1026"/>
    <col min="35" max="35" width="9.08984375" style="1026" bestFit="1" customWidth="1"/>
    <col min="36" max="38" width="8.81640625" style="1026"/>
    <col min="39" max="39" width="9.08984375" style="1026" bestFit="1" customWidth="1"/>
    <col min="40" max="42" width="8.81640625" style="1026"/>
    <col min="43" max="43" width="14.1796875" style="1026" customWidth="1"/>
    <col min="44" max="46" width="8.81640625" style="1026"/>
    <col min="47" max="47" width="9.08984375" style="1026" bestFit="1" customWidth="1"/>
    <col min="48" max="50" width="8.81640625" style="1026"/>
    <col min="51" max="51" width="9.08984375" style="1026" bestFit="1" customWidth="1"/>
    <col min="52" max="54" width="8.81640625" style="1026"/>
    <col min="55" max="55" width="9.08984375" style="1026" bestFit="1" customWidth="1"/>
    <col min="56" max="58" width="8.81640625" style="1026"/>
    <col min="59" max="59" width="9.08984375" style="1026" bestFit="1" customWidth="1"/>
    <col min="60" max="63" width="8.81640625" style="1026"/>
    <col min="64" max="65" width="9.08984375" style="1026" bestFit="1" customWidth="1"/>
    <col min="66" max="66" width="8.81640625" style="1026"/>
    <col min="67" max="67" width="9.08984375" style="1026" bestFit="1" customWidth="1"/>
    <col min="68" max="71" width="8.81640625" style="1026"/>
    <col min="72" max="72" width="9.08984375" style="1026" bestFit="1" customWidth="1"/>
    <col min="73" max="73" width="8.81640625" style="1026"/>
    <col min="74" max="74" width="9.08984375" style="1026" bestFit="1" customWidth="1"/>
    <col min="75" max="78" width="8.81640625" style="1026"/>
    <col min="79" max="79" width="9.08984375" style="1026" bestFit="1" customWidth="1"/>
    <col min="80" max="80" width="8.81640625" style="1026"/>
    <col min="81" max="81" width="9.08984375" style="1026" bestFit="1" customWidth="1"/>
    <col min="82" max="86" width="8.81640625" style="1026"/>
    <col min="87" max="87" width="23.54296875" style="1026" customWidth="1"/>
    <col min="88" max="92" width="8.81640625" style="1026"/>
    <col min="93" max="93" width="19.81640625" style="1026" customWidth="1"/>
    <col min="94" max="97" width="8.81640625" style="1026"/>
    <col min="98" max="98" width="13" style="1026" customWidth="1"/>
    <col min="99" max="99" width="9.08984375" style="1026" bestFit="1" customWidth="1"/>
    <col min="100" max="101" width="8.81640625" style="1026"/>
    <col min="102" max="102" width="9.08984375" style="1026" bestFit="1" customWidth="1"/>
    <col min="103" max="104" width="8.81640625" style="1026"/>
    <col min="105" max="105" width="9.08984375" style="1026" bestFit="1" customWidth="1"/>
    <col min="106" max="108" width="8.81640625" style="1026"/>
    <col min="109" max="109" width="17.453125" style="1026" customWidth="1"/>
    <col min="110" max="110" width="9.08984375" style="1026" bestFit="1" customWidth="1"/>
    <col min="111" max="112" width="8.81640625" style="1026"/>
    <col min="113" max="113" width="9.08984375" style="1026" bestFit="1" customWidth="1"/>
    <col min="114" max="115" width="8.81640625" style="1026"/>
    <col min="116" max="116" width="9.08984375" style="1026" bestFit="1" customWidth="1"/>
    <col min="117" max="121" width="8.81640625" style="1026"/>
    <col min="122" max="122" width="9.08984375" style="1026" bestFit="1" customWidth="1"/>
    <col min="123" max="123" width="8.81640625" style="1026"/>
    <col min="124" max="124" width="9.08984375" style="1026" bestFit="1" customWidth="1"/>
    <col min="125" max="126" width="8.81640625" style="1026"/>
    <col min="127" max="127" width="9.08984375" style="1026" bestFit="1" customWidth="1"/>
    <col min="128" max="131" width="8.81640625" style="1026"/>
    <col min="132" max="132" width="9.08984375" style="1026" bestFit="1" customWidth="1"/>
    <col min="133" max="135" width="8.81640625" style="1026"/>
    <col min="136" max="137" width="9.08984375" style="1026" bestFit="1" customWidth="1"/>
    <col min="138" max="139" width="8.81640625" style="1026"/>
    <col min="140" max="140" width="9.08984375" style="1026" bestFit="1" customWidth="1"/>
    <col min="141" max="142" width="8.81640625" style="1026"/>
    <col min="143" max="143" width="9.08984375" style="1026" bestFit="1" customWidth="1"/>
    <col min="144" max="148" width="8.81640625" style="1026"/>
    <col min="149" max="149" width="12.08984375" style="1026" bestFit="1" customWidth="1"/>
    <col min="150" max="150" width="11.54296875" style="1026" bestFit="1" customWidth="1"/>
    <col min="151" max="151" width="10.54296875" style="1026" bestFit="1" customWidth="1"/>
    <col min="152" max="152" width="11.54296875" style="1026" bestFit="1" customWidth="1"/>
    <col min="153" max="153" width="9.08984375" style="1026" bestFit="1" customWidth="1"/>
    <col min="154" max="155" width="8.81640625" style="1026"/>
    <col min="156" max="156" width="12.08984375" style="1026" bestFit="1" customWidth="1"/>
    <col min="157" max="158" width="8.81640625" style="1026"/>
    <col min="159" max="159" width="12.08984375" style="1026" bestFit="1" customWidth="1"/>
    <col min="160" max="160" width="11.08984375" style="1026" bestFit="1" customWidth="1"/>
    <col min="161" max="161" width="8.81640625" style="1026"/>
    <col min="162" max="162" width="13.81640625" style="1026" customWidth="1"/>
    <col min="163" max="167" width="8.81640625" style="1026"/>
    <col min="168" max="168" width="11.453125" style="1026" bestFit="1" customWidth="1"/>
    <col min="169" max="169" width="9" style="1026" bestFit="1" customWidth="1"/>
    <col min="170" max="16384" width="8.8164062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4">
        <v>39049663</v>
      </c>
      <c r="D5" s="1394">
        <v>38986232</v>
      </c>
      <c r="E5" s="1394">
        <v>12404128</v>
      </c>
      <c r="F5" s="1394">
        <v>26582104</v>
      </c>
      <c r="G5" s="1394"/>
      <c r="H5" s="1394"/>
      <c r="I5" s="1394"/>
      <c r="J5" s="1394"/>
      <c r="K5" s="1394">
        <v>133</v>
      </c>
      <c r="L5" s="1394"/>
      <c r="M5" s="1394"/>
      <c r="N5" s="1394">
        <v>63298</v>
      </c>
      <c r="O5" s="1394"/>
      <c r="P5" s="1394"/>
      <c r="Q5" s="1394">
        <v>40928157</v>
      </c>
      <c r="R5" s="1394">
        <v>29044629</v>
      </c>
      <c r="S5" s="1394">
        <v>9726204</v>
      </c>
      <c r="T5" s="1394">
        <v>9726204</v>
      </c>
      <c r="U5" s="1394"/>
      <c r="V5" s="1394"/>
      <c r="W5" s="1394">
        <v>19318425</v>
      </c>
      <c r="X5" s="1394">
        <v>19318425</v>
      </c>
      <c r="Y5" s="1394"/>
      <c r="Z5" s="1394"/>
      <c r="AA5" s="1394">
        <v>0</v>
      </c>
      <c r="AB5" s="1394"/>
      <c r="AC5" s="1394"/>
      <c r="AD5" s="1394"/>
      <c r="AE5" s="1394">
        <v>0</v>
      </c>
      <c r="AF5" s="1394"/>
      <c r="AG5" s="1394"/>
      <c r="AH5" s="1394"/>
      <c r="AI5" s="1394">
        <v>0</v>
      </c>
      <c r="AJ5" s="1394"/>
      <c r="AK5" s="1394"/>
      <c r="AL5" s="1394"/>
      <c r="AM5" s="1394">
        <v>0</v>
      </c>
      <c r="AN5" s="1394"/>
      <c r="AO5" s="1394"/>
      <c r="AP5" s="1394"/>
      <c r="AQ5" s="1394">
        <v>11883528</v>
      </c>
      <c r="AR5" s="1394">
        <v>11883528</v>
      </c>
      <c r="AS5" s="1394"/>
      <c r="AT5" s="1394"/>
      <c r="AU5" s="1394">
        <v>0</v>
      </c>
      <c r="AV5" s="1394"/>
      <c r="AW5" s="1394"/>
      <c r="AX5" s="1394"/>
      <c r="AY5" s="1394">
        <v>0</v>
      </c>
      <c r="AZ5" s="1394"/>
      <c r="BA5" s="1394"/>
      <c r="BB5" s="1394"/>
      <c r="BC5" s="1394">
        <v>0</v>
      </c>
      <c r="BD5" s="1394"/>
      <c r="BE5" s="1394"/>
      <c r="BF5" s="1394"/>
      <c r="BG5" s="1394">
        <v>0</v>
      </c>
      <c r="BH5" s="1394"/>
      <c r="BI5" s="1394"/>
      <c r="BJ5" s="1394"/>
      <c r="BK5" s="1394"/>
      <c r="BL5" s="1394">
        <v>0</v>
      </c>
      <c r="BM5" s="1394">
        <v>0</v>
      </c>
      <c r="BN5" s="1394"/>
      <c r="BO5" s="1394">
        <v>0</v>
      </c>
      <c r="BP5" s="1394"/>
      <c r="BQ5" s="1394"/>
      <c r="BR5" s="1394"/>
      <c r="BS5" s="1394"/>
      <c r="BT5" s="1394">
        <v>0</v>
      </c>
      <c r="BU5" s="1394"/>
      <c r="BV5" s="1394">
        <v>0</v>
      </c>
      <c r="BW5" s="1394"/>
      <c r="BX5" s="1394"/>
      <c r="BY5" s="1394"/>
      <c r="BZ5" s="1394"/>
      <c r="CA5" s="1394">
        <v>0</v>
      </c>
      <c r="CB5" s="1394"/>
      <c r="CC5" s="1394">
        <v>0</v>
      </c>
      <c r="CD5" s="1394"/>
      <c r="CE5" s="1394"/>
      <c r="CF5" s="1394"/>
      <c r="CG5" s="1394"/>
      <c r="CH5" s="1394"/>
      <c r="CI5" s="1394">
        <v>0</v>
      </c>
      <c r="CJ5" s="1394"/>
      <c r="CK5" s="1394"/>
      <c r="CL5" s="1394"/>
      <c r="CM5" s="1394"/>
      <c r="CN5" s="1394"/>
      <c r="CO5" s="1394">
        <v>0</v>
      </c>
      <c r="CP5" s="1394"/>
      <c r="CQ5" s="1394"/>
      <c r="CR5" s="1394"/>
      <c r="CS5" s="1394"/>
      <c r="CT5" s="1394">
        <v>0</v>
      </c>
      <c r="CU5" s="1394">
        <v>0</v>
      </c>
      <c r="CV5" s="1394"/>
      <c r="CW5" s="1394"/>
      <c r="CX5" s="1394">
        <v>0</v>
      </c>
      <c r="CY5" s="1394"/>
      <c r="CZ5" s="1394"/>
      <c r="DA5" s="1394">
        <v>0</v>
      </c>
      <c r="DB5" s="1394"/>
      <c r="DC5" s="1394"/>
      <c r="DD5" s="1394"/>
      <c r="DE5" s="1394">
        <v>0</v>
      </c>
      <c r="DF5" s="1394">
        <v>0</v>
      </c>
      <c r="DG5" s="1394"/>
      <c r="DH5" s="1394"/>
      <c r="DI5" s="1394">
        <v>0</v>
      </c>
      <c r="DJ5" s="1394"/>
      <c r="DK5" s="1394"/>
      <c r="DL5" s="1394">
        <v>0</v>
      </c>
      <c r="DM5" s="1394"/>
      <c r="DN5" s="1394"/>
      <c r="DO5" s="1394"/>
      <c r="DP5" s="1394"/>
      <c r="DQ5" s="1394"/>
      <c r="DR5" s="1394">
        <v>11698987</v>
      </c>
      <c r="DS5" s="1394"/>
      <c r="DT5" s="1394">
        <v>0</v>
      </c>
      <c r="DU5" s="1394"/>
      <c r="DV5" s="1394"/>
      <c r="DW5" s="1394">
        <v>0</v>
      </c>
      <c r="DX5" s="1394"/>
      <c r="DY5" s="1394"/>
      <c r="DZ5" s="1394"/>
      <c r="EA5" s="1394"/>
      <c r="EB5" s="1394">
        <v>11698987</v>
      </c>
      <c r="EC5" s="1394"/>
      <c r="ED5" s="1394">
        <v>11698987</v>
      </c>
      <c r="EE5" s="1394"/>
      <c r="EF5" s="1394">
        <v>8344350</v>
      </c>
      <c r="EG5" s="1394">
        <v>0</v>
      </c>
      <c r="EH5" s="1394"/>
      <c r="EI5" s="1394"/>
      <c r="EJ5" s="1394">
        <v>0</v>
      </c>
      <c r="EK5" s="1394"/>
      <c r="EL5" s="1394"/>
      <c r="EM5" s="1394">
        <v>8344350</v>
      </c>
      <c r="EN5" s="1394"/>
      <c r="EO5" s="1394">
        <v>8344350</v>
      </c>
      <c r="EP5" s="1394"/>
      <c r="EQ5" s="1394"/>
      <c r="ER5" s="1394"/>
      <c r="ES5" s="1394">
        <v>-46995024</v>
      </c>
      <c r="ET5" s="1394">
        <v>43574907</v>
      </c>
      <c r="EU5" s="1394">
        <v>6529670</v>
      </c>
      <c r="EV5" s="1394">
        <v>37045237</v>
      </c>
      <c r="EW5" s="1394">
        <v>32801755</v>
      </c>
      <c r="EX5" s="1394"/>
      <c r="EY5" s="1394">
        <v>32801755</v>
      </c>
      <c r="EZ5" s="1394">
        <v>-123371686</v>
      </c>
      <c r="FA5" s="1394"/>
      <c r="FB5" s="1394"/>
      <c r="FC5" s="1394">
        <v>-123371686</v>
      </c>
      <c r="FD5" s="1394">
        <v>0</v>
      </c>
      <c r="FE5" s="1394"/>
      <c r="FF5" s="1394">
        <v>70722080</v>
      </c>
      <c r="FG5" s="1394"/>
      <c r="FH5" s="1394"/>
      <c r="FI5" s="1394"/>
      <c r="FJ5" s="1394"/>
      <c r="FK5" s="1394"/>
      <c r="FL5" s="1394">
        <v>123748213</v>
      </c>
      <c r="FM5" s="1194">
        <v>0</v>
      </c>
    </row>
    <row r="6" spans="1:169">
      <c r="A6" s="1194"/>
      <c r="B6" s="1196">
        <v>42036</v>
      </c>
      <c r="C6" s="1394">
        <v>38382454</v>
      </c>
      <c r="D6" s="1394">
        <v>38310027</v>
      </c>
      <c r="E6" s="1394">
        <v>12166279</v>
      </c>
      <c r="F6" s="1394">
        <v>26143748</v>
      </c>
      <c r="G6" s="1394"/>
      <c r="H6" s="1394"/>
      <c r="I6" s="1394"/>
      <c r="J6" s="1394"/>
      <c r="K6" s="1394">
        <v>103</v>
      </c>
      <c r="L6" s="1394"/>
      <c r="M6" s="1394"/>
      <c r="N6" s="1394">
        <v>72324</v>
      </c>
      <c r="O6" s="1394"/>
      <c r="P6" s="1394"/>
      <c r="Q6" s="1394">
        <v>40362222</v>
      </c>
      <c r="R6" s="1394">
        <v>28468203</v>
      </c>
      <c r="S6" s="1394">
        <v>9533018</v>
      </c>
      <c r="T6" s="1394">
        <v>9533018</v>
      </c>
      <c r="U6" s="1394"/>
      <c r="V6" s="1394"/>
      <c r="W6" s="1394">
        <v>18935185</v>
      </c>
      <c r="X6" s="1394">
        <v>18935185</v>
      </c>
      <c r="Y6" s="1394"/>
      <c r="Z6" s="1394"/>
      <c r="AA6" s="1394">
        <v>0</v>
      </c>
      <c r="AB6" s="1394"/>
      <c r="AC6" s="1394"/>
      <c r="AD6" s="1394"/>
      <c r="AE6" s="1394">
        <v>0</v>
      </c>
      <c r="AF6" s="1394"/>
      <c r="AG6" s="1394"/>
      <c r="AH6" s="1394"/>
      <c r="AI6" s="1394">
        <v>0</v>
      </c>
      <c r="AJ6" s="1394"/>
      <c r="AK6" s="1394"/>
      <c r="AL6" s="1394"/>
      <c r="AM6" s="1394">
        <v>0</v>
      </c>
      <c r="AN6" s="1394"/>
      <c r="AO6" s="1394"/>
      <c r="AP6" s="1394"/>
      <c r="AQ6" s="1394">
        <v>11894019</v>
      </c>
      <c r="AR6" s="1394">
        <v>11894019</v>
      </c>
      <c r="AS6" s="1394"/>
      <c r="AT6" s="1394"/>
      <c r="AU6" s="1394">
        <v>0</v>
      </c>
      <c r="AV6" s="1394"/>
      <c r="AW6" s="1394"/>
      <c r="AX6" s="1394"/>
      <c r="AY6" s="1394">
        <v>0</v>
      </c>
      <c r="AZ6" s="1394"/>
      <c r="BA6" s="1394"/>
      <c r="BB6" s="1394"/>
      <c r="BC6" s="1394">
        <v>0</v>
      </c>
      <c r="BD6" s="1394"/>
      <c r="BE6" s="1394"/>
      <c r="BF6" s="1394"/>
      <c r="BG6" s="1394">
        <v>0</v>
      </c>
      <c r="BH6" s="1394"/>
      <c r="BI6" s="1394"/>
      <c r="BJ6" s="1394"/>
      <c r="BK6" s="1394"/>
      <c r="BL6" s="1394">
        <v>0</v>
      </c>
      <c r="BM6" s="1394">
        <v>0</v>
      </c>
      <c r="BN6" s="1394"/>
      <c r="BO6" s="1394">
        <v>0</v>
      </c>
      <c r="BP6" s="1394"/>
      <c r="BQ6" s="1394"/>
      <c r="BR6" s="1394"/>
      <c r="BS6" s="1394"/>
      <c r="BT6" s="1394">
        <v>0</v>
      </c>
      <c r="BU6" s="1394"/>
      <c r="BV6" s="1394">
        <v>0</v>
      </c>
      <c r="BW6" s="1394"/>
      <c r="BX6" s="1394"/>
      <c r="BY6" s="1394"/>
      <c r="BZ6" s="1394"/>
      <c r="CA6" s="1394">
        <v>0</v>
      </c>
      <c r="CB6" s="1394"/>
      <c r="CC6" s="1394">
        <v>0</v>
      </c>
      <c r="CD6" s="1394"/>
      <c r="CE6" s="1394"/>
      <c r="CF6" s="1394"/>
      <c r="CG6" s="1394"/>
      <c r="CH6" s="1394"/>
      <c r="CI6" s="1394">
        <v>0</v>
      </c>
      <c r="CJ6" s="1394"/>
      <c r="CK6" s="1394"/>
      <c r="CL6" s="1394"/>
      <c r="CM6" s="1394"/>
      <c r="CN6" s="1394"/>
      <c r="CO6" s="1394">
        <v>0</v>
      </c>
      <c r="CP6" s="1394"/>
      <c r="CQ6" s="1394"/>
      <c r="CR6" s="1394"/>
      <c r="CS6" s="1394"/>
      <c r="CT6" s="1394">
        <v>0</v>
      </c>
      <c r="CU6" s="1394">
        <v>0</v>
      </c>
      <c r="CV6" s="1394"/>
      <c r="CW6" s="1394"/>
      <c r="CX6" s="1394">
        <v>0</v>
      </c>
      <c r="CY6" s="1394"/>
      <c r="CZ6" s="1394"/>
      <c r="DA6" s="1394">
        <v>0</v>
      </c>
      <c r="DB6" s="1394"/>
      <c r="DC6" s="1394"/>
      <c r="DD6" s="1394"/>
      <c r="DE6" s="1394">
        <v>0</v>
      </c>
      <c r="DF6" s="1394">
        <v>0</v>
      </c>
      <c r="DG6" s="1394"/>
      <c r="DH6" s="1394"/>
      <c r="DI6" s="1394">
        <v>0</v>
      </c>
      <c r="DJ6" s="1394"/>
      <c r="DK6" s="1394"/>
      <c r="DL6" s="1394">
        <v>0</v>
      </c>
      <c r="DM6" s="1394"/>
      <c r="DN6" s="1394"/>
      <c r="DO6" s="1394"/>
      <c r="DP6" s="1394"/>
      <c r="DQ6" s="1394"/>
      <c r="DR6" s="1394">
        <v>11698987</v>
      </c>
      <c r="DS6" s="1394"/>
      <c r="DT6" s="1394">
        <v>0</v>
      </c>
      <c r="DU6" s="1394"/>
      <c r="DV6" s="1394"/>
      <c r="DW6" s="1394">
        <v>0</v>
      </c>
      <c r="DX6" s="1394"/>
      <c r="DY6" s="1394"/>
      <c r="DZ6" s="1394"/>
      <c r="EA6" s="1394"/>
      <c r="EB6" s="1394">
        <v>11698987</v>
      </c>
      <c r="EC6" s="1394"/>
      <c r="ED6" s="1394">
        <v>11698987</v>
      </c>
      <c r="EE6" s="1394"/>
      <c r="EF6" s="1394">
        <v>8346700</v>
      </c>
      <c r="EG6" s="1394">
        <v>0</v>
      </c>
      <c r="EH6" s="1394"/>
      <c r="EI6" s="1394"/>
      <c r="EJ6" s="1394">
        <v>0</v>
      </c>
      <c r="EK6" s="1394"/>
      <c r="EL6" s="1394"/>
      <c r="EM6" s="1394">
        <v>8346700</v>
      </c>
      <c r="EN6" s="1394"/>
      <c r="EO6" s="1394">
        <v>8346700</v>
      </c>
      <c r="EP6" s="1394"/>
      <c r="EQ6" s="1394"/>
      <c r="ER6" s="1394"/>
      <c r="ES6" s="1394">
        <v>-48678825</v>
      </c>
      <c r="ET6" s="1394">
        <v>43574907</v>
      </c>
      <c r="EU6" s="1394">
        <v>6529670</v>
      </c>
      <c r="EV6" s="1394">
        <v>37045237</v>
      </c>
      <c r="EW6" s="1394">
        <v>32801755</v>
      </c>
      <c r="EX6" s="1394"/>
      <c r="EY6" s="1394">
        <v>32801755</v>
      </c>
      <c r="EZ6" s="1394">
        <v>-125055487</v>
      </c>
      <c r="FA6" s="1394"/>
      <c r="FB6" s="1394"/>
      <c r="FC6" s="1394">
        <v>-125055487</v>
      </c>
      <c r="FD6" s="1394">
        <v>0</v>
      </c>
      <c r="FE6" s="1394"/>
      <c r="FF6" s="1394">
        <v>75550647</v>
      </c>
      <c r="FG6" s="1394"/>
      <c r="FH6" s="1394"/>
      <c r="FI6" s="1394"/>
      <c r="FJ6" s="1394"/>
      <c r="FK6" s="1394"/>
      <c r="FL6" s="1394">
        <v>125662185</v>
      </c>
      <c r="FM6" s="1194">
        <v>0</v>
      </c>
    </row>
    <row r="7" spans="1:169">
      <c r="A7" s="1194"/>
      <c r="B7" s="1196">
        <v>42064</v>
      </c>
      <c r="C7" s="1394">
        <v>68617290</v>
      </c>
      <c r="D7" s="1394">
        <v>68563165</v>
      </c>
      <c r="E7" s="1394">
        <v>25840116</v>
      </c>
      <c r="F7" s="1394">
        <v>42723049</v>
      </c>
      <c r="G7" s="1394"/>
      <c r="H7" s="1394"/>
      <c r="I7" s="1394"/>
      <c r="J7" s="1394">
        <v>6227</v>
      </c>
      <c r="K7" s="1394">
        <v>103</v>
      </c>
      <c r="L7" s="1394"/>
      <c r="M7" s="1394"/>
      <c r="N7" s="1394">
        <v>47795</v>
      </c>
      <c r="O7" s="1394"/>
      <c r="P7" s="1394"/>
      <c r="Q7" s="1394">
        <v>12132368</v>
      </c>
      <c r="R7" s="1394">
        <v>108620</v>
      </c>
      <c r="S7" s="1394">
        <v>5584</v>
      </c>
      <c r="T7" s="1394">
        <v>5584</v>
      </c>
      <c r="U7" s="1394"/>
      <c r="V7" s="1394"/>
      <c r="W7" s="1394">
        <v>103036</v>
      </c>
      <c r="X7" s="1394">
        <v>103036</v>
      </c>
      <c r="Y7" s="1394"/>
      <c r="Z7" s="1394"/>
      <c r="AA7" s="1394">
        <v>0</v>
      </c>
      <c r="AB7" s="1394"/>
      <c r="AC7" s="1394"/>
      <c r="AD7" s="1394"/>
      <c r="AE7" s="1394">
        <v>0</v>
      </c>
      <c r="AF7" s="1394"/>
      <c r="AG7" s="1394"/>
      <c r="AH7" s="1394"/>
      <c r="AI7" s="1394">
        <v>0</v>
      </c>
      <c r="AJ7" s="1394"/>
      <c r="AK7" s="1394"/>
      <c r="AL7" s="1394"/>
      <c r="AM7" s="1394">
        <v>0</v>
      </c>
      <c r="AN7" s="1394"/>
      <c r="AO7" s="1394"/>
      <c r="AP7" s="1394"/>
      <c r="AQ7" s="1394">
        <v>12023748</v>
      </c>
      <c r="AR7" s="1394">
        <v>12023748</v>
      </c>
      <c r="AS7" s="1394"/>
      <c r="AT7" s="1394"/>
      <c r="AU7" s="1394">
        <v>0</v>
      </c>
      <c r="AV7" s="1394"/>
      <c r="AW7" s="1394"/>
      <c r="AX7" s="1394"/>
      <c r="AY7" s="1394">
        <v>0</v>
      </c>
      <c r="AZ7" s="1394"/>
      <c r="BA7" s="1394"/>
      <c r="BB7" s="1394"/>
      <c r="BC7" s="1394">
        <v>0</v>
      </c>
      <c r="BD7" s="1394"/>
      <c r="BE7" s="1394"/>
      <c r="BF7" s="1394"/>
      <c r="BG7" s="1394">
        <v>0</v>
      </c>
      <c r="BH7" s="1394"/>
      <c r="BI7" s="1394"/>
      <c r="BJ7" s="1394"/>
      <c r="BK7" s="1394"/>
      <c r="BL7" s="1394">
        <v>0</v>
      </c>
      <c r="BM7" s="1394">
        <v>0</v>
      </c>
      <c r="BN7" s="1394"/>
      <c r="BO7" s="1394">
        <v>0</v>
      </c>
      <c r="BP7" s="1394"/>
      <c r="BQ7" s="1394"/>
      <c r="BR7" s="1394"/>
      <c r="BS7" s="1394"/>
      <c r="BT7" s="1394">
        <v>0</v>
      </c>
      <c r="BU7" s="1394"/>
      <c r="BV7" s="1394">
        <v>0</v>
      </c>
      <c r="BW7" s="1394"/>
      <c r="BX7" s="1394"/>
      <c r="BY7" s="1394"/>
      <c r="BZ7" s="1394"/>
      <c r="CA7" s="1394">
        <v>0</v>
      </c>
      <c r="CB7" s="1394"/>
      <c r="CC7" s="1394">
        <v>0</v>
      </c>
      <c r="CD7" s="1394"/>
      <c r="CE7" s="1394"/>
      <c r="CF7" s="1394"/>
      <c r="CG7" s="1394"/>
      <c r="CH7" s="1394"/>
      <c r="CI7" s="1394">
        <v>0</v>
      </c>
      <c r="CJ7" s="1394"/>
      <c r="CK7" s="1394"/>
      <c r="CL7" s="1394"/>
      <c r="CM7" s="1394"/>
      <c r="CN7" s="1394"/>
      <c r="CO7" s="1394">
        <v>0</v>
      </c>
      <c r="CP7" s="1394"/>
      <c r="CQ7" s="1394"/>
      <c r="CR7" s="1394"/>
      <c r="CS7" s="1394"/>
      <c r="CT7" s="1394">
        <v>0</v>
      </c>
      <c r="CU7" s="1394">
        <v>0</v>
      </c>
      <c r="CV7" s="1394"/>
      <c r="CW7" s="1394"/>
      <c r="CX7" s="1394">
        <v>0</v>
      </c>
      <c r="CY7" s="1394"/>
      <c r="CZ7" s="1394"/>
      <c r="DA7" s="1394">
        <v>0</v>
      </c>
      <c r="DB7" s="1394"/>
      <c r="DC7" s="1394"/>
      <c r="DD7" s="1394"/>
      <c r="DE7" s="1394">
        <v>0</v>
      </c>
      <c r="DF7" s="1394">
        <v>0</v>
      </c>
      <c r="DG7" s="1394"/>
      <c r="DH7" s="1394"/>
      <c r="DI7" s="1394">
        <v>0</v>
      </c>
      <c r="DJ7" s="1394"/>
      <c r="DK7" s="1394"/>
      <c r="DL7" s="1394">
        <v>0</v>
      </c>
      <c r="DM7" s="1394"/>
      <c r="DN7" s="1394"/>
      <c r="DO7" s="1394"/>
      <c r="DP7" s="1394"/>
      <c r="DQ7" s="1394"/>
      <c r="DR7" s="1394">
        <v>11990998</v>
      </c>
      <c r="DS7" s="1394"/>
      <c r="DT7" s="1394">
        <v>0</v>
      </c>
      <c r="DU7" s="1394"/>
      <c r="DV7" s="1394"/>
      <c r="DW7" s="1394">
        <v>0</v>
      </c>
      <c r="DX7" s="1394"/>
      <c r="DY7" s="1394"/>
      <c r="DZ7" s="1394"/>
      <c r="EA7" s="1394"/>
      <c r="EB7" s="1394">
        <v>11990998</v>
      </c>
      <c r="EC7" s="1394"/>
      <c r="ED7" s="1394">
        <v>11990998</v>
      </c>
      <c r="EE7" s="1394"/>
      <c r="EF7" s="1394">
        <v>8247150</v>
      </c>
      <c r="EG7" s="1394">
        <v>0</v>
      </c>
      <c r="EH7" s="1394"/>
      <c r="EI7" s="1394"/>
      <c r="EJ7" s="1394">
        <v>0</v>
      </c>
      <c r="EK7" s="1394"/>
      <c r="EL7" s="1394"/>
      <c r="EM7" s="1394">
        <v>8247150</v>
      </c>
      <c r="EN7" s="1394"/>
      <c r="EO7" s="1394">
        <v>8247150</v>
      </c>
      <c r="EP7" s="1394"/>
      <c r="EQ7" s="1394"/>
      <c r="ER7" s="1394"/>
      <c r="ES7" s="1394">
        <v>-50685931</v>
      </c>
      <c r="ET7" s="1394">
        <v>43574907</v>
      </c>
      <c r="EU7" s="1394">
        <v>6529670</v>
      </c>
      <c r="EV7" s="1394">
        <v>37045237</v>
      </c>
      <c r="EW7" s="1394">
        <v>32801755</v>
      </c>
      <c r="EX7" s="1394"/>
      <c r="EY7" s="1394">
        <v>32801755</v>
      </c>
      <c r="EZ7" s="1394">
        <v>-127062593</v>
      </c>
      <c r="FA7" s="1394"/>
      <c r="FB7" s="1394"/>
      <c r="FC7" s="1394">
        <v>-127062593</v>
      </c>
      <c r="FD7" s="1394">
        <v>0</v>
      </c>
      <c r="FE7" s="1394"/>
      <c r="FF7" s="1394">
        <v>75204834</v>
      </c>
      <c r="FG7" s="1394"/>
      <c r="FH7" s="1394"/>
      <c r="FI7" s="1394"/>
      <c r="FJ7" s="1394"/>
      <c r="FK7" s="1394"/>
      <c r="FL7" s="1394">
        <v>125506709</v>
      </c>
      <c r="FM7" s="1194">
        <v>0</v>
      </c>
    </row>
    <row r="8" spans="1:169">
      <c r="A8" s="1194"/>
      <c r="B8" s="1196">
        <v>42095</v>
      </c>
      <c r="C8" s="1394">
        <v>63934982.729999997</v>
      </c>
      <c r="D8" s="1394">
        <v>63934982.729999997</v>
      </c>
      <c r="E8" s="1394">
        <v>24866011.579999998</v>
      </c>
      <c r="F8" s="1394">
        <v>39068971.149999999</v>
      </c>
      <c r="G8" s="1394"/>
      <c r="H8" s="1394"/>
      <c r="I8" s="1394"/>
      <c r="J8" s="1394"/>
      <c r="K8" s="1394"/>
      <c r="L8" s="1394"/>
      <c r="M8" s="1394"/>
      <c r="N8" s="1394"/>
      <c r="O8" s="1394"/>
      <c r="P8" s="1394"/>
      <c r="Q8" s="1394">
        <v>0</v>
      </c>
      <c r="R8" s="1394">
        <v>0</v>
      </c>
      <c r="S8" s="1394">
        <v>0</v>
      </c>
      <c r="T8" s="1394"/>
      <c r="U8" s="1394"/>
      <c r="V8" s="1394"/>
      <c r="W8" s="1394">
        <v>0</v>
      </c>
      <c r="X8" s="1394"/>
      <c r="Y8" s="1394"/>
      <c r="Z8" s="1394"/>
      <c r="AA8" s="1394">
        <v>0</v>
      </c>
      <c r="AB8" s="1394"/>
      <c r="AC8" s="1394"/>
      <c r="AD8" s="1394"/>
      <c r="AE8" s="1394">
        <v>0</v>
      </c>
      <c r="AF8" s="1394"/>
      <c r="AG8" s="1394"/>
      <c r="AH8" s="1394"/>
      <c r="AI8" s="1394">
        <v>0</v>
      </c>
      <c r="AJ8" s="1394"/>
      <c r="AK8" s="1394"/>
      <c r="AL8" s="1394"/>
      <c r="AM8" s="1394">
        <v>0</v>
      </c>
      <c r="AN8" s="1394"/>
      <c r="AO8" s="1394"/>
      <c r="AP8" s="1394"/>
      <c r="AQ8" s="1394">
        <v>0</v>
      </c>
      <c r="AR8" s="1394"/>
      <c r="AS8" s="1394"/>
      <c r="AT8" s="1394"/>
      <c r="AU8" s="1394">
        <v>0</v>
      </c>
      <c r="AV8" s="1394"/>
      <c r="AW8" s="1394"/>
      <c r="AX8" s="1394"/>
      <c r="AY8" s="1394">
        <v>0</v>
      </c>
      <c r="AZ8" s="1394"/>
      <c r="BA8" s="1394"/>
      <c r="BB8" s="1394"/>
      <c r="BC8" s="1394">
        <v>0</v>
      </c>
      <c r="BD8" s="1394"/>
      <c r="BE8" s="1394"/>
      <c r="BF8" s="1394"/>
      <c r="BG8" s="1394">
        <v>0</v>
      </c>
      <c r="BH8" s="1394"/>
      <c r="BI8" s="1394"/>
      <c r="BJ8" s="1394"/>
      <c r="BK8" s="1394"/>
      <c r="BL8" s="1394">
        <v>0</v>
      </c>
      <c r="BM8" s="1394">
        <v>0</v>
      </c>
      <c r="BN8" s="1394"/>
      <c r="BO8" s="1394">
        <v>0</v>
      </c>
      <c r="BP8" s="1394"/>
      <c r="BQ8" s="1394"/>
      <c r="BR8" s="1394"/>
      <c r="BS8" s="1394"/>
      <c r="BT8" s="1394">
        <v>0</v>
      </c>
      <c r="BU8" s="1394"/>
      <c r="BV8" s="1394">
        <v>0</v>
      </c>
      <c r="BW8" s="1394"/>
      <c r="BX8" s="1394"/>
      <c r="BY8" s="1394"/>
      <c r="BZ8" s="1394"/>
      <c r="CA8" s="1394">
        <v>0</v>
      </c>
      <c r="CB8" s="1394"/>
      <c r="CC8" s="1394">
        <v>0</v>
      </c>
      <c r="CD8" s="1394"/>
      <c r="CE8" s="1394"/>
      <c r="CF8" s="1394"/>
      <c r="CG8" s="1394"/>
      <c r="CH8" s="1394"/>
      <c r="CI8" s="1394">
        <v>0</v>
      </c>
      <c r="CJ8" s="1394"/>
      <c r="CK8" s="1394"/>
      <c r="CL8" s="1394"/>
      <c r="CM8" s="1394"/>
      <c r="CN8" s="1394"/>
      <c r="CO8" s="1394">
        <v>0</v>
      </c>
      <c r="CP8" s="1394"/>
      <c r="CQ8" s="1394"/>
      <c r="CR8" s="1394"/>
      <c r="CS8" s="1394"/>
      <c r="CT8" s="1394">
        <v>0</v>
      </c>
      <c r="CU8" s="1394">
        <v>0</v>
      </c>
      <c r="CV8" s="1394"/>
      <c r="CW8" s="1394"/>
      <c r="CX8" s="1394">
        <v>0</v>
      </c>
      <c r="CY8" s="1394"/>
      <c r="CZ8" s="1394"/>
      <c r="DA8" s="1394">
        <v>0</v>
      </c>
      <c r="DB8" s="1394"/>
      <c r="DC8" s="1394"/>
      <c r="DD8" s="1394"/>
      <c r="DE8" s="1394">
        <v>0</v>
      </c>
      <c r="DF8" s="1394">
        <v>0</v>
      </c>
      <c r="DG8" s="1394"/>
      <c r="DH8" s="1394"/>
      <c r="DI8" s="1394">
        <v>0</v>
      </c>
      <c r="DJ8" s="1394"/>
      <c r="DK8" s="1394"/>
      <c r="DL8" s="1394">
        <v>0</v>
      </c>
      <c r="DM8" s="1394"/>
      <c r="DN8" s="1394"/>
      <c r="DO8" s="1394"/>
      <c r="DP8" s="1394"/>
      <c r="DQ8" s="1394"/>
      <c r="DR8" s="1394">
        <v>0</v>
      </c>
      <c r="DS8" s="1394"/>
      <c r="DT8" s="1394">
        <v>0</v>
      </c>
      <c r="DU8" s="1394"/>
      <c r="DV8" s="1394"/>
      <c r="DW8" s="1394">
        <v>0</v>
      </c>
      <c r="DX8" s="1394"/>
      <c r="DY8" s="1394"/>
      <c r="DZ8" s="1394"/>
      <c r="EA8" s="1394"/>
      <c r="EB8" s="1394">
        <v>0</v>
      </c>
      <c r="EC8" s="1394"/>
      <c r="ED8" s="1394"/>
      <c r="EE8" s="1394"/>
      <c r="EF8" s="1394">
        <v>0</v>
      </c>
      <c r="EG8" s="1394">
        <v>0</v>
      </c>
      <c r="EH8" s="1394"/>
      <c r="EI8" s="1394"/>
      <c r="EJ8" s="1394">
        <v>0</v>
      </c>
      <c r="EK8" s="1394"/>
      <c r="EL8" s="1394"/>
      <c r="EM8" s="1394">
        <v>0</v>
      </c>
      <c r="EN8" s="1394"/>
      <c r="EO8" s="1394"/>
      <c r="EP8" s="1394"/>
      <c r="EQ8" s="1394"/>
      <c r="ER8" s="1394"/>
      <c r="ES8" s="1394">
        <v>-27484719</v>
      </c>
      <c r="ET8" s="1394">
        <v>37045237</v>
      </c>
      <c r="EU8" s="1394">
        <v>2498362</v>
      </c>
      <c r="EV8" s="1394">
        <v>34546875</v>
      </c>
      <c r="EW8" s="1394">
        <v>0</v>
      </c>
      <c r="EX8" s="1394"/>
      <c r="EY8" s="1394"/>
      <c r="EZ8" s="1394">
        <v>-64529956</v>
      </c>
      <c r="FA8" s="1394"/>
      <c r="FB8" s="1394"/>
      <c r="FC8" s="1394">
        <v>-64529956</v>
      </c>
      <c r="FD8" s="1394"/>
      <c r="FE8" s="1394"/>
      <c r="FF8" s="1394">
        <v>62442950.270000011</v>
      </c>
      <c r="FG8" s="1394"/>
      <c r="FH8" s="1394"/>
      <c r="FI8" s="1394"/>
      <c r="FJ8" s="1394"/>
      <c r="FK8" s="1394"/>
      <c r="FL8" s="1394">
        <v>98893214</v>
      </c>
      <c r="FM8" s="1194">
        <v>0</v>
      </c>
    </row>
    <row r="9" spans="1:169">
      <c r="A9" s="1194"/>
      <c r="B9" s="1196">
        <v>42125</v>
      </c>
      <c r="C9" s="1394">
        <v>63899237.700000003</v>
      </c>
      <c r="D9" s="1394">
        <v>63899237.700000003</v>
      </c>
      <c r="E9" s="1394">
        <v>24852109.379999999</v>
      </c>
      <c r="F9" s="1394">
        <v>39047128.32</v>
      </c>
      <c r="G9" s="1394"/>
      <c r="H9" s="1394"/>
      <c r="I9" s="1394"/>
      <c r="J9" s="1394"/>
      <c r="K9" s="1394"/>
      <c r="L9" s="1394"/>
      <c r="M9" s="1394"/>
      <c r="N9" s="1394"/>
      <c r="O9" s="1394"/>
      <c r="P9" s="1394"/>
      <c r="Q9" s="1394">
        <v>0</v>
      </c>
      <c r="R9" s="1394">
        <v>0</v>
      </c>
      <c r="S9" s="1394">
        <v>0</v>
      </c>
      <c r="T9" s="1394"/>
      <c r="U9" s="1394"/>
      <c r="V9" s="1394"/>
      <c r="W9" s="1394">
        <v>0</v>
      </c>
      <c r="X9" s="1394"/>
      <c r="Y9" s="1394"/>
      <c r="Z9" s="1394"/>
      <c r="AA9" s="1394">
        <v>0</v>
      </c>
      <c r="AB9" s="1394"/>
      <c r="AC9" s="1394"/>
      <c r="AD9" s="1394"/>
      <c r="AE9" s="1394">
        <v>0</v>
      </c>
      <c r="AF9" s="1394"/>
      <c r="AG9" s="1394"/>
      <c r="AH9" s="1394"/>
      <c r="AI9" s="1394">
        <v>0</v>
      </c>
      <c r="AJ9" s="1394"/>
      <c r="AK9" s="1394"/>
      <c r="AL9" s="1394"/>
      <c r="AM9" s="1394">
        <v>0</v>
      </c>
      <c r="AN9" s="1394"/>
      <c r="AO9" s="1394"/>
      <c r="AP9" s="1394"/>
      <c r="AQ9" s="1394">
        <v>0</v>
      </c>
      <c r="AR9" s="1394"/>
      <c r="AS9" s="1394"/>
      <c r="AT9" s="1394"/>
      <c r="AU9" s="1394">
        <v>0</v>
      </c>
      <c r="AV9" s="1394"/>
      <c r="AW9" s="1394"/>
      <c r="AX9" s="1394"/>
      <c r="AY9" s="1394">
        <v>0</v>
      </c>
      <c r="AZ9" s="1394"/>
      <c r="BA9" s="1394"/>
      <c r="BB9" s="1394"/>
      <c r="BC9" s="1394">
        <v>0</v>
      </c>
      <c r="BD9" s="1394"/>
      <c r="BE9" s="1394"/>
      <c r="BF9" s="1394"/>
      <c r="BG9" s="1394">
        <v>0</v>
      </c>
      <c r="BH9" s="1394"/>
      <c r="BI9" s="1394"/>
      <c r="BJ9" s="1394"/>
      <c r="BK9" s="1394"/>
      <c r="BL9" s="1394">
        <v>0</v>
      </c>
      <c r="BM9" s="1394">
        <v>0</v>
      </c>
      <c r="BN9" s="1394"/>
      <c r="BO9" s="1394">
        <v>0</v>
      </c>
      <c r="BP9" s="1394"/>
      <c r="BQ9" s="1394"/>
      <c r="BR9" s="1394"/>
      <c r="BS9" s="1394"/>
      <c r="BT9" s="1394">
        <v>0</v>
      </c>
      <c r="BU9" s="1394"/>
      <c r="BV9" s="1394">
        <v>0</v>
      </c>
      <c r="BW9" s="1394"/>
      <c r="BX9" s="1394"/>
      <c r="BY9" s="1394"/>
      <c r="BZ9" s="1394"/>
      <c r="CA9" s="1394">
        <v>0</v>
      </c>
      <c r="CB9" s="1394"/>
      <c r="CC9" s="1394">
        <v>0</v>
      </c>
      <c r="CD9" s="1394"/>
      <c r="CE9" s="1394"/>
      <c r="CF9" s="1394"/>
      <c r="CG9" s="1394"/>
      <c r="CH9" s="1394"/>
      <c r="CI9" s="1394">
        <v>0</v>
      </c>
      <c r="CJ9" s="1394"/>
      <c r="CK9" s="1394"/>
      <c r="CL9" s="1394"/>
      <c r="CM9" s="1394"/>
      <c r="CN9" s="1394"/>
      <c r="CO9" s="1394">
        <v>0</v>
      </c>
      <c r="CP9" s="1394"/>
      <c r="CQ9" s="1394"/>
      <c r="CR9" s="1394"/>
      <c r="CS9" s="1394"/>
      <c r="CT9" s="1394">
        <v>0</v>
      </c>
      <c r="CU9" s="1394">
        <v>0</v>
      </c>
      <c r="CV9" s="1394"/>
      <c r="CW9" s="1394"/>
      <c r="CX9" s="1394">
        <v>0</v>
      </c>
      <c r="CY9" s="1394"/>
      <c r="CZ9" s="1394"/>
      <c r="DA9" s="1394">
        <v>0</v>
      </c>
      <c r="DB9" s="1394"/>
      <c r="DC9" s="1394"/>
      <c r="DD9" s="1394"/>
      <c r="DE9" s="1394">
        <v>0</v>
      </c>
      <c r="DF9" s="1394">
        <v>0</v>
      </c>
      <c r="DG9" s="1394"/>
      <c r="DH9" s="1394"/>
      <c r="DI9" s="1394">
        <v>0</v>
      </c>
      <c r="DJ9" s="1394"/>
      <c r="DK9" s="1394"/>
      <c r="DL9" s="1394">
        <v>0</v>
      </c>
      <c r="DM9" s="1394"/>
      <c r="DN9" s="1394"/>
      <c r="DO9" s="1394"/>
      <c r="DP9" s="1394"/>
      <c r="DQ9" s="1394"/>
      <c r="DR9" s="1394">
        <v>0</v>
      </c>
      <c r="DS9" s="1394"/>
      <c r="DT9" s="1394">
        <v>0</v>
      </c>
      <c r="DU9" s="1394"/>
      <c r="DV9" s="1394"/>
      <c r="DW9" s="1394">
        <v>0</v>
      </c>
      <c r="DX9" s="1394"/>
      <c r="DY9" s="1394"/>
      <c r="DZ9" s="1394"/>
      <c r="EA9" s="1394"/>
      <c r="EB9" s="1394">
        <v>0</v>
      </c>
      <c r="EC9" s="1394"/>
      <c r="ED9" s="1394"/>
      <c r="EE9" s="1394"/>
      <c r="EF9" s="1394">
        <v>0</v>
      </c>
      <c r="EG9" s="1394">
        <v>0</v>
      </c>
      <c r="EH9" s="1394"/>
      <c r="EI9" s="1394"/>
      <c r="EJ9" s="1394">
        <v>0</v>
      </c>
      <c r="EK9" s="1394"/>
      <c r="EL9" s="1394"/>
      <c r="EM9" s="1394">
        <v>0</v>
      </c>
      <c r="EN9" s="1394"/>
      <c r="EO9" s="1394"/>
      <c r="EP9" s="1394"/>
      <c r="EQ9" s="1394"/>
      <c r="ER9" s="1394"/>
      <c r="ES9" s="1394">
        <v>-28773379</v>
      </c>
      <c r="ET9" s="1394">
        <v>37045237</v>
      </c>
      <c r="EU9" s="1394">
        <v>2498362</v>
      </c>
      <c r="EV9" s="1394">
        <v>34546875</v>
      </c>
      <c r="EW9" s="1394">
        <v>1878565</v>
      </c>
      <c r="EX9" s="1394"/>
      <c r="EY9" s="1394">
        <v>1878565</v>
      </c>
      <c r="EZ9" s="1394">
        <v>-67697181</v>
      </c>
      <c r="FA9" s="1394"/>
      <c r="FB9" s="1394">
        <v>0</v>
      </c>
      <c r="FC9" s="1394">
        <v>-67697181</v>
      </c>
      <c r="FD9" s="1394"/>
      <c r="FE9" s="1394"/>
      <c r="FF9" s="1394">
        <v>64157557.299999997</v>
      </c>
      <c r="FG9" s="1394"/>
      <c r="FH9" s="1394"/>
      <c r="FI9" s="1394"/>
      <c r="FJ9" s="1394"/>
      <c r="FK9" s="1394"/>
      <c r="FL9" s="1394">
        <v>99283416</v>
      </c>
      <c r="FM9" s="1194">
        <v>0</v>
      </c>
    </row>
    <row r="10" spans="1:169">
      <c r="A10" s="1194"/>
      <c r="B10" s="1196">
        <v>42156</v>
      </c>
      <c r="C10" s="1394">
        <v>62949856.870000012</v>
      </c>
      <c r="D10" s="1394">
        <v>62949856.870000012</v>
      </c>
      <c r="E10" s="1394">
        <v>24482869.983765736</v>
      </c>
      <c r="F10" s="1394">
        <v>38466986.886234276</v>
      </c>
      <c r="G10" s="1394"/>
      <c r="H10" s="1394"/>
      <c r="I10" s="1394"/>
      <c r="J10" s="1394"/>
      <c r="K10" s="1394"/>
      <c r="L10" s="1394"/>
      <c r="M10" s="1394"/>
      <c r="N10" s="1394"/>
      <c r="O10" s="1394"/>
      <c r="P10" s="1394"/>
      <c r="Q10" s="1394">
        <v>0</v>
      </c>
      <c r="R10" s="1394">
        <v>0</v>
      </c>
      <c r="S10" s="1394">
        <v>0</v>
      </c>
      <c r="T10" s="1394"/>
      <c r="U10" s="1394"/>
      <c r="V10" s="1394"/>
      <c r="W10" s="1394">
        <v>0</v>
      </c>
      <c r="X10" s="1394"/>
      <c r="Y10" s="1394"/>
      <c r="Z10" s="1394"/>
      <c r="AA10" s="1394">
        <v>0</v>
      </c>
      <c r="AB10" s="1394"/>
      <c r="AC10" s="1394"/>
      <c r="AD10" s="1394"/>
      <c r="AE10" s="1394">
        <v>0</v>
      </c>
      <c r="AF10" s="1394"/>
      <c r="AG10" s="1394"/>
      <c r="AH10" s="1394"/>
      <c r="AI10" s="1394">
        <v>0</v>
      </c>
      <c r="AJ10" s="1394"/>
      <c r="AK10" s="1394"/>
      <c r="AL10" s="1394"/>
      <c r="AM10" s="1394">
        <v>0</v>
      </c>
      <c r="AN10" s="1394"/>
      <c r="AO10" s="1394"/>
      <c r="AP10" s="1394"/>
      <c r="AQ10" s="1394">
        <v>0</v>
      </c>
      <c r="AR10" s="1394"/>
      <c r="AS10" s="1394"/>
      <c r="AT10" s="1394"/>
      <c r="AU10" s="1394">
        <v>0</v>
      </c>
      <c r="AV10" s="1394"/>
      <c r="AW10" s="1394"/>
      <c r="AX10" s="1394"/>
      <c r="AY10" s="1394">
        <v>0</v>
      </c>
      <c r="AZ10" s="1394"/>
      <c r="BA10" s="1394"/>
      <c r="BB10" s="1394"/>
      <c r="BC10" s="1394">
        <v>0</v>
      </c>
      <c r="BD10" s="1394"/>
      <c r="BE10" s="1394"/>
      <c r="BF10" s="1394"/>
      <c r="BG10" s="1394">
        <v>0</v>
      </c>
      <c r="BH10" s="1394"/>
      <c r="BI10" s="1394"/>
      <c r="BJ10" s="1394"/>
      <c r="BK10" s="1394"/>
      <c r="BL10" s="1394">
        <v>0</v>
      </c>
      <c r="BM10" s="1394">
        <v>0</v>
      </c>
      <c r="BN10" s="1394"/>
      <c r="BO10" s="1394">
        <v>0</v>
      </c>
      <c r="BP10" s="1394"/>
      <c r="BQ10" s="1394"/>
      <c r="BR10" s="1394"/>
      <c r="BS10" s="1394"/>
      <c r="BT10" s="1394">
        <v>0</v>
      </c>
      <c r="BU10" s="1394"/>
      <c r="BV10" s="1394">
        <v>0</v>
      </c>
      <c r="BW10" s="1394"/>
      <c r="BX10" s="1394"/>
      <c r="BY10" s="1394"/>
      <c r="BZ10" s="1394"/>
      <c r="CA10" s="1394">
        <v>0</v>
      </c>
      <c r="CB10" s="1394"/>
      <c r="CC10" s="1394">
        <v>0</v>
      </c>
      <c r="CD10" s="1394"/>
      <c r="CE10" s="1394"/>
      <c r="CF10" s="1394"/>
      <c r="CG10" s="1394"/>
      <c r="CH10" s="1394"/>
      <c r="CI10" s="1394">
        <v>0</v>
      </c>
      <c r="CJ10" s="1394"/>
      <c r="CK10" s="1394"/>
      <c r="CL10" s="1394"/>
      <c r="CM10" s="1394"/>
      <c r="CN10" s="1394"/>
      <c r="CO10" s="1394">
        <v>0</v>
      </c>
      <c r="CP10" s="1394"/>
      <c r="CQ10" s="1394"/>
      <c r="CR10" s="1394"/>
      <c r="CS10" s="1394"/>
      <c r="CT10" s="1394">
        <v>0</v>
      </c>
      <c r="CU10" s="1394">
        <v>0</v>
      </c>
      <c r="CV10" s="1394"/>
      <c r="CW10" s="1394"/>
      <c r="CX10" s="1394">
        <v>0</v>
      </c>
      <c r="CY10" s="1394"/>
      <c r="CZ10" s="1394"/>
      <c r="DA10" s="1394">
        <v>0</v>
      </c>
      <c r="DB10" s="1394"/>
      <c r="DC10" s="1394"/>
      <c r="DD10" s="1394"/>
      <c r="DE10" s="1394">
        <v>0</v>
      </c>
      <c r="DF10" s="1394">
        <v>0</v>
      </c>
      <c r="DG10" s="1394"/>
      <c r="DH10" s="1394"/>
      <c r="DI10" s="1394">
        <v>0</v>
      </c>
      <c r="DJ10" s="1394"/>
      <c r="DK10" s="1394"/>
      <c r="DL10" s="1394">
        <v>0</v>
      </c>
      <c r="DM10" s="1394"/>
      <c r="DN10" s="1394"/>
      <c r="DO10" s="1394"/>
      <c r="DP10" s="1394"/>
      <c r="DQ10" s="1394"/>
      <c r="DR10" s="1394">
        <v>0</v>
      </c>
      <c r="DS10" s="1394"/>
      <c r="DT10" s="1394">
        <v>0</v>
      </c>
      <c r="DU10" s="1394"/>
      <c r="DV10" s="1394"/>
      <c r="DW10" s="1394">
        <v>0</v>
      </c>
      <c r="DX10" s="1394"/>
      <c r="DY10" s="1394"/>
      <c r="DZ10" s="1394"/>
      <c r="EA10" s="1394"/>
      <c r="EB10" s="1394">
        <v>0</v>
      </c>
      <c r="EC10" s="1394"/>
      <c r="ED10" s="1394"/>
      <c r="EE10" s="1394"/>
      <c r="EF10" s="1394">
        <v>0</v>
      </c>
      <c r="EG10" s="1394">
        <v>0</v>
      </c>
      <c r="EH10" s="1394"/>
      <c r="EI10" s="1394"/>
      <c r="EJ10" s="1394">
        <v>0</v>
      </c>
      <c r="EK10" s="1394"/>
      <c r="EL10" s="1394"/>
      <c r="EM10" s="1394">
        <v>0</v>
      </c>
      <c r="EN10" s="1394"/>
      <c r="EO10" s="1394"/>
      <c r="EP10" s="1394"/>
      <c r="EQ10" s="1394"/>
      <c r="ER10" s="1394"/>
      <c r="ES10" s="1394">
        <v>-28943901.291288815</v>
      </c>
      <c r="ET10" s="1394">
        <v>37045237</v>
      </c>
      <c r="EU10" s="1394">
        <v>2498362</v>
      </c>
      <c r="EV10" s="1394">
        <v>34546875</v>
      </c>
      <c r="EW10" s="1394">
        <v>1878564.9600000002</v>
      </c>
      <c r="EX10" s="1394"/>
      <c r="EY10" s="1394">
        <v>1878564.9600000002</v>
      </c>
      <c r="EZ10" s="1394">
        <v>-67867703.251288816</v>
      </c>
      <c r="FA10" s="1394"/>
      <c r="FB10" s="1394">
        <v>0</v>
      </c>
      <c r="FC10" s="1394">
        <v>-67867703.251288816</v>
      </c>
      <c r="FD10" s="1394"/>
      <c r="FE10" s="1394"/>
      <c r="FF10" s="1394">
        <v>65430767.570000015</v>
      </c>
      <c r="FG10" s="1394"/>
      <c r="FH10" s="1394"/>
      <c r="FI10" s="1394"/>
      <c r="FJ10" s="1394"/>
      <c r="FK10" s="1394"/>
      <c r="FL10" s="1394">
        <v>99436723.148711205</v>
      </c>
      <c r="FM10" s="1194">
        <v>0</v>
      </c>
    </row>
    <row r="11" spans="1:169">
      <c r="A11" s="1194"/>
      <c r="B11" s="1196">
        <v>42186</v>
      </c>
      <c r="C11" s="1394">
        <v>62949856.870000005</v>
      </c>
      <c r="D11" s="1394">
        <v>62949856.870000005</v>
      </c>
      <c r="E11" s="1394">
        <v>24482869.98</v>
      </c>
      <c r="F11" s="1394">
        <v>38466986.890000001</v>
      </c>
      <c r="G11" s="1394"/>
      <c r="H11" s="1394"/>
      <c r="I11" s="1394"/>
      <c r="J11" s="1394"/>
      <c r="K11" s="1394"/>
      <c r="L11" s="1394"/>
      <c r="M11" s="1394"/>
      <c r="N11" s="1394"/>
      <c r="O11" s="1394"/>
      <c r="P11" s="1394"/>
      <c r="Q11" s="1394">
        <v>0</v>
      </c>
      <c r="R11" s="1394">
        <v>0</v>
      </c>
      <c r="S11" s="1394">
        <v>0</v>
      </c>
      <c r="T11" s="1394"/>
      <c r="U11" s="1394"/>
      <c r="V11" s="1394"/>
      <c r="W11" s="1394">
        <v>0</v>
      </c>
      <c r="X11" s="1394"/>
      <c r="Y11" s="1394"/>
      <c r="Z11" s="1394"/>
      <c r="AA11" s="1394">
        <v>0</v>
      </c>
      <c r="AB11" s="1394"/>
      <c r="AC11" s="1394"/>
      <c r="AD11" s="1394"/>
      <c r="AE11" s="1394">
        <v>0</v>
      </c>
      <c r="AF11" s="1394"/>
      <c r="AG11" s="1394"/>
      <c r="AH11" s="1394"/>
      <c r="AI11" s="1394">
        <v>0</v>
      </c>
      <c r="AJ11" s="1394"/>
      <c r="AK11" s="1394"/>
      <c r="AL11" s="1394"/>
      <c r="AM11" s="1394">
        <v>0</v>
      </c>
      <c r="AN11" s="1394"/>
      <c r="AO11" s="1394"/>
      <c r="AP11" s="1394"/>
      <c r="AQ11" s="1394">
        <v>0</v>
      </c>
      <c r="AR11" s="1394"/>
      <c r="AS11" s="1394"/>
      <c r="AT11" s="1394"/>
      <c r="AU11" s="1394">
        <v>0</v>
      </c>
      <c r="AV11" s="1394"/>
      <c r="AW11" s="1394"/>
      <c r="AX11" s="1394"/>
      <c r="AY11" s="1394">
        <v>0</v>
      </c>
      <c r="AZ11" s="1394"/>
      <c r="BA11" s="1394"/>
      <c r="BB11" s="1394"/>
      <c r="BC11" s="1394">
        <v>0</v>
      </c>
      <c r="BD11" s="1394"/>
      <c r="BE11" s="1394"/>
      <c r="BF11" s="1394"/>
      <c r="BG11" s="1394">
        <v>0</v>
      </c>
      <c r="BH11" s="1394"/>
      <c r="BI11" s="1394"/>
      <c r="BJ11" s="1394"/>
      <c r="BK11" s="1394"/>
      <c r="BL11" s="1394">
        <v>0</v>
      </c>
      <c r="BM11" s="1394">
        <v>0</v>
      </c>
      <c r="BN11" s="1394"/>
      <c r="BO11" s="1394">
        <v>0</v>
      </c>
      <c r="BP11" s="1394"/>
      <c r="BQ11" s="1394"/>
      <c r="BR11" s="1394"/>
      <c r="BS11" s="1394"/>
      <c r="BT11" s="1394">
        <v>0</v>
      </c>
      <c r="BU11" s="1394"/>
      <c r="BV11" s="1394">
        <v>0</v>
      </c>
      <c r="BW11" s="1394"/>
      <c r="BX11" s="1394"/>
      <c r="BY11" s="1394"/>
      <c r="BZ11" s="1394"/>
      <c r="CA11" s="1394">
        <v>0</v>
      </c>
      <c r="CB11" s="1394"/>
      <c r="CC11" s="1394">
        <v>0</v>
      </c>
      <c r="CD11" s="1394"/>
      <c r="CE11" s="1394"/>
      <c r="CF11" s="1394"/>
      <c r="CG11" s="1394"/>
      <c r="CH11" s="1394"/>
      <c r="CI11" s="1394">
        <v>0</v>
      </c>
      <c r="CJ11" s="1394"/>
      <c r="CK11" s="1394"/>
      <c r="CL11" s="1394"/>
      <c r="CM11" s="1394"/>
      <c r="CN11" s="1394"/>
      <c r="CO11" s="1394">
        <v>0</v>
      </c>
      <c r="CP11" s="1394"/>
      <c r="CQ11" s="1394"/>
      <c r="CR11" s="1394"/>
      <c r="CS11" s="1394"/>
      <c r="CT11" s="1394">
        <v>0</v>
      </c>
      <c r="CU11" s="1394">
        <v>0</v>
      </c>
      <c r="CV11" s="1394"/>
      <c r="CW11" s="1394"/>
      <c r="CX11" s="1394">
        <v>0</v>
      </c>
      <c r="CY11" s="1394"/>
      <c r="CZ11" s="1394"/>
      <c r="DA11" s="1394">
        <v>0</v>
      </c>
      <c r="DB11" s="1394"/>
      <c r="DC11" s="1394"/>
      <c r="DD11" s="1394"/>
      <c r="DE11" s="1394">
        <v>0</v>
      </c>
      <c r="DF11" s="1394">
        <v>0</v>
      </c>
      <c r="DG11" s="1394"/>
      <c r="DH11" s="1394"/>
      <c r="DI11" s="1394">
        <v>0</v>
      </c>
      <c r="DJ11" s="1394"/>
      <c r="DK11" s="1394"/>
      <c r="DL11" s="1394">
        <v>0</v>
      </c>
      <c r="DM11" s="1394"/>
      <c r="DN11" s="1394"/>
      <c r="DO11" s="1394"/>
      <c r="DP11" s="1394"/>
      <c r="DQ11" s="1394"/>
      <c r="DR11" s="1394">
        <v>0</v>
      </c>
      <c r="DS11" s="1394"/>
      <c r="DT11" s="1394">
        <v>0</v>
      </c>
      <c r="DU11" s="1394"/>
      <c r="DV11" s="1394"/>
      <c r="DW11" s="1394">
        <v>0</v>
      </c>
      <c r="DX11" s="1394"/>
      <c r="DY11" s="1394"/>
      <c r="DZ11" s="1394"/>
      <c r="EA11" s="1394"/>
      <c r="EB11" s="1394">
        <v>0</v>
      </c>
      <c r="EC11" s="1394"/>
      <c r="ED11" s="1394"/>
      <c r="EE11" s="1394"/>
      <c r="EF11" s="1394">
        <v>0</v>
      </c>
      <c r="EG11" s="1394">
        <v>0</v>
      </c>
      <c r="EH11" s="1394"/>
      <c r="EI11" s="1394"/>
      <c r="EJ11" s="1394">
        <v>0</v>
      </c>
      <c r="EK11" s="1394"/>
      <c r="EL11" s="1394"/>
      <c r="EM11" s="1394">
        <v>0</v>
      </c>
      <c r="EN11" s="1394"/>
      <c r="EO11" s="1394"/>
      <c r="EP11" s="1394"/>
      <c r="EQ11" s="1394"/>
      <c r="ER11" s="1394"/>
      <c r="ES11" s="1394">
        <v>-27769396</v>
      </c>
      <c r="ET11" s="1394">
        <v>37045237</v>
      </c>
      <c r="EU11" s="1394">
        <v>2498362</v>
      </c>
      <c r="EV11" s="1394">
        <v>34546875</v>
      </c>
      <c r="EW11" s="1394">
        <v>1878564</v>
      </c>
      <c r="EX11" s="1394"/>
      <c r="EY11" s="1394">
        <v>1878564</v>
      </c>
      <c r="EZ11" s="1394">
        <v>-66693197</v>
      </c>
      <c r="FA11" s="1394"/>
      <c r="FB11" s="1394">
        <v>0</v>
      </c>
      <c r="FC11" s="1394">
        <v>-66693197</v>
      </c>
      <c r="FD11" s="1394"/>
      <c r="FE11" s="1394"/>
      <c r="FF11" s="1394">
        <v>64795022.129999995</v>
      </c>
      <c r="FG11" s="1394"/>
      <c r="FH11" s="1394"/>
      <c r="FI11" s="1394"/>
      <c r="FJ11" s="1394"/>
      <c r="FK11" s="1394"/>
      <c r="FL11" s="1394">
        <v>99975483</v>
      </c>
      <c r="FM11" s="1194">
        <v>0</v>
      </c>
    </row>
    <row r="12" spans="1:169">
      <c r="A12" s="1194"/>
      <c r="B12" s="1196">
        <v>42217</v>
      </c>
      <c r="C12" s="1394">
        <v>62949856.719999999</v>
      </c>
      <c r="D12" s="1394">
        <v>62949856.719999999</v>
      </c>
      <c r="E12" s="1394">
        <v>24482869.93</v>
      </c>
      <c r="F12" s="1394">
        <v>38466986.789999999</v>
      </c>
      <c r="G12" s="1394"/>
      <c r="H12" s="1394"/>
      <c r="I12" s="1394"/>
      <c r="J12" s="1394"/>
      <c r="K12" s="1394"/>
      <c r="L12" s="1394"/>
      <c r="M12" s="1394"/>
      <c r="N12" s="1394"/>
      <c r="O12" s="1394"/>
      <c r="P12" s="1394"/>
      <c r="Q12" s="1394">
        <v>0</v>
      </c>
      <c r="R12" s="1394">
        <v>0</v>
      </c>
      <c r="S12" s="1394">
        <v>0</v>
      </c>
      <c r="T12" s="1394"/>
      <c r="U12" s="1394"/>
      <c r="V12" s="1394"/>
      <c r="W12" s="1394">
        <v>0</v>
      </c>
      <c r="X12" s="1394"/>
      <c r="Y12" s="1394"/>
      <c r="Z12" s="1394"/>
      <c r="AA12" s="1394">
        <v>0</v>
      </c>
      <c r="AB12" s="1394"/>
      <c r="AC12" s="1394"/>
      <c r="AD12" s="1394"/>
      <c r="AE12" s="1394">
        <v>0</v>
      </c>
      <c r="AF12" s="1394"/>
      <c r="AG12" s="1394"/>
      <c r="AH12" s="1394"/>
      <c r="AI12" s="1394">
        <v>0</v>
      </c>
      <c r="AJ12" s="1394"/>
      <c r="AK12" s="1394"/>
      <c r="AL12" s="1394"/>
      <c r="AM12" s="1394">
        <v>0</v>
      </c>
      <c r="AN12" s="1394"/>
      <c r="AO12" s="1394"/>
      <c r="AP12" s="1394"/>
      <c r="AQ12" s="1394">
        <v>0</v>
      </c>
      <c r="AR12" s="1394"/>
      <c r="AS12" s="1394"/>
      <c r="AT12" s="1394"/>
      <c r="AU12" s="1394">
        <v>0</v>
      </c>
      <c r="AV12" s="1394"/>
      <c r="AW12" s="1394"/>
      <c r="AX12" s="1394"/>
      <c r="AY12" s="1394">
        <v>0</v>
      </c>
      <c r="AZ12" s="1394"/>
      <c r="BA12" s="1394"/>
      <c r="BB12" s="1394"/>
      <c r="BC12" s="1394">
        <v>0</v>
      </c>
      <c r="BD12" s="1394"/>
      <c r="BE12" s="1394"/>
      <c r="BF12" s="1394"/>
      <c r="BG12" s="1394">
        <v>0</v>
      </c>
      <c r="BH12" s="1394"/>
      <c r="BI12" s="1394"/>
      <c r="BJ12" s="1394"/>
      <c r="BK12" s="1394"/>
      <c r="BL12" s="1394">
        <v>0</v>
      </c>
      <c r="BM12" s="1394">
        <v>0</v>
      </c>
      <c r="BN12" s="1394"/>
      <c r="BO12" s="1394">
        <v>0</v>
      </c>
      <c r="BP12" s="1394"/>
      <c r="BQ12" s="1394"/>
      <c r="BR12" s="1394"/>
      <c r="BS12" s="1394"/>
      <c r="BT12" s="1394">
        <v>0</v>
      </c>
      <c r="BU12" s="1394"/>
      <c r="BV12" s="1394">
        <v>0</v>
      </c>
      <c r="BW12" s="1394"/>
      <c r="BX12" s="1394"/>
      <c r="BY12" s="1394"/>
      <c r="BZ12" s="1394"/>
      <c r="CA12" s="1394">
        <v>0</v>
      </c>
      <c r="CB12" s="1394"/>
      <c r="CC12" s="1394">
        <v>0</v>
      </c>
      <c r="CD12" s="1394"/>
      <c r="CE12" s="1394"/>
      <c r="CF12" s="1394"/>
      <c r="CG12" s="1394"/>
      <c r="CH12" s="1394"/>
      <c r="CI12" s="1394">
        <v>0</v>
      </c>
      <c r="CJ12" s="1394"/>
      <c r="CK12" s="1394"/>
      <c r="CL12" s="1394"/>
      <c r="CM12" s="1394"/>
      <c r="CN12" s="1394"/>
      <c r="CO12" s="1394">
        <v>0</v>
      </c>
      <c r="CP12" s="1394"/>
      <c r="CQ12" s="1394"/>
      <c r="CR12" s="1394"/>
      <c r="CS12" s="1394"/>
      <c r="CT12" s="1394">
        <v>0</v>
      </c>
      <c r="CU12" s="1394">
        <v>0</v>
      </c>
      <c r="CV12" s="1394"/>
      <c r="CW12" s="1394"/>
      <c r="CX12" s="1394">
        <v>0</v>
      </c>
      <c r="CY12" s="1394"/>
      <c r="CZ12" s="1394"/>
      <c r="DA12" s="1394">
        <v>0</v>
      </c>
      <c r="DB12" s="1394"/>
      <c r="DC12" s="1394"/>
      <c r="DD12" s="1394"/>
      <c r="DE12" s="1394">
        <v>0</v>
      </c>
      <c r="DF12" s="1394">
        <v>0</v>
      </c>
      <c r="DG12" s="1394"/>
      <c r="DH12" s="1394"/>
      <c r="DI12" s="1394">
        <v>0</v>
      </c>
      <c r="DJ12" s="1394"/>
      <c r="DK12" s="1394"/>
      <c r="DL12" s="1394">
        <v>0</v>
      </c>
      <c r="DM12" s="1394"/>
      <c r="DN12" s="1394"/>
      <c r="DO12" s="1394"/>
      <c r="DP12" s="1394"/>
      <c r="DQ12" s="1394"/>
      <c r="DR12" s="1394">
        <v>0</v>
      </c>
      <c r="DS12" s="1394"/>
      <c r="DT12" s="1394">
        <v>0</v>
      </c>
      <c r="DU12" s="1394"/>
      <c r="DV12" s="1394"/>
      <c r="DW12" s="1394">
        <v>0</v>
      </c>
      <c r="DX12" s="1394"/>
      <c r="DY12" s="1394"/>
      <c r="DZ12" s="1394"/>
      <c r="EA12" s="1394"/>
      <c r="EB12" s="1394">
        <v>0</v>
      </c>
      <c r="EC12" s="1394"/>
      <c r="ED12" s="1394"/>
      <c r="EE12" s="1394"/>
      <c r="EF12" s="1394">
        <v>0</v>
      </c>
      <c r="EG12" s="1394">
        <v>0</v>
      </c>
      <c r="EH12" s="1394"/>
      <c r="EI12" s="1394"/>
      <c r="EJ12" s="1394">
        <v>0</v>
      </c>
      <c r="EK12" s="1394"/>
      <c r="EL12" s="1394"/>
      <c r="EM12" s="1394">
        <v>0</v>
      </c>
      <c r="EN12" s="1394"/>
      <c r="EO12" s="1394"/>
      <c r="EP12" s="1394"/>
      <c r="EQ12" s="1394"/>
      <c r="ER12" s="1394"/>
      <c r="ES12" s="1394">
        <v>-14905779</v>
      </c>
      <c r="ET12" s="1394">
        <v>37045237</v>
      </c>
      <c r="EU12" s="1394">
        <v>2498362</v>
      </c>
      <c r="EV12" s="1394">
        <v>34546875</v>
      </c>
      <c r="EW12" s="1394">
        <v>1878564</v>
      </c>
      <c r="EX12" s="1394"/>
      <c r="EY12" s="1394">
        <v>1878564</v>
      </c>
      <c r="EZ12" s="1394">
        <v>-53829580</v>
      </c>
      <c r="FA12" s="1394"/>
      <c r="FB12" s="1394">
        <v>0</v>
      </c>
      <c r="FC12" s="1394">
        <v>-53829580</v>
      </c>
      <c r="FD12" s="1394"/>
      <c r="FE12" s="1394"/>
      <c r="FF12" s="1394">
        <v>51348892.280000001</v>
      </c>
      <c r="FG12" s="1394"/>
      <c r="FH12" s="1394"/>
      <c r="FI12" s="1394"/>
      <c r="FJ12" s="1394"/>
      <c r="FK12" s="1394"/>
      <c r="FL12" s="1394">
        <v>99392970</v>
      </c>
      <c r="FM12" s="1194">
        <v>0</v>
      </c>
    </row>
    <row r="13" spans="1:169">
      <c r="A13" s="1194"/>
      <c r="B13" s="1196">
        <v>42248</v>
      </c>
      <c r="C13" s="1394">
        <v>62157810.079999998</v>
      </c>
      <c r="D13" s="1394">
        <v>62157810.079999998</v>
      </c>
      <c r="E13" s="1394">
        <v>24174821.969999999</v>
      </c>
      <c r="F13" s="1394">
        <v>37982988.109999999</v>
      </c>
      <c r="G13" s="1394"/>
      <c r="H13" s="1394"/>
      <c r="I13" s="1394"/>
      <c r="J13" s="1394"/>
      <c r="K13" s="1394"/>
      <c r="L13" s="1394"/>
      <c r="M13" s="1394"/>
      <c r="N13" s="1394"/>
      <c r="O13" s="1394"/>
      <c r="P13" s="1394"/>
      <c r="Q13" s="1394">
        <v>0</v>
      </c>
      <c r="R13" s="1394">
        <v>0</v>
      </c>
      <c r="S13" s="1394">
        <v>0</v>
      </c>
      <c r="T13" s="1394"/>
      <c r="U13" s="1394"/>
      <c r="V13" s="1394"/>
      <c r="W13" s="1394">
        <v>0</v>
      </c>
      <c r="X13" s="1394"/>
      <c r="Y13" s="1394"/>
      <c r="Z13" s="1394"/>
      <c r="AA13" s="1394">
        <v>0</v>
      </c>
      <c r="AB13" s="1394"/>
      <c r="AC13" s="1394"/>
      <c r="AD13" s="1394"/>
      <c r="AE13" s="1394">
        <v>0</v>
      </c>
      <c r="AF13" s="1394"/>
      <c r="AG13" s="1394"/>
      <c r="AH13" s="1394"/>
      <c r="AI13" s="1394">
        <v>0</v>
      </c>
      <c r="AJ13" s="1394"/>
      <c r="AK13" s="1394"/>
      <c r="AL13" s="1394"/>
      <c r="AM13" s="1394">
        <v>0</v>
      </c>
      <c r="AN13" s="1394"/>
      <c r="AO13" s="1394"/>
      <c r="AP13" s="1394"/>
      <c r="AQ13" s="1394">
        <v>0</v>
      </c>
      <c r="AR13" s="1394"/>
      <c r="AS13" s="1394"/>
      <c r="AT13" s="1394"/>
      <c r="AU13" s="1394">
        <v>0</v>
      </c>
      <c r="AV13" s="1394"/>
      <c r="AW13" s="1394"/>
      <c r="AX13" s="1394"/>
      <c r="AY13" s="1394">
        <v>0</v>
      </c>
      <c r="AZ13" s="1394"/>
      <c r="BA13" s="1394"/>
      <c r="BB13" s="1394"/>
      <c r="BC13" s="1394">
        <v>0</v>
      </c>
      <c r="BD13" s="1394"/>
      <c r="BE13" s="1394"/>
      <c r="BF13" s="1394"/>
      <c r="BG13" s="1394">
        <v>0</v>
      </c>
      <c r="BH13" s="1394"/>
      <c r="BI13" s="1394"/>
      <c r="BJ13" s="1394"/>
      <c r="BK13" s="1394"/>
      <c r="BL13" s="1394">
        <v>0</v>
      </c>
      <c r="BM13" s="1394">
        <v>0</v>
      </c>
      <c r="BN13" s="1394"/>
      <c r="BO13" s="1394">
        <v>0</v>
      </c>
      <c r="BP13" s="1394"/>
      <c r="BQ13" s="1394"/>
      <c r="BR13" s="1394"/>
      <c r="BS13" s="1394"/>
      <c r="BT13" s="1394">
        <v>0</v>
      </c>
      <c r="BU13" s="1394"/>
      <c r="BV13" s="1394">
        <v>0</v>
      </c>
      <c r="BW13" s="1394"/>
      <c r="BX13" s="1394"/>
      <c r="BY13" s="1394"/>
      <c r="BZ13" s="1394"/>
      <c r="CA13" s="1394">
        <v>0</v>
      </c>
      <c r="CB13" s="1394"/>
      <c r="CC13" s="1394">
        <v>0</v>
      </c>
      <c r="CD13" s="1394"/>
      <c r="CE13" s="1394"/>
      <c r="CF13" s="1394"/>
      <c r="CG13" s="1394"/>
      <c r="CH13" s="1394"/>
      <c r="CI13" s="1394">
        <v>0</v>
      </c>
      <c r="CJ13" s="1394"/>
      <c r="CK13" s="1394"/>
      <c r="CL13" s="1394"/>
      <c r="CM13" s="1394"/>
      <c r="CN13" s="1394"/>
      <c r="CO13" s="1394">
        <v>0</v>
      </c>
      <c r="CP13" s="1394"/>
      <c r="CQ13" s="1394"/>
      <c r="CR13" s="1394"/>
      <c r="CS13" s="1394"/>
      <c r="CT13" s="1394">
        <v>0</v>
      </c>
      <c r="CU13" s="1394">
        <v>0</v>
      </c>
      <c r="CV13" s="1394"/>
      <c r="CW13" s="1394"/>
      <c r="CX13" s="1394">
        <v>0</v>
      </c>
      <c r="CY13" s="1394"/>
      <c r="CZ13" s="1394"/>
      <c r="DA13" s="1394">
        <v>0</v>
      </c>
      <c r="DB13" s="1394"/>
      <c r="DC13" s="1394"/>
      <c r="DD13" s="1394"/>
      <c r="DE13" s="1394">
        <v>0</v>
      </c>
      <c r="DF13" s="1394">
        <v>0</v>
      </c>
      <c r="DG13" s="1394"/>
      <c r="DH13" s="1394"/>
      <c r="DI13" s="1394">
        <v>0</v>
      </c>
      <c r="DJ13" s="1394"/>
      <c r="DK13" s="1394"/>
      <c r="DL13" s="1394">
        <v>0</v>
      </c>
      <c r="DM13" s="1394"/>
      <c r="DN13" s="1394"/>
      <c r="DO13" s="1394"/>
      <c r="DP13" s="1394"/>
      <c r="DQ13" s="1394"/>
      <c r="DR13" s="1394">
        <v>0</v>
      </c>
      <c r="DS13" s="1394"/>
      <c r="DT13" s="1394">
        <v>0</v>
      </c>
      <c r="DU13" s="1394"/>
      <c r="DV13" s="1394"/>
      <c r="DW13" s="1394">
        <v>0</v>
      </c>
      <c r="DX13" s="1394"/>
      <c r="DY13" s="1394"/>
      <c r="DZ13" s="1394"/>
      <c r="EA13" s="1394"/>
      <c r="EB13" s="1394">
        <v>0</v>
      </c>
      <c r="EC13" s="1394"/>
      <c r="ED13" s="1394"/>
      <c r="EE13" s="1394"/>
      <c r="EF13" s="1394">
        <v>0</v>
      </c>
      <c r="EG13" s="1394">
        <v>0</v>
      </c>
      <c r="EH13" s="1394"/>
      <c r="EI13" s="1394"/>
      <c r="EJ13" s="1394">
        <v>0</v>
      </c>
      <c r="EK13" s="1394"/>
      <c r="EL13" s="1394"/>
      <c r="EM13" s="1394">
        <v>0</v>
      </c>
      <c r="EN13" s="1394"/>
      <c r="EO13" s="1394"/>
      <c r="EP13" s="1394"/>
      <c r="EQ13" s="1394"/>
      <c r="ER13" s="1394"/>
      <c r="ES13" s="1394">
        <v>-15330579</v>
      </c>
      <c r="ET13" s="1394">
        <v>37045237</v>
      </c>
      <c r="EU13" s="1394">
        <v>2498362</v>
      </c>
      <c r="EV13" s="1394">
        <v>34546875</v>
      </c>
      <c r="EW13" s="1394">
        <v>1878564</v>
      </c>
      <c r="EX13" s="1394"/>
      <c r="EY13" s="1394">
        <v>1878564</v>
      </c>
      <c r="EZ13" s="1394">
        <v>-54254380</v>
      </c>
      <c r="FA13" s="1394"/>
      <c r="FB13" s="1394">
        <v>0</v>
      </c>
      <c r="FC13" s="1394">
        <v>-54254380</v>
      </c>
      <c r="FD13" s="1394"/>
      <c r="FE13" s="1394" t="s">
        <v>296</v>
      </c>
      <c r="FF13" s="1394">
        <v>52038445.920000002</v>
      </c>
      <c r="FG13" s="1394"/>
      <c r="FH13" s="1394"/>
      <c r="FI13" s="1394"/>
      <c r="FJ13" s="1394"/>
      <c r="FK13" s="1394"/>
      <c r="FL13" s="1394">
        <v>98865677</v>
      </c>
      <c r="FM13" s="1194">
        <v>0</v>
      </c>
    </row>
    <row r="14" spans="1:169">
      <c r="A14" s="1194"/>
      <c r="B14" s="1196">
        <v>42278</v>
      </c>
      <c r="C14" s="1394">
        <v>61925598.770000011</v>
      </c>
      <c r="D14" s="1394">
        <v>61925598.770000011</v>
      </c>
      <c r="E14" s="1394">
        <v>24084508.82555205</v>
      </c>
      <c r="F14" s="1394">
        <v>37841089.944447957</v>
      </c>
      <c r="G14" s="1394"/>
      <c r="H14" s="1394"/>
      <c r="I14" s="1394"/>
      <c r="J14" s="1394"/>
      <c r="K14" s="1394"/>
      <c r="L14" s="1394"/>
      <c r="M14" s="1394"/>
      <c r="N14" s="1394"/>
      <c r="O14" s="1394"/>
      <c r="P14" s="1394"/>
      <c r="Q14" s="1394">
        <v>0</v>
      </c>
      <c r="R14" s="1394">
        <v>0</v>
      </c>
      <c r="S14" s="1394">
        <v>0</v>
      </c>
      <c r="T14" s="1394"/>
      <c r="U14" s="1394"/>
      <c r="V14" s="1394"/>
      <c r="W14" s="1394">
        <v>0</v>
      </c>
      <c r="X14" s="1394"/>
      <c r="Y14" s="1394"/>
      <c r="Z14" s="1394"/>
      <c r="AA14" s="1394">
        <v>0</v>
      </c>
      <c r="AB14" s="1394"/>
      <c r="AC14" s="1394"/>
      <c r="AD14" s="1394"/>
      <c r="AE14" s="1394">
        <v>0</v>
      </c>
      <c r="AF14" s="1394"/>
      <c r="AG14" s="1394"/>
      <c r="AH14" s="1394"/>
      <c r="AI14" s="1394">
        <v>0</v>
      </c>
      <c r="AJ14" s="1394"/>
      <c r="AK14" s="1394"/>
      <c r="AL14" s="1394"/>
      <c r="AM14" s="1394">
        <v>0</v>
      </c>
      <c r="AN14" s="1394"/>
      <c r="AO14" s="1394"/>
      <c r="AP14" s="1394"/>
      <c r="AQ14" s="1394">
        <v>0</v>
      </c>
      <c r="AR14" s="1394"/>
      <c r="AS14" s="1394"/>
      <c r="AT14" s="1394"/>
      <c r="AU14" s="1394">
        <v>0</v>
      </c>
      <c r="AV14" s="1394"/>
      <c r="AW14" s="1394"/>
      <c r="AX14" s="1394"/>
      <c r="AY14" s="1394">
        <v>0</v>
      </c>
      <c r="AZ14" s="1394"/>
      <c r="BA14" s="1394"/>
      <c r="BB14" s="1394"/>
      <c r="BC14" s="1394">
        <v>0</v>
      </c>
      <c r="BD14" s="1394"/>
      <c r="BE14" s="1394"/>
      <c r="BF14" s="1394"/>
      <c r="BG14" s="1394">
        <v>0</v>
      </c>
      <c r="BH14" s="1394"/>
      <c r="BI14" s="1394"/>
      <c r="BJ14" s="1394"/>
      <c r="BK14" s="1394"/>
      <c r="BL14" s="1394">
        <v>0</v>
      </c>
      <c r="BM14" s="1394">
        <v>0</v>
      </c>
      <c r="BN14" s="1394"/>
      <c r="BO14" s="1394">
        <v>0</v>
      </c>
      <c r="BP14" s="1394"/>
      <c r="BQ14" s="1394"/>
      <c r="BR14" s="1394"/>
      <c r="BS14" s="1394"/>
      <c r="BT14" s="1394">
        <v>0</v>
      </c>
      <c r="BU14" s="1394"/>
      <c r="BV14" s="1394">
        <v>0</v>
      </c>
      <c r="BW14" s="1394"/>
      <c r="BX14" s="1394"/>
      <c r="BY14" s="1394"/>
      <c r="BZ14" s="1394"/>
      <c r="CA14" s="1394">
        <v>0</v>
      </c>
      <c r="CB14" s="1394"/>
      <c r="CC14" s="1394">
        <v>0</v>
      </c>
      <c r="CD14" s="1394"/>
      <c r="CE14" s="1394"/>
      <c r="CF14" s="1394"/>
      <c r="CG14" s="1394"/>
      <c r="CH14" s="1394"/>
      <c r="CI14" s="1394">
        <v>0</v>
      </c>
      <c r="CJ14" s="1394"/>
      <c r="CK14" s="1394"/>
      <c r="CL14" s="1394"/>
      <c r="CM14" s="1394"/>
      <c r="CN14" s="1394"/>
      <c r="CO14" s="1394">
        <v>0</v>
      </c>
      <c r="CP14" s="1394"/>
      <c r="CQ14" s="1394"/>
      <c r="CR14" s="1394"/>
      <c r="CS14" s="1394"/>
      <c r="CT14" s="1394">
        <v>0</v>
      </c>
      <c r="CU14" s="1394">
        <v>0</v>
      </c>
      <c r="CV14" s="1394"/>
      <c r="CW14" s="1394"/>
      <c r="CX14" s="1394">
        <v>0</v>
      </c>
      <c r="CY14" s="1394"/>
      <c r="CZ14" s="1394"/>
      <c r="DA14" s="1394">
        <v>0</v>
      </c>
      <c r="DB14" s="1394"/>
      <c r="DC14" s="1394"/>
      <c r="DD14" s="1394"/>
      <c r="DE14" s="1394">
        <v>0</v>
      </c>
      <c r="DF14" s="1394">
        <v>0</v>
      </c>
      <c r="DG14" s="1394"/>
      <c r="DH14" s="1394"/>
      <c r="DI14" s="1394">
        <v>0</v>
      </c>
      <c r="DJ14" s="1394"/>
      <c r="DK14" s="1394"/>
      <c r="DL14" s="1394">
        <v>0</v>
      </c>
      <c r="DM14" s="1394"/>
      <c r="DN14" s="1394"/>
      <c r="DO14" s="1394"/>
      <c r="DP14" s="1394"/>
      <c r="DQ14" s="1394"/>
      <c r="DR14" s="1394">
        <v>0</v>
      </c>
      <c r="DS14" s="1394"/>
      <c r="DT14" s="1394">
        <v>0</v>
      </c>
      <c r="DU14" s="1394"/>
      <c r="DV14" s="1394"/>
      <c r="DW14" s="1394">
        <v>0</v>
      </c>
      <c r="DX14" s="1394"/>
      <c r="DY14" s="1394"/>
      <c r="DZ14" s="1394"/>
      <c r="EA14" s="1394"/>
      <c r="EB14" s="1394">
        <v>0</v>
      </c>
      <c r="EC14" s="1394"/>
      <c r="ED14" s="1394"/>
      <c r="EE14" s="1394"/>
      <c r="EF14" s="1394">
        <v>0</v>
      </c>
      <c r="EG14" s="1394">
        <v>0</v>
      </c>
      <c r="EH14" s="1394"/>
      <c r="EI14" s="1394"/>
      <c r="EJ14" s="1394">
        <v>0</v>
      </c>
      <c r="EK14" s="1394"/>
      <c r="EL14" s="1394"/>
      <c r="EM14" s="1394">
        <v>0</v>
      </c>
      <c r="EN14" s="1394"/>
      <c r="EO14" s="1394"/>
      <c r="EP14" s="1394"/>
      <c r="EQ14" s="1394"/>
      <c r="ER14" s="1394"/>
      <c r="ES14" s="1394">
        <v>-16378511.855082531</v>
      </c>
      <c r="ET14" s="1394">
        <v>37045237</v>
      </c>
      <c r="EU14" s="1394">
        <v>2498362</v>
      </c>
      <c r="EV14" s="1394">
        <v>34546875</v>
      </c>
      <c r="EW14" s="1394">
        <v>1878564.4600000002</v>
      </c>
      <c r="EX14" s="1394"/>
      <c r="EY14" s="1394">
        <v>1878564.4600000002</v>
      </c>
      <c r="EZ14" s="1394">
        <v>-55083197.469999999</v>
      </c>
      <c r="FA14" s="1394"/>
      <c r="FB14" s="1394"/>
      <c r="FC14" s="1394">
        <v>-55083197.469999999</v>
      </c>
      <c r="FD14" s="1394">
        <v>-219115.84508253229</v>
      </c>
      <c r="FE14" s="1394"/>
      <c r="FF14" s="1394">
        <v>53206281.208875</v>
      </c>
      <c r="FG14" s="1394"/>
      <c r="FH14" s="1394"/>
      <c r="FI14" s="1394"/>
      <c r="FJ14" s="1394"/>
      <c r="FK14" s="1394"/>
      <c r="FL14" s="1394">
        <v>98753368.123792484</v>
      </c>
      <c r="FM14" s="1194">
        <v>0</v>
      </c>
    </row>
    <row r="15" spans="1:169">
      <c r="A15" s="1194"/>
      <c r="B15" s="1196">
        <v>42309</v>
      </c>
      <c r="C15" s="1394">
        <v>58750333.830000006</v>
      </c>
      <c r="D15" s="1394">
        <v>58750333.830000006</v>
      </c>
      <c r="E15" s="1394">
        <v>22849564.020982079</v>
      </c>
      <c r="F15" s="1394">
        <v>35900769.809017926</v>
      </c>
      <c r="G15" s="1394"/>
      <c r="H15" s="1394"/>
      <c r="I15" s="1394"/>
      <c r="J15" s="1394"/>
      <c r="K15" s="1394"/>
      <c r="L15" s="1394"/>
      <c r="M15" s="1394"/>
      <c r="N15" s="1394"/>
      <c r="O15" s="1394"/>
      <c r="P15" s="1394"/>
      <c r="Q15" s="1394">
        <v>0</v>
      </c>
      <c r="R15" s="1394">
        <v>0</v>
      </c>
      <c r="S15" s="1394">
        <v>0</v>
      </c>
      <c r="T15" s="1394"/>
      <c r="U15" s="1394"/>
      <c r="V15" s="1394"/>
      <c r="W15" s="1394">
        <v>0</v>
      </c>
      <c r="X15" s="1394"/>
      <c r="Y15" s="1394"/>
      <c r="Z15" s="1394"/>
      <c r="AA15" s="1394">
        <v>0</v>
      </c>
      <c r="AB15" s="1394"/>
      <c r="AC15" s="1394"/>
      <c r="AD15" s="1394"/>
      <c r="AE15" s="1394">
        <v>0</v>
      </c>
      <c r="AF15" s="1394"/>
      <c r="AG15" s="1394"/>
      <c r="AH15" s="1394"/>
      <c r="AI15" s="1394">
        <v>0</v>
      </c>
      <c r="AJ15" s="1394"/>
      <c r="AK15" s="1394"/>
      <c r="AL15" s="1394"/>
      <c r="AM15" s="1394">
        <v>0</v>
      </c>
      <c r="AN15" s="1394"/>
      <c r="AO15" s="1394"/>
      <c r="AP15" s="1394"/>
      <c r="AQ15" s="1394">
        <v>0</v>
      </c>
      <c r="AR15" s="1394"/>
      <c r="AS15" s="1394"/>
      <c r="AT15" s="1394"/>
      <c r="AU15" s="1394">
        <v>0</v>
      </c>
      <c r="AV15" s="1394"/>
      <c r="AW15" s="1394"/>
      <c r="AX15" s="1394"/>
      <c r="AY15" s="1394">
        <v>0</v>
      </c>
      <c r="AZ15" s="1394"/>
      <c r="BA15" s="1394"/>
      <c r="BB15" s="1394"/>
      <c r="BC15" s="1394">
        <v>0</v>
      </c>
      <c r="BD15" s="1394"/>
      <c r="BE15" s="1394"/>
      <c r="BF15" s="1394"/>
      <c r="BG15" s="1394">
        <v>0</v>
      </c>
      <c r="BH15" s="1394"/>
      <c r="BI15" s="1394"/>
      <c r="BJ15" s="1394"/>
      <c r="BK15" s="1394"/>
      <c r="BL15" s="1394">
        <v>0</v>
      </c>
      <c r="BM15" s="1394">
        <v>0</v>
      </c>
      <c r="BN15" s="1394"/>
      <c r="BO15" s="1394">
        <v>0</v>
      </c>
      <c r="BP15" s="1394"/>
      <c r="BQ15" s="1394"/>
      <c r="BR15" s="1394"/>
      <c r="BS15" s="1394"/>
      <c r="BT15" s="1394">
        <v>0</v>
      </c>
      <c r="BU15" s="1394"/>
      <c r="BV15" s="1394">
        <v>0</v>
      </c>
      <c r="BW15" s="1394"/>
      <c r="BX15" s="1394"/>
      <c r="BY15" s="1394"/>
      <c r="BZ15" s="1394"/>
      <c r="CA15" s="1394">
        <v>0</v>
      </c>
      <c r="CB15" s="1394"/>
      <c r="CC15" s="1394">
        <v>0</v>
      </c>
      <c r="CD15" s="1394"/>
      <c r="CE15" s="1394"/>
      <c r="CF15" s="1394"/>
      <c r="CG15" s="1394"/>
      <c r="CH15" s="1394"/>
      <c r="CI15" s="1394">
        <v>0</v>
      </c>
      <c r="CJ15" s="1394"/>
      <c r="CK15" s="1394"/>
      <c r="CL15" s="1394"/>
      <c r="CM15" s="1394"/>
      <c r="CN15" s="1394"/>
      <c r="CO15" s="1394">
        <v>0</v>
      </c>
      <c r="CP15" s="1394"/>
      <c r="CQ15" s="1394"/>
      <c r="CR15" s="1394"/>
      <c r="CS15" s="1394"/>
      <c r="CT15" s="1394">
        <v>0</v>
      </c>
      <c r="CU15" s="1394">
        <v>0</v>
      </c>
      <c r="CV15" s="1394"/>
      <c r="CW15" s="1394"/>
      <c r="CX15" s="1394">
        <v>0</v>
      </c>
      <c r="CY15" s="1394"/>
      <c r="CZ15" s="1394"/>
      <c r="DA15" s="1394">
        <v>0</v>
      </c>
      <c r="DB15" s="1394"/>
      <c r="DC15" s="1394"/>
      <c r="DD15" s="1394"/>
      <c r="DE15" s="1394">
        <v>0</v>
      </c>
      <c r="DF15" s="1394">
        <v>0</v>
      </c>
      <c r="DG15" s="1394"/>
      <c r="DH15" s="1394"/>
      <c r="DI15" s="1394">
        <v>0</v>
      </c>
      <c r="DJ15" s="1394"/>
      <c r="DK15" s="1394"/>
      <c r="DL15" s="1394">
        <v>0</v>
      </c>
      <c r="DM15" s="1394"/>
      <c r="DN15" s="1394"/>
      <c r="DO15" s="1394"/>
      <c r="DP15" s="1394"/>
      <c r="DQ15" s="1394"/>
      <c r="DR15" s="1394">
        <v>0</v>
      </c>
      <c r="DS15" s="1394"/>
      <c r="DT15" s="1394">
        <v>0</v>
      </c>
      <c r="DU15" s="1394"/>
      <c r="DV15" s="1394"/>
      <c r="DW15" s="1394">
        <v>0</v>
      </c>
      <c r="DX15" s="1394"/>
      <c r="DY15" s="1394"/>
      <c r="DZ15" s="1394"/>
      <c r="EA15" s="1394"/>
      <c r="EB15" s="1394">
        <v>0</v>
      </c>
      <c r="EC15" s="1394"/>
      <c r="ED15" s="1394"/>
      <c r="EE15" s="1394"/>
      <c r="EF15" s="1394">
        <v>0</v>
      </c>
      <c r="EG15" s="1394">
        <v>0</v>
      </c>
      <c r="EH15" s="1394"/>
      <c r="EI15" s="1394"/>
      <c r="EJ15" s="1394">
        <v>0</v>
      </c>
      <c r="EK15" s="1394"/>
      <c r="EL15" s="1394"/>
      <c r="EM15" s="1394">
        <v>0</v>
      </c>
      <c r="EN15" s="1394"/>
      <c r="EO15" s="1394"/>
      <c r="EP15" s="1394"/>
      <c r="EQ15" s="1394"/>
      <c r="ER15" s="1394"/>
      <c r="ES15" s="1394">
        <v>-20231931.178852752</v>
      </c>
      <c r="ET15" s="1394">
        <v>37045237</v>
      </c>
      <c r="EU15" s="1394">
        <v>2498362</v>
      </c>
      <c r="EV15" s="1394">
        <v>34546875</v>
      </c>
      <c r="EW15" s="1394">
        <v>0</v>
      </c>
      <c r="EX15" s="1394"/>
      <c r="EY15" s="1394"/>
      <c r="EZ15" s="1394">
        <v>-53204633.009999998</v>
      </c>
      <c r="FA15" s="1394"/>
      <c r="FB15" s="1394"/>
      <c r="FC15" s="1394">
        <v>-53204633.009999998</v>
      </c>
      <c r="FD15" s="1394">
        <v>-4072535.168852753</v>
      </c>
      <c r="FE15" s="1394"/>
      <c r="FF15" s="1394">
        <v>52484628.100150019</v>
      </c>
      <c r="FG15" s="1394"/>
      <c r="FH15" s="1394"/>
      <c r="FI15" s="1394"/>
      <c r="FJ15" s="1394"/>
      <c r="FK15" s="1394"/>
      <c r="FL15" s="1394">
        <v>91003030.751297265</v>
      </c>
      <c r="FM15" s="1194">
        <v>0</v>
      </c>
    </row>
    <row r="16" spans="1:169">
      <c r="A16" s="1194"/>
      <c r="B16" s="1196">
        <v>42339</v>
      </c>
      <c r="C16" s="1394">
        <v>58524403.74000001</v>
      </c>
      <c r="D16" s="1394">
        <v>58524403.74000001</v>
      </c>
      <c r="E16" s="1394">
        <v>22761693.812947873</v>
      </c>
      <c r="F16" s="1394">
        <v>35762709.927052133</v>
      </c>
      <c r="G16" s="1394"/>
      <c r="H16" s="1394"/>
      <c r="I16" s="1394"/>
      <c r="J16" s="1394"/>
      <c r="K16" s="1394"/>
      <c r="L16" s="1394"/>
      <c r="M16" s="1394"/>
      <c r="N16" s="1394"/>
      <c r="O16" s="1394"/>
      <c r="P16" s="1394"/>
      <c r="Q16" s="1394">
        <v>0</v>
      </c>
      <c r="R16" s="1394">
        <v>0</v>
      </c>
      <c r="S16" s="1394">
        <v>0</v>
      </c>
      <c r="T16" s="1394"/>
      <c r="U16" s="1394"/>
      <c r="V16" s="1394"/>
      <c r="W16" s="1394">
        <v>0</v>
      </c>
      <c r="X16" s="1394"/>
      <c r="Y16" s="1394"/>
      <c r="Z16" s="1394"/>
      <c r="AA16" s="1394">
        <v>0</v>
      </c>
      <c r="AB16" s="1394"/>
      <c r="AC16" s="1394"/>
      <c r="AD16" s="1394"/>
      <c r="AE16" s="1394">
        <v>0</v>
      </c>
      <c r="AF16" s="1394"/>
      <c r="AG16" s="1394"/>
      <c r="AH16" s="1394"/>
      <c r="AI16" s="1394">
        <v>0</v>
      </c>
      <c r="AJ16" s="1394"/>
      <c r="AK16" s="1394"/>
      <c r="AL16" s="1394"/>
      <c r="AM16" s="1394">
        <v>0</v>
      </c>
      <c r="AN16" s="1394"/>
      <c r="AO16" s="1394"/>
      <c r="AP16" s="1394"/>
      <c r="AQ16" s="1394">
        <v>0</v>
      </c>
      <c r="AR16" s="1394"/>
      <c r="AS16" s="1394"/>
      <c r="AT16" s="1394"/>
      <c r="AU16" s="1394">
        <v>0</v>
      </c>
      <c r="AV16" s="1394"/>
      <c r="AW16" s="1394"/>
      <c r="AX16" s="1394"/>
      <c r="AY16" s="1394">
        <v>0</v>
      </c>
      <c r="AZ16" s="1394"/>
      <c r="BA16" s="1394"/>
      <c r="BB16" s="1394"/>
      <c r="BC16" s="1394">
        <v>0</v>
      </c>
      <c r="BD16" s="1394"/>
      <c r="BE16" s="1394"/>
      <c r="BF16" s="1394"/>
      <c r="BG16" s="1394">
        <v>0</v>
      </c>
      <c r="BH16" s="1394"/>
      <c r="BI16" s="1394"/>
      <c r="BJ16" s="1394"/>
      <c r="BK16" s="1394"/>
      <c r="BL16" s="1394">
        <v>0</v>
      </c>
      <c r="BM16" s="1394">
        <v>0</v>
      </c>
      <c r="BN16" s="1394"/>
      <c r="BO16" s="1394">
        <v>0</v>
      </c>
      <c r="BP16" s="1394"/>
      <c r="BQ16" s="1394"/>
      <c r="BR16" s="1394"/>
      <c r="BS16" s="1394"/>
      <c r="BT16" s="1394">
        <v>0</v>
      </c>
      <c r="BU16" s="1394"/>
      <c r="BV16" s="1394">
        <v>0</v>
      </c>
      <c r="BW16" s="1394"/>
      <c r="BX16" s="1394"/>
      <c r="BY16" s="1394"/>
      <c r="BZ16" s="1394"/>
      <c r="CA16" s="1394">
        <v>0</v>
      </c>
      <c r="CB16" s="1394"/>
      <c r="CC16" s="1394">
        <v>0</v>
      </c>
      <c r="CD16" s="1394"/>
      <c r="CE16" s="1394"/>
      <c r="CF16" s="1394"/>
      <c r="CG16" s="1394"/>
      <c r="CH16" s="1394"/>
      <c r="CI16" s="1394">
        <v>0</v>
      </c>
      <c r="CJ16" s="1394"/>
      <c r="CK16" s="1394"/>
      <c r="CL16" s="1394"/>
      <c r="CM16" s="1394"/>
      <c r="CN16" s="1394"/>
      <c r="CO16" s="1394">
        <v>0</v>
      </c>
      <c r="CP16" s="1394"/>
      <c r="CQ16" s="1394"/>
      <c r="CR16" s="1394"/>
      <c r="CS16" s="1394"/>
      <c r="CT16" s="1394">
        <v>0</v>
      </c>
      <c r="CU16" s="1394">
        <v>0</v>
      </c>
      <c r="CV16" s="1394"/>
      <c r="CW16" s="1394"/>
      <c r="CX16" s="1394">
        <v>0</v>
      </c>
      <c r="CY16" s="1394"/>
      <c r="CZ16" s="1394"/>
      <c r="DA16" s="1394">
        <v>0</v>
      </c>
      <c r="DB16" s="1394"/>
      <c r="DC16" s="1394"/>
      <c r="DD16" s="1394"/>
      <c r="DE16" s="1394">
        <v>0</v>
      </c>
      <c r="DF16" s="1394">
        <v>0</v>
      </c>
      <c r="DG16" s="1394"/>
      <c r="DH16" s="1394"/>
      <c r="DI16" s="1394">
        <v>0</v>
      </c>
      <c r="DJ16" s="1394"/>
      <c r="DK16" s="1394"/>
      <c r="DL16" s="1394">
        <v>0</v>
      </c>
      <c r="DM16" s="1394"/>
      <c r="DN16" s="1394"/>
      <c r="DO16" s="1394"/>
      <c r="DP16" s="1394"/>
      <c r="DQ16" s="1394"/>
      <c r="DR16" s="1394">
        <v>0</v>
      </c>
      <c r="DS16" s="1394"/>
      <c r="DT16" s="1394">
        <v>0</v>
      </c>
      <c r="DU16" s="1394"/>
      <c r="DV16" s="1394"/>
      <c r="DW16" s="1394">
        <v>0</v>
      </c>
      <c r="DX16" s="1394"/>
      <c r="DY16" s="1394"/>
      <c r="DZ16" s="1394"/>
      <c r="EA16" s="1394"/>
      <c r="EB16" s="1394">
        <v>0</v>
      </c>
      <c r="EC16" s="1394"/>
      <c r="ED16" s="1394"/>
      <c r="EE16" s="1394"/>
      <c r="EF16" s="1394">
        <v>0</v>
      </c>
      <c r="EG16" s="1394">
        <v>0</v>
      </c>
      <c r="EH16" s="1394"/>
      <c r="EI16" s="1394"/>
      <c r="EJ16" s="1394">
        <v>0</v>
      </c>
      <c r="EK16" s="1394"/>
      <c r="EL16" s="1394"/>
      <c r="EM16" s="1394">
        <v>0</v>
      </c>
      <c r="EN16" s="1394"/>
      <c r="EO16" s="1394"/>
      <c r="EP16" s="1394"/>
      <c r="EQ16" s="1394"/>
      <c r="ER16" s="1394"/>
      <c r="ES16" s="1394">
        <v>-20134578.286134463</v>
      </c>
      <c r="ET16" s="1394">
        <v>37045237</v>
      </c>
      <c r="EU16" s="1394">
        <v>2498362</v>
      </c>
      <c r="EV16" s="1394">
        <v>34546875</v>
      </c>
      <c r="EW16" s="1394">
        <v>0</v>
      </c>
      <c r="EX16" s="1394"/>
      <c r="EY16" s="1394"/>
      <c r="EZ16" s="1394">
        <v>-53204633.009999998</v>
      </c>
      <c r="FA16" s="1394"/>
      <c r="FB16" s="1394"/>
      <c r="FC16" s="1394">
        <v>-53204633.009999998</v>
      </c>
      <c r="FD16" s="1394">
        <v>-3975182.2761344658</v>
      </c>
      <c r="FE16" s="1394"/>
      <c r="FF16" s="1394">
        <v>53174905.495224968</v>
      </c>
      <c r="FG16" s="1394"/>
      <c r="FH16" s="1394"/>
      <c r="FI16" s="1394"/>
      <c r="FJ16" s="1394"/>
      <c r="FK16" s="1394"/>
      <c r="FL16" s="1394">
        <v>91564730.949090511</v>
      </c>
      <c r="FM16" s="1194">
        <v>0</v>
      </c>
    </row>
    <row r="17" spans="2:169">
      <c r="B17" s="1196"/>
      <c r="C17" s="1394"/>
      <c r="D17" s="1394"/>
      <c r="E17" s="1394"/>
      <c r="F17" s="1394"/>
      <c r="G17" s="1394"/>
      <c r="H17" s="1394"/>
      <c r="I17" s="1394"/>
      <c r="J17" s="1394"/>
      <c r="K17" s="1394"/>
      <c r="L17" s="1394"/>
      <c r="M17" s="1394"/>
      <c r="N17" s="1394"/>
      <c r="O17" s="1394"/>
      <c r="P17" s="1394"/>
      <c r="Q17" s="1394"/>
      <c r="R17" s="1394"/>
      <c r="S17" s="1394"/>
      <c r="T17" s="1394"/>
      <c r="U17" s="1394"/>
      <c r="V17" s="1394"/>
      <c r="W17" s="1394"/>
      <c r="X17" s="1394"/>
      <c r="Y17" s="1394"/>
      <c r="Z17" s="1394"/>
      <c r="AA17" s="1394"/>
      <c r="AB17" s="1394"/>
      <c r="AC17" s="1394"/>
      <c r="AD17" s="1394"/>
      <c r="AE17" s="1394"/>
      <c r="AF17" s="1394"/>
      <c r="AG17" s="1394"/>
      <c r="AH17" s="1394"/>
      <c r="AI17" s="1394"/>
      <c r="AJ17" s="1394"/>
      <c r="AK17" s="1394"/>
      <c r="AL17" s="1394"/>
      <c r="AM17" s="1394"/>
      <c r="AN17" s="1394"/>
      <c r="AO17" s="1394"/>
      <c r="AP17" s="1394"/>
      <c r="AQ17" s="1394"/>
      <c r="AR17" s="1394"/>
      <c r="AS17" s="1394"/>
      <c r="AT17" s="1394"/>
      <c r="AU17" s="1394"/>
      <c r="AV17" s="1394"/>
      <c r="AW17" s="1394"/>
      <c r="AX17" s="1394"/>
      <c r="AY17" s="1394"/>
      <c r="AZ17" s="1394"/>
      <c r="BA17" s="1394"/>
      <c r="BB17" s="1394"/>
      <c r="BC17" s="1394"/>
      <c r="BD17" s="1394"/>
      <c r="BE17" s="1394"/>
      <c r="BF17" s="1394"/>
      <c r="BG17" s="1394"/>
      <c r="BH17" s="1394"/>
      <c r="BI17" s="1394"/>
      <c r="BJ17" s="1394"/>
      <c r="BK17" s="1394"/>
      <c r="BL17" s="1394"/>
      <c r="BM17" s="1394"/>
      <c r="BN17" s="1394"/>
      <c r="BO17" s="1394"/>
      <c r="BP17" s="1394"/>
      <c r="BQ17" s="1394"/>
      <c r="BR17" s="1394"/>
      <c r="BS17" s="1394"/>
      <c r="BT17" s="1394"/>
      <c r="BU17" s="1394"/>
      <c r="BV17" s="1394"/>
      <c r="BW17" s="1394"/>
      <c r="BX17" s="1394"/>
      <c r="BY17" s="1394"/>
      <c r="BZ17" s="1394"/>
      <c r="CA17" s="1394"/>
      <c r="CB17" s="1394"/>
      <c r="CC17" s="1394"/>
      <c r="CD17" s="1394"/>
      <c r="CE17" s="1394"/>
      <c r="CF17" s="1394"/>
      <c r="CG17" s="1394"/>
      <c r="CH17" s="1394"/>
      <c r="CI17" s="1394"/>
      <c r="CJ17" s="1394"/>
      <c r="CK17" s="1394"/>
      <c r="CL17" s="1394"/>
      <c r="CM17" s="1394"/>
      <c r="CN17" s="1394"/>
      <c r="CO17" s="1394"/>
      <c r="CP17" s="1394"/>
      <c r="CQ17" s="1394"/>
      <c r="CR17" s="1394"/>
      <c r="CS17" s="1394"/>
      <c r="CT17" s="1394"/>
      <c r="CU17" s="1394"/>
      <c r="CV17" s="1394"/>
      <c r="CW17" s="1394"/>
      <c r="CX17" s="1394"/>
      <c r="CY17" s="1394"/>
      <c r="CZ17" s="1394"/>
      <c r="DA17" s="1394"/>
      <c r="DB17" s="1394"/>
      <c r="DC17" s="1394"/>
      <c r="DD17" s="1394"/>
      <c r="DE17" s="1394"/>
      <c r="DF17" s="1394"/>
      <c r="DG17" s="1394"/>
      <c r="DH17" s="1394"/>
      <c r="DI17" s="1394"/>
      <c r="DJ17" s="1394"/>
      <c r="DK17" s="1394"/>
      <c r="DL17" s="1394"/>
      <c r="DM17" s="1394"/>
      <c r="DN17" s="1394"/>
      <c r="DO17" s="1394"/>
      <c r="DP17" s="1394"/>
      <c r="DQ17" s="1394"/>
      <c r="DR17" s="1394"/>
      <c r="DS17" s="1394"/>
      <c r="DT17" s="1394"/>
      <c r="DU17" s="1394"/>
      <c r="DV17" s="1394"/>
      <c r="DW17" s="1394"/>
      <c r="DX17" s="1394"/>
      <c r="DY17" s="1394"/>
      <c r="DZ17" s="1394"/>
      <c r="EA17" s="1394"/>
      <c r="EB17" s="1394"/>
      <c r="EC17" s="1394"/>
      <c r="ED17" s="1394"/>
      <c r="EE17" s="1394"/>
      <c r="EF17" s="1394"/>
      <c r="EG17" s="1394"/>
      <c r="EH17" s="1394"/>
      <c r="EI17" s="1394"/>
      <c r="EJ17" s="1394"/>
      <c r="EK17" s="1394"/>
      <c r="EL17" s="1394"/>
      <c r="EM17" s="1394"/>
      <c r="EN17" s="1394"/>
      <c r="EO17" s="1394"/>
      <c r="EP17" s="1394"/>
      <c r="EQ17" s="1394"/>
      <c r="ER17" s="1394"/>
      <c r="ES17" s="1394"/>
      <c r="ET17" s="1394"/>
      <c r="EU17" s="1394"/>
      <c r="EV17" s="1394"/>
      <c r="EW17" s="1394"/>
      <c r="EX17" s="1394"/>
      <c r="EY17" s="1394"/>
      <c r="EZ17" s="1394"/>
      <c r="FA17" s="1394"/>
      <c r="FB17" s="1394"/>
      <c r="FC17" s="1394"/>
      <c r="FD17" s="1394"/>
      <c r="FE17" s="1394"/>
      <c r="FF17" s="1394"/>
      <c r="FG17" s="1394"/>
      <c r="FH17" s="1394"/>
      <c r="FI17" s="1394"/>
      <c r="FJ17" s="1394"/>
      <c r="FK17" s="1394"/>
      <c r="FL17" s="1394"/>
      <c r="FM17" s="1194"/>
    </row>
    <row r="18" spans="2:169">
      <c r="B18" s="1196"/>
      <c r="C18" s="1394"/>
      <c r="D18" s="1394"/>
      <c r="E18" s="1394"/>
      <c r="F18" s="1394"/>
      <c r="G18" s="1394"/>
      <c r="H18" s="1394"/>
      <c r="I18" s="1394"/>
      <c r="J18" s="1394"/>
      <c r="K18" s="1394"/>
      <c r="L18" s="1394"/>
      <c r="M18" s="1394"/>
      <c r="N18" s="1394"/>
      <c r="O18" s="1394"/>
      <c r="P18" s="1394"/>
      <c r="Q18" s="1394"/>
      <c r="R18" s="1394"/>
      <c r="S18" s="1394"/>
      <c r="T18" s="1394"/>
      <c r="U18" s="1394"/>
      <c r="V18" s="1394"/>
      <c r="W18" s="1394"/>
      <c r="X18" s="1394"/>
      <c r="Y18" s="1394"/>
      <c r="Z18" s="1394"/>
      <c r="AA18" s="1394"/>
      <c r="AB18" s="1394"/>
      <c r="AC18" s="1394"/>
      <c r="AD18" s="1394"/>
      <c r="AE18" s="1394"/>
      <c r="AF18" s="1394"/>
      <c r="AG18" s="1394"/>
      <c r="AH18" s="1394"/>
      <c r="AI18" s="1394"/>
      <c r="AJ18" s="1394"/>
      <c r="AK18" s="1394"/>
      <c r="AL18" s="1394"/>
      <c r="AM18" s="1394"/>
      <c r="AN18" s="1394"/>
      <c r="AO18" s="1394"/>
      <c r="AP18" s="1394"/>
      <c r="AQ18" s="1394"/>
      <c r="AR18" s="1394"/>
      <c r="AS18" s="1394"/>
      <c r="AT18" s="1394"/>
      <c r="AU18" s="1394"/>
      <c r="AV18" s="1394"/>
      <c r="AW18" s="1394"/>
      <c r="AX18" s="1394"/>
      <c r="AY18" s="1394"/>
      <c r="AZ18" s="1394"/>
      <c r="BA18" s="1394"/>
      <c r="BB18" s="1394"/>
      <c r="BC18" s="1394"/>
      <c r="BD18" s="1394"/>
      <c r="BE18" s="1394"/>
      <c r="BF18" s="1394"/>
      <c r="BG18" s="1394"/>
      <c r="BH18" s="1394"/>
      <c r="BI18" s="1394"/>
      <c r="BJ18" s="1394"/>
      <c r="BK18" s="1394"/>
      <c r="BL18" s="1394"/>
      <c r="BM18" s="1394"/>
      <c r="BN18" s="1394"/>
      <c r="BO18" s="1394"/>
      <c r="BP18" s="1394"/>
      <c r="BQ18" s="1394"/>
      <c r="BR18" s="1394"/>
      <c r="BS18" s="1394"/>
      <c r="BT18" s="1394"/>
      <c r="BU18" s="1394"/>
      <c r="BV18" s="1394"/>
      <c r="BW18" s="1394"/>
      <c r="BX18" s="1394"/>
      <c r="BY18" s="1394"/>
      <c r="BZ18" s="1394"/>
      <c r="CA18" s="1394"/>
      <c r="CB18" s="1394"/>
      <c r="CC18" s="1394"/>
      <c r="CD18" s="1394"/>
      <c r="CE18" s="1394"/>
      <c r="CF18" s="1394"/>
      <c r="CG18" s="1394"/>
      <c r="CH18" s="1394"/>
      <c r="CI18" s="1394"/>
      <c r="CJ18" s="1394"/>
      <c r="CK18" s="1394"/>
      <c r="CL18" s="1394"/>
      <c r="CM18" s="1394"/>
      <c r="CN18" s="1394"/>
      <c r="CO18" s="1394"/>
      <c r="CP18" s="1394"/>
      <c r="CQ18" s="1394"/>
      <c r="CR18" s="1394"/>
      <c r="CS18" s="1394"/>
      <c r="CT18" s="1394"/>
      <c r="CU18" s="1394"/>
      <c r="CV18" s="1394"/>
      <c r="CW18" s="1394"/>
      <c r="CX18" s="1394"/>
      <c r="CY18" s="1394"/>
      <c r="CZ18" s="1394"/>
      <c r="DA18" s="1394"/>
      <c r="DB18" s="1394"/>
      <c r="DC18" s="1394"/>
      <c r="DD18" s="1394"/>
      <c r="DE18" s="1394"/>
      <c r="DF18" s="1394"/>
      <c r="DG18" s="1394"/>
      <c r="DH18" s="1394"/>
      <c r="DI18" s="1394"/>
      <c r="DJ18" s="1394"/>
      <c r="DK18" s="1394"/>
      <c r="DL18" s="1394"/>
      <c r="DM18" s="1394"/>
      <c r="DN18" s="1394"/>
      <c r="DO18" s="1394"/>
      <c r="DP18" s="1394"/>
      <c r="DQ18" s="1394"/>
      <c r="DR18" s="1394"/>
      <c r="DS18" s="1394"/>
      <c r="DT18" s="1394"/>
      <c r="DU18" s="1394"/>
      <c r="DV18" s="1394"/>
      <c r="DW18" s="1394"/>
      <c r="DX18" s="1394"/>
      <c r="DY18" s="1394"/>
      <c r="DZ18" s="1394"/>
      <c r="EA18" s="1394"/>
      <c r="EB18" s="1394"/>
      <c r="EC18" s="1394"/>
      <c r="ED18" s="1394"/>
      <c r="EE18" s="1394"/>
      <c r="EF18" s="1394"/>
      <c r="EG18" s="1394"/>
      <c r="EH18" s="1394"/>
      <c r="EI18" s="1394"/>
      <c r="EJ18" s="1394"/>
      <c r="EK18" s="1394"/>
      <c r="EL18" s="1394"/>
      <c r="EM18" s="1394"/>
      <c r="EN18" s="1394"/>
      <c r="EO18" s="1394"/>
      <c r="EP18" s="1394"/>
      <c r="EQ18" s="1394"/>
      <c r="ER18" s="1394"/>
      <c r="ES18" s="1394"/>
      <c r="ET18" s="1394"/>
      <c r="EU18" s="1394"/>
      <c r="EV18" s="1394"/>
      <c r="EW18" s="1394"/>
      <c r="EX18" s="1394"/>
      <c r="EY18" s="1394"/>
      <c r="EZ18" s="1394"/>
      <c r="FA18" s="1394"/>
      <c r="FB18" s="1394"/>
      <c r="FC18" s="1394"/>
      <c r="FD18" s="1394"/>
      <c r="FE18" s="1394"/>
      <c r="FF18" s="1394"/>
      <c r="FG18" s="1394"/>
      <c r="FH18" s="1394"/>
      <c r="FI18" s="1394"/>
      <c r="FJ18" s="1394"/>
      <c r="FK18" s="1394"/>
      <c r="FL18" s="1394"/>
      <c r="FM18" s="1194"/>
    </row>
    <row r="19" spans="2:169">
      <c r="B19" s="1196">
        <v>42370</v>
      </c>
      <c r="C19" s="1394">
        <v>58511732.780000001</v>
      </c>
      <c r="D19" s="1394">
        <v>58511732.780000001</v>
      </c>
      <c r="E19" s="1394">
        <v>22756765.740325082</v>
      </c>
      <c r="F19" s="1394">
        <v>35754967.039674923</v>
      </c>
      <c r="G19" s="1394"/>
      <c r="H19" s="1394"/>
      <c r="I19" s="1394"/>
      <c r="J19" s="1394"/>
      <c r="K19" s="1394"/>
      <c r="L19" s="1394"/>
      <c r="M19" s="1394"/>
      <c r="N19" s="1394"/>
      <c r="O19" s="1394"/>
      <c r="P19" s="1394"/>
      <c r="Q19" s="1394">
        <v>0</v>
      </c>
      <c r="R19" s="1394">
        <v>0</v>
      </c>
      <c r="S19" s="1394">
        <v>0</v>
      </c>
      <c r="T19" s="1394"/>
      <c r="U19" s="1394"/>
      <c r="V19" s="1394"/>
      <c r="W19" s="1394">
        <v>0</v>
      </c>
      <c r="X19" s="1394"/>
      <c r="Y19" s="1394"/>
      <c r="Z19" s="1394"/>
      <c r="AA19" s="1394">
        <v>0</v>
      </c>
      <c r="AB19" s="1394"/>
      <c r="AC19" s="1394"/>
      <c r="AD19" s="1394"/>
      <c r="AE19" s="1394">
        <v>0</v>
      </c>
      <c r="AF19" s="1394"/>
      <c r="AG19" s="1394"/>
      <c r="AH19" s="1394"/>
      <c r="AI19" s="1394">
        <v>0</v>
      </c>
      <c r="AJ19" s="1394"/>
      <c r="AK19" s="1394"/>
      <c r="AL19" s="1394"/>
      <c r="AM19" s="1394">
        <v>0</v>
      </c>
      <c r="AN19" s="1394"/>
      <c r="AO19" s="1394"/>
      <c r="AP19" s="1394"/>
      <c r="AQ19" s="1394">
        <v>0</v>
      </c>
      <c r="AR19" s="1394"/>
      <c r="AS19" s="1394"/>
      <c r="AT19" s="1394"/>
      <c r="AU19" s="1394">
        <v>0</v>
      </c>
      <c r="AV19" s="1394"/>
      <c r="AW19" s="1394"/>
      <c r="AX19" s="1394"/>
      <c r="AY19" s="1394">
        <v>0</v>
      </c>
      <c r="AZ19" s="1394"/>
      <c r="BA19" s="1394"/>
      <c r="BB19" s="1394"/>
      <c r="BC19" s="1394">
        <v>0</v>
      </c>
      <c r="BD19" s="1394"/>
      <c r="BE19" s="1394"/>
      <c r="BF19" s="1394"/>
      <c r="BG19" s="1394">
        <v>0</v>
      </c>
      <c r="BH19" s="1394"/>
      <c r="BI19" s="1394"/>
      <c r="BJ19" s="1394"/>
      <c r="BK19" s="1394"/>
      <c r="BL19" s="1394">
        <v>0</v>
      </c>
      <c r="BM19" s="1394">
        <v>0</v>
      </c>
      <c r="BN19" s="1394"/>
      <c r="BO19" s="1394">
        <v>0</v>
      </c>
      <c r="BP19" s="1394"/>
      <c r="BQ19" s="1394"/>
      <c r="BR19" s="1394"/>
      <c r="BS19" s="1394"/>
      <c r="BT19" s="1394">
        <v>0</v>
      </c>
      <c r="BU19" s="1394"/>
      <c r="BV19" s="1394">
        <v>0</v>
      </c>
      <c r="BW19" s="1394"/>
      <c r="BX19" s="1394"/>
      <c r="BY19" s="1394"/>
      <c r="BZ19" s="1394"/>
      <c r="CA19" s="1394">
        <v>0</v>
      </c>
      <c r="CB19" s="1394"/>
      <c r="CC19" s="1394">
        <v>0</v>
      </c>
      <c r="CD19" s="1394"/>
      <c r="CE19" s="1394"/>
      <c r="CF19" s="1394"/>
      <c r="CG19" s="1394"/>
      <c r="CH19" s="1394"/>
      <c r="CI19" s="1394">
        <v>0</v>
      </c>
      <c r="CJ19" s="1394"/>
      <c r="CK19" s="1394"/>
      <c r="CL19" s="1394"/>
      <c r="CM19" s="1394"/>
      <c r="CN19" s="1394"/>
      <c r="CO19" s="1394">
        <v>0</v>
      </c>
      <c r="CP19" s="1394"/>
      <c r="CQ19" s="1394"/>
      <c r="CR19" s="1394"/>
      <c r="CS19" s="1394"/>
      <c r="CT19" s="1394">
        <v>0</v>
      </c>
      <c r="CU19" s="1394">
        <v>0</v>
      </c>
      <c r="CV19" s="1394"/>
      <c r="CW19" s="1394"/>
      <c r="CX19" s="1394">
        <v>0</v>
      </c>
      <c r="CY19" s="1394"/>
      <c r="CZ19" s="1394"/>
      <c r="DA19" s="1394">
        <v>0</v>
      </c>
      <c r="DB19" s="1394"/>
      <c r="DC19" s="1394"/>
      <c r="DD19" s="1394"/>
      <c r="DE19" s="1394">
        <v>0</v>
      </c>
      <c r="DF19" s="1394">
        <v>0</v>
      </c>
      <c r="DG19" s="1394"/>
      <c r="DH19" s="1394"/>
      <c r="DI19" s="1394">
        <v>0</v>
      </c>
      <c r="DJ19" s="1394"/>
      <c r="DK19" s="1394"/>
      <c r="DL19" s="1394">
        <v>0</v>
      </c>
      <c r="DM19" s="1394"/>
      <c r="DN19" s="1394"/>
      <c r="DO19" s="1394"/>
      <c r="DP19" s="1394"/>
      <c r="DQ19" s="1394"/>
      <c r="DR19" s="1394">
        <v>0</v>
      </c>
      <c r="DS19" s="1394"/>
      <c r="DT19" s="1394">
        <v>0</v>
      </c>
      <c r="DU19" s="1394"/>
      <c r="DV19" s="1394"/>
      <c r="DW19" s="1394">
        <v>0</v>
      </c>
      <c r="DX19" s="1394"/>
      <c r="DY19" s="1394"/>
      <c r="DZ19" s="1394"/>
      <c r="EA19" s="1394"/>
      <c r="EB19" s="1394">
        <v>0</v>
      </c>
      <c r="EC19" s="1394"/>
      <c r="ED19" s="1394"/>
      <c r="EE19" s="1394"/>
      <c r="EF19" s="1394">
        <v>0</v>
      </c>
      <c r="EG19" s="1394">
        <v>0</v>
      </c>
      <c r="EH19" s="1394"/>
      <c r="EI19" s="1394"/>
      <c r="EJ19" s="1394">
        <v>0</v>
      </c>
      <c r="EK19" s="1394"/>
      <c r="EL19" s="1394"/>
      <c r="EM19" s="1394">
        <v>0</v>
      </c>
      <c r="EN19" s="1394"/>
      <c r="EO19" s="1394"/>
      <c r="EP19" s="1394"/>
      <c r="EQ19" s="1394"/>
      <c r="ER19" s="1394"/>
      <c r="ES19" s="1394">
        <v>-18844927.405179061</v>
      </c>
      <c r="ET19" s="1394">
        <v>37045237</v>
      </c>
      <c r="EU19" s="1394">
        <v>2498362</v>
      </c>
      <c r="EV19" s="1394">
        <v>34546875</v>
      </c>
      <c r="EW19" s="1394">
        <v>0</v>
      </c>
      <c r="EX19" s="1394"/>
      <c r="EY19" s="1394"/>
      <c r="EZ19" s="1394">
        <v>-53204633.009999998</v>
      </c>
      <c r="FA19" s="1394"/>
      <c r="FB19" s="1394"/>
      <c r="FC19" s="1394">
        <v>-53204633.009999998</v>
      </c>
      <c r="FD19" s="1394">
        <v>-2685531.3951790617</v>
      </c>
      <c r="FE19" s="1394"/>
      <c r="FF19" s="1394">
        <v>52867962.340325005</v>
      </c>
      <c r="FG19" s="1394"/>
      <c r="FH19" s="1394"/>
      <c r="FI19" s="1394"/>
      <c r="FJ19" s="1394"/>
      <c r="FK19" s="1394"/>
      <c r="FL19" s="1394">
        <v>92534767.715145946</v>
      </c>
      <c r="FM19" s="1194">
        <v>0</v>
      </c>
    </row>
    <row r="20" spans="2:169">
      <c r="B20" s="1196">
        <v>42401</v>
      </c>
      <c r="C20" s="1394">
        <v>58304470.800000012</v>
      </c>
      <c r="D20" s="1394">
        <v>58304470.800000012</v>
      </c>
      <c r="E20" s="1394">
        <v>22676156.055709008</v>
      </c>
      <c r="F20" s="1394">
        <v>35628314.744291</v>
      </c>
      <c r="G20" s="1394"/>
      <c r="H20" s="1394"/>
      <c r="I20" s="1394"/>
      <c r="J20" s="1394"/>
      <c r="K20" s="1394"/>
      <c r="L20" s="1394"/>
      <c r="M20" s="1394"/>
      <c r="N20" s="1394"/>
      <c r="O20" s="1394"/>
      <c r="P20" s="1394"/>
      <c r="Q20" s="1394">
        <v>0</v>
      </c>
      <c r="R20" s="1394">
        <v>0</v>
      </c>
      <c r="S20" s="1394">
        <v>0</v>
      </c>
      <c r="T20" s="1394"/>
      <c r="U20" s="1394"/>
      <c r="V20" s="1394"/>
      <c r="W20" s="1394">
        <v>0</v>
      </c>
      <c r="X20" s="1394"/>
      <c r="Y20" s="1394"/>
      <c r="Z20" s="1394"/>
      <c r="AA20" s="1394">
        <v>0</v>
      </c>
      <c r="AB20" s="1394"/>
      <c r="AC20" s="1394"/>
      <c r="AD20" s="1394"/>
      <c r="AE20" s="1394">
        <v>0</v>
      </c>
      <c r="AF20" s="1394"/>
      <c r="AG20" s="1394"/>
      <c r="AH20" s="1394"/>
      <c r="AI20" s="1394">
        <v>0</v>
      </c>
      <c r="AJ20" s="1394"/>
      <c r="AK20" s="1394"/>
      <c r="AL20" s="1394"/>
      <c r="AM20" s="1394">
        <v>0</v>
      </c>
      <c r="AN20" s="1394"/>
      <c r="AO20" s="1394"/>
      <c r="AP20" s="1394"/>
      <c r="AQ20" s="1394">
        <v>0</v>
      </c>
      <c r="AR20" s="1394"/>
      <c r="AS20" s="1394"/>
      <c r="AT20" s="1394"/>
      <c r="AU20" s="1394">
        <v>0</v>
      </c>
      <c r="AV20" s="1394"/>
      <c r="AW20" s="1394"/>
      <c r="AX20" s="1394"/>
      <c r="AY20" s="1394">
        <v>0</v>
      </c>
      <c r="AZ20" s="1394"/>
      <c r="BA20" s="1394"/>
      <c r="BB20" s="1394"/>
      <c r="BC20" s="1394">
        <v>0</v>
      </c>
      <c r="BD20" s="1394"/>
      <c r="BE20" s="1394"/>
      <c r="BF20" s="1394"/>
      <c r="BG20" s="1394">
        <v>0</v>
      </c>
      <c r="BH20" s="1394"/>
      <c r="BI20" s="1394"/>
      <c r="BJ20" s="1394"/>
      <c r="BK20" s="1394"/>
      <c r="BL20" s="1394">
        <v>0</v>
      </c>
      <c r="BM20" s="1394">
        <v>0</v>
      </c>
      <c r="BN20" s="1394"/>
      <c r="BO20" s="1394">
        <v>0</v>
      </c>
      <c r="BP20" s="1394"/>
      <c r="BQ20" s="1394"/>
      <c r="BR20" s="1394"/>
      <c r="BS20" s="1394"/>
      <c r="BT20" s="1394">
        <v>0</v>
      </c>
      <c r="BU20" s="1394"/>
      <c r="BV20" s="1394">
        <v>0</v>
      </c>
      <c r="BW20" s="1394"/>
      <c r="BX20" s="1394"/>
      <c r="BY20" s="1394"/>
      <c r="BZ20" s="1394"/>
      <c r="CA20" s="1394">
        <v>0</v>
      </c>
      <c r="CB20" s="1394"/>
      <c r="CC20" s="1394">
        <v>0</v>
      </c>
      <c r="CD20" s="1394"/>
      <c r="CE20" s="1394"/>
      <c r="CF20" s="1394"/>
      <c r="CG20" s="1394"/>
      <c r="CH20" s="1394"/>
      <c r="CI20" s="1394">
        <v>0</v>
      </c>
      <c r="CJ20" s="1394"/>
      <c r="CK20" s="1394"/>
      <c r="CL20" s="1394"/>
      <c r="CM20" s="1394"/>
      <c r="CN20" s="1394"/>
      <c r="CO20" s="1394">
        <v>0</v>
      </c>
      <c r="CP20" s="1394"/>
      <c r="CQ20" s="1394"/>
      <c r="CR20" s="1394"/>
      <c r="CS20" s="1394"/>
      <c r="CT20" s="1394">
        <v>0</v>
      </c>
      <c r="CU20" s="1394">
        <v>0</v>
      </c>
      <c r="CV20" s="1394"/>
      <c r="CW20" s="1394"/>
      <c r="CX20" s="1394">
        <v>0</v>
      </c>
      <c r="CY20" s="1394"/>
      <c r="CZ20" s="1394"/>
      <c r="DA20" s="1394">
        <v>0</v>
      </c>
      <c r="DB20" s="1394"/>
      <c r="DC20" s="1394"/>
      <c r="DD20" s="1394"/>
      <c r="DE20" s="1394">
        <v>0</v>
      </c>
      <c r="DF20" s="1394">
        <v>0</v>
      </c>
      <c r="DG20" s="1394"/>
      <c r="DH20" s="1394"/>
      <c r="DI20" s="1394">
        <v>0</v>
      </c>
      <c r="DJ20" s="1394"/>
      <c r="DK20" s="1394"/>
      <c r="DL20" s="1394">
        <v>0</v>
      </c>
      <c r="DM20" s="1394"/>
      <c r="DN20" s="1394"/>
      <c r="DO20" s="1394"/>
      <c r="DP20" s="1394"/>
      <c r="DQ20" s="1394"/>
      <c r="DR20" s="1394">
        <v>0</v>
      </c>
      <c r="DS20" s="1394"/>
      <c r="DT20" s="1394">
        <v>0</v>
      </c>
      <c r="DU20" s="1394"/>
      <c r="DV20" s="1394"/>
      <c r="DW20" s="1394">
        <v>0</v>
      </c>
      <c r="DX20" s="1394"/>
      <c r="DY20" s="1394"/>
      <c r="DZ20" s="1394"/>
      <c r="EA20" s="1394"/>
      <c r="EB20" s="1394">
        <v>0</v>
      </c>
      <c r="EC20" s="1394"/>
      <c r="ED20" s="1394"/>
      <c r="EE20" s="1394"/>
      <c r="EF20" s="1394">
        <v>0</v>
      </c>
      <c r="EG20" s="1394">
        <v>0</v>
      </c>
      <c r="EH20" s="1394"/>
      <c r="EI20" s="1394"/>
      <c r="EJ20" s="1394">
        <v>0</v>
      </c>
      <c r="EK20" s="1394"/>
      <c r="EL20" s="1394"/>
      <c r="EM20" s="1394">
        <v>0</v>
      </c>
      <c r="EN20" s="1394"/>
      <c r="EO20" s="1394"/>
      <c r="EP20" s="1394"/>
      <c r="EQ20" s="1394"/>
      <c r="ER20" s="1394"/>
      <c r="ES20" s="1394">
        <v>-19381433.393419601</v>
      </c>
      <c r="ET20" s="1394">
        <v>37045237</v>
      </c>
      <c r="EU20" s="1394">
        <v>2498362</v>
      </c>
      <c r="EV20" s="1394">
        <v>34546875</v>
      </c>
      <c r="EW20" s="1394">
        <v>0</v>
      </c>
      <c r="EX20" s="1394"/>
      <c r="EY20" s="1394"/>
      <c r="EZ20" s="1394">
        <v>-53204633.009999998</v>
      </c>
      <c r="FA20" s="1394"/>
      <c r="FB20" s="1394"/>
      <c r="FC20" s="1394">
        <v>-53204633.009999998</v>
      </c>
      <c r="FD20" s="1394">
        <v>-3222037.3834196045</v>
      </c>
      <c r="FE20" s="1394"/>
      <c r="FF20" s="1394">
        <v>54283627.27897498</v>
      </c>
      <c r="FG20" s="1394"/>
      <c r="FH20" s="1394"/>
      <c r="FI20" s="1394"/>
      <c r="FJ20" s="1394"/>
      <c r="FK20" s="1394"/>
      <c r="FL20" s="1394">
        <v>93206664.685555398</v>
      </c>
      <c r="FM20" s="1194">
        <v>0</v>
      </c>
    </row>
    <row r="21" spans="2:169">
      <c r="B21" s="1196">
        <v>42430</v>
      </c>
      <c r="C21" s="1394">
        <v>58314951.969999999</v>
      </c>
      <c r="D21" s="1394">
        <v>58314951.969999999</v>
      </c>
      <c r="E21" s="1394">
        <v>22680232.460885234</v>
      </c>
      <c r="F21" s="1394">
        <v>35634719.509114765</v>
      </c>
      <c r="G21" s="1394"/>
      <c r="H21" s="1394"/>
      <c r="I21" s="1394"/>
      <c r="J21" s="1394"/>
      <c r="K21" s="1394"/>
      <c r="L21" s="1394"/>
      <c r="M21" s="1394"/>
      <c r="N21" s="1394"/>
      <c r="O21" s="1394"/>
      <c r="P21" s="1394"/>
      <c r="Q21" s="1394">
        <v>0</v>
      </c>
      <c r="R21" s="1394">
        <v>0</v>
      </c>
      <c r="S21" s="1394">
        <v>0</v>
      </c>
      <c r="T21" s="1394"/>
      <c r="U21" s="1394"/>
      <c r="V21" s="1394"/>
      <c r="W21" s="1394">
        <v>0</v>
      </c>
      <c r="X21" s="1394"/>
      <c r="Y21" s="1394"/>
      <c r="Z21" s="1394"/>
      <c r="AA21" s="1394">
        <v>0</v>
      </c>
      <c r="AB21" s="1394"/>
      <c r="AC21" s="1394"/>
      <c r="AD21" s="1394"/>
      <c r="AE21" s="1394">
        <v>0</v>
      </c>
      <c r="AF21" s="1394"/>
      <c r="AG21" s="1394"/>
      <c r="AH21" s="1394"/>
      <c r="AI21" s="1394">
        <v>0</v>
      </c>
      <c r="AJ21" s="1394"/>
      <c r="AK21" s="1394"/>
      <c r="AL21" s="1394"/>
      <c r="AM21" s="1394">
        <v>0</v>
      </c>
      <c r="AN21" s="1394"/>
      <c r="AO21" s="1394"/>
      <c r="AP21" s="1394"/>
      <c r="AQ21" s="1394">
        <v>0</v>
      </c>
      <c r="AR21" s="1394"/>
      <c r="AS21" s="1394"/>
      <c r="AT21" s="1394"/>
      <c r="AU21" s="1394">
        <v>0</v>
      </c>
      <c r="AV21" s="1394"/>
      <c r="AW21" s="1394"/>
      <c r="AX21" s="1394"/>
      <c r="AY21" s="1394">
        <v>0</v>
      </c>
      <c r="AZ21" s="1394"/>
      <c r="BA21" s="1394"/>
      <c r="BB21" s="1394"/>
      <c r="BC21" s="1394">
        <v>0</v>
      </c>
      <c r="BD21" s="1394"/>
      <c r="BE21" s="1394"/>
      <c r="BF21" s="1394"/>
      <c r="BG21" s="1394">
        <v>0</v>
      </c>
      <c r="BH21" s="1394"/>
      <c r="BI21" s="1394"/>
      <c r="BJ21" s="1394"/>
      <c r="BK21" s="1394"/>
      <c r="BL21" s="1394">
        <v>0</v>
      </c>
      <c r="BM21" s="1394">
        <v>0</v>
      </c>
      <c r="BN21" s="1394"/>
      <c r="BO21" s="1394">
        <v>0</v>
      </c>
      <c r="BP21" s="1394"/>
      <c r="BQ21" s="1394"/>
      <c r="BR21" s="1394"/>
      <c r="BS21" s="1394"/>
      <c r="BT21" s="1394">
        <v>0</v>
      </c>
      <c r="BU21" s="1394"/>
      <c r="BV21" s="1394">
        <v>0</v>
      </c>
      <c r="BW21" s="1394"/>
      <c r="BX21" s="1394"/>
      <c r="BY21" s="1394"/>
      <c r="BZ21" s="1394"/>
      <c r="CA21" s="1394">
        <v>0</v>
      </c>
      <c r="CB21" s="1394"/>
      <c r="CC21" s="1394">
        <v>0</v>
      </c>
      <c r="CD21" s="1394"/>
      <c r="CE21" s="1394"/>
      <c r="CF21" s="1394"/>
      <c r="CG21" s="1394"/>
      <c r="CH21" s="1394"/>
      <c r="CI21" s="1394">
        <v>0</v>
      </c>
      <c r="CJ21" s="1394"/>
      <c r="CK21" s="1394"/>
      <c r="CL21" s="1394"/>
      <c r="CM21" s="1394"/>
      <c r="CN21" s="1394"/>
      <c r="CO21" s="1394">
        <v>0</v>
      </c>
      <c r="CP21" s="1394"/>
      <c r="CQ21" s="1394"/>
      <c r="CR21" s="1394"/>
      <c r="CS21" s="1394"/>
      <c r="CT21" s="1394">
        <v>0</v>
      </c>
      <c r="CU21" s="1394">
        <v>0</v>
      </c>
      <c r="CV21" s="1394"/>
      <c r="CW21" s="1394"/>
      <c r="CX21" s="1394">
        <v>0</v>
      </c>
      <c r="CY21" s="1394"/>
      <c r="CZ21" s="1394"/>
      <c r="DA21" s="1394">
        <v>0</v>
      </c>
      <c r="DB21" s="1394"/>
      <c r="DC21" s="1394"/>
      <c r="DD21" s="1394"/>
      <c r="DE21" s="1394">
        <v>0</v>
      </c>
      <c r="DF21" s="1394">
        <v>0</v>
      </c>
      <c r="DG21" s="1394"/>
      <c r="DH21" s="1394"/>
      <c r="DI21" s="1394">
        <v>0</v>
      </c>
      <c r="DJ21" s="1394"/>
      <c r="DK21" s="1394"/>
      <c r="DL21" s="1394">
        <v>0</v>
      </c>
      <c r="DM21" s="1394"/>
      <c r="DN21" s="1394"/>
      <c r="DO21" s="1394"/>
      <c r="DP21" s="1394"/>
      <c r="DQ21" s="1394"/>
      <c r="DR21" s="1394">
        <v>0</v>
      </c>
      <c r="DS21" s="1394"/>
      <c r="DT21" s="1394">
        <v>0</v>
      </c>
      <c r="DU21" s="1394"/>
      <c r="DV21" s="1394"/>
      <c r="DW21" s="1394">
        <v>0</v>
      </c>
      <c r="DX21" s="1394"/>
      <c r="DY21" s="1394"/>
      <c r="DZ21" s="1394"/>
      <c r="EA21" s="1394"/>
      <c r="EB21" s="1394">
        <v>0</v>
      </c>
      <c r="EC21" s="1394"/>
      <c r="ED21" s="1394"/>
      <c r="EE21" s="1394"/>
      <c r="EF21" s="1394">
        <v>0</v>
      </c>
      <c r="EG21" s="1394">
        <v>0</v>
      </c>
      <c r="EH21" s="1394"/>
      <c r="EI21" s="1394"/>
      <c r="EJ21" s="1394">
        <v>0</v>
      </c>
      <c r="EK21" s="1394"/>
      <c r="EL21" s="1394"/>
      <c r="EM21" s="1394">
        <v>0</v>
      </c>
      <c r="EN21" s="1394"/>
      <c r="EO21" s="1394"/>
      <c r="EP21" s="1394"/>
      <c r="EQ21" s="1394"/>
      <c r="ER21" s="1394"/>
      <c r="ES21" s="1394">
        <v>-20098516.093419604</v>
      </c>
      <c r="ET21" s="1394">
        <v>37045237</v>
      </c>
      <c r="EU21" s="1394">
        <v>2498362</v>
      </c>
      <c r="EV21" s="1394">
        <v>34546875</v>
      </c>
      <c r="EW21" s="1394">
        <v>0</v>
      </c>
      <c r="EX21" s="1394"/>
      <c r="EY21" s="1394"/>
      <c r="EZ21" s="1394">
        <v>-53204633.009999998</v>
      </c>
      <c r="FA21" s="1394"/>
      <c r="FB21" s="1394"/>
      <c r="FC21" s="1394">
        <v>-53204633.009999998</v>
      </c>
      <c r="FD21" s="1394">
        <v>-3939120.0834196056</v>
      </c>
      <c r="FE21" s="1394"/>
      <c r="FF21" s="1394">
        <v>55346966.308974996</v>
      </c>
      <c r="FG21" s="1394"/>
      <c r="FH21" s="1394"/>
      <c r="FI21" s="1394"/>
      <c r="FJ21" s="1394"/>
      <c r="FK21" s="1394"/>
      <c r="FL21" s="1394">
        <v>93563402.185555398</v>
      </c>
      <c r="FM21" s="1194">
        <v>0</v>
      </c>
    </row>
    <row r="22" spans="2:169">
      <c r="B22" s="1196">
        <v>42461</v>
      </c>
      <c r="C22" s="1394">
        <v>58346211.469999999</v>
      </c>
      <c r="D22" s="1394">
        <v>58346211.469999999</v>
      </c>
      <c r="E22" s="1394">
        <v>22692390.109999999</v>
      </c>
      <c r="F22" s="1394">
        <v>35653821.359999999</v>
      </c>
      <c r="G22" s="1394"/>
      <c r="H22" s="1394"/>
      <c r="I22" s="1394"/>
      <c r="J22" s="1394"/>
      <c r="K22" s="1394"/>
      <c r="L22" s="1394"/>
      <c r="M22" s="1394"/>
      <c r="N22" s="1394"/>
      <c r="O22" s="1394"/>
      <c r="P22" s="1394"/>
      <c r="Q22" s="1394">
        <v>0</v>
      </c>
      <c r="R22" s="1394">
        <v>0</v>
      </c>
      <c r="S22" s="1394">
        <v>0</v>
      </c>
      <c r="T22" s="1394"/>
      <c r="U22" s="1394"/>
      <c r="V22" s="1394"/>
      <c r="W22" s="1394">
        <v>0</v>
      </c>
      <c r="X22" s="1394"/>
      <c r="Y22" s="1394"/>
      <c r="Z22" s="1394"/>
      <c r="AA22" s="1394">
        <v>0</v>
      </c>
      <c r="AB22" s="1394"/>
      <c r="AC22" s="1394"/>
      <c r="AD22" s="1394"/>
      <c r="AE22" s="1394">
        <v>0</v>
      </c>
      <c r="AF22" s="1394"/>
      <c r="AG22" s="1394"/>
      <c r="AH22" s="1394"/>
      <c r="AI22" s="1394">
        <v>0</v>
      </c>
      <c r="AJ22" s="1394"/>
      <c r="AK22" s="1394"/>
      <c r="AL22" s="1394"/>
      <c r="AM22" s="1394">
        <v>0</v>
      </c>
      <c r="AN22" s="1394"/>
      <c r="AO22" s="1394"/>
      <c r="AP22" s="1394"/>
      <c r="AQ22" s="1394">
        <v>0</v>
      </c>
      <c r="AR22" s="1394"/>
      <c r="AS22" s="1394"/>
      <c r="AT22" s="1394"/>
      <c r="AU22" s="1394">
        <v>0</v>
      </c>
      <c r="AV22" s="1394"/>
      <c r="AW22" s="1394"/>
      <c r="AX22" s="1394"/>
      <c r="AY22" s="1394">
        <v>0</v>
      </c>
      <c r="AZ22" s="1394"/>
      <c r="BA22" s="1394"/>
      <c r="BB22" s="1394"/>
      <c r="BC22" s="1394">
        <v>0</v>
      </c>
      <c r="BD22" s="1394"/>
      <c r="BE22" s="1394"/>
      <c r="BF22" s="1394"/>
      <c r="BG22" s="1394">
        <v>0</v>
      </c>
      <c r="BH22" s="1394"/>
      <c r="BI22" s="1394"/>
      <c r="BJ22" s="1394"/>
      <c r="BK22" s="1394"/>
      <c r="BL22" s="1394">
        <v>0</v>
      </c>
      <c r="BM22" s="1394">
        <v>0</v>
      </c>
      <c r="BN22" s="1394"/>
      <c r="BO22" s="1394">
        <v>0</v>
      </c>
      <c r="BP22" s="1394"/>
      <c r="BQ22" s="1394"/>
      <c r="BR22" s="1394"/>
      <c r="BS22" s="1394"/>
      <c r="BT22" s="1394">
        <v>0</v>
      </c>
      <c r="BU22" s="1394"/>
      <c r="BV22" s="1394">
        <v>0</v>
      </c>
      <c r="BW22" s="1394"/>
      <c r="BX22" s="1394"/>
      <c r="BY22" s="1394"/>
      <c r="BZ22" s="1394"/>
      <c r="CA22" s="1394">
        <v>0</v>
      </c>
      <c r="CB22" s="1394"/>
      <c r="CC22" s="1394">
        <v>0</v>
      </c>
      <c r="CD22" s="1394"/>
      <c r="CE22" s="1394"/>
      <c r="CF22" s="1394"/>
      <c r="CG22" s="1394"/>
      <c r="CH22" s="1394"/>
      <c r="CI22" s="1394">
        <v>0</v>
      </c>
      <c r="CJ22" s="1394"/>
      <c r="CK22" s="1394"/>
      <c r="CL22" s="1394"/>
      <c r="CM22" s="1394"/>
      <c r="CN22" s="1394"/>
      <c r="CO22" s="1394">
        <v>0</v>
      </c>
      <c r="CP22" s="1394"/>
      <c r="CQ22" s="1394"/>
      <c r="CR22" s="1394"/>
      <c r="CS22" s="1394"/>
      <c r="CT22" s="1394">
        <v>0</v>
      </c>
      <c r="CU22" s="1394">
        <v>0</v>
      </c>
      <c r="CV22" s="1394"/>
      <c r="CW22" s="1394"/>
      <c r="CX22" s="1394">
        <v>0</v>
      </c>
      <c r="CY22" s="1394"/>
      <c r="CZ22" s="1394"/>
      <c r="DA22" s="1394">
        <v>0</v>
      </c>
      <c r="DB22" s="1394"/>
      <c r="DC22" s="1394"/>
      <c r="DD22" s="1394"/>
      <c r="DE22" s="1394">
        <v>0</v>
      </c>
      <c r="DF22" s="1394">
        <v>0</v>
      </c>
      <c r="DG22" s="1394"/>
      <c r="DH22" s="1394"/>
      <c r="DI22" s="1394">
        <v>0</v>
      </c>
      <c r="DJ22" s="1394"/>
      <c r="DK22" s="1394"/>
      <c r="DL22" s="1394">
        <v>0</v>
      </c>
      <c r="DM22" s="1394"/>
      <c r="DN22" s="1394"/>
      <c r="DO22" s="1394"/>
      <c r="DP22" s="1394"/>
      <c r="DQ22" s="1394"/>
      <c r="DR22" s="1394">
        <v>0</v>
      </c>
      <c r="DS22" s="1394"/>
      <c r="DT22" s="1394">
        <v>0</v>
      </c>
      <c r="DU22" s="1394"/>
      <c r="DV22" s="1394"/>
      <c r="DW22" s="1394">
        <v>0</v>
      </c>
      <c r="DX22" s="1394"/>
      <c r="DY22" s="1394"/>
      <c r="DZ22" s="1394"/>
      <c r="EA22" s="1394"/>
      <c r="EB22" s="1394">
        <v>0</v>
      </c>
      <c r="EC22" s="1394"/>
      <c r="ED22" s="1394"/>
      <c r="EE22" s="1394"/>
      <c r="EF22" s="1394">
        <v>0</v>
      </c>
      <c r="EG22" s="1394">
        <v>0</v>
      </c>
      <c r="EH22" s="1394"/>
      <c r="EI22" s="1394"/>
      <c r="EJ22" s="1394">
        <v>0</v>
      </c>
      <c r="EK22" s="1394"/>
      <c r="EL22" s="1394"/>
      <c r="EM22" s="1394">
        <v>0</v>
      </c>
      <c r="EN22" s="1394"/>
      <c r="EO22" s="1394"/>
      <c r="EP22" s="1394"/>
      <c r="EQ22" s="1394"/>
      <c r="ER22" s="1394"/>
      <c r="ES22" s="1394">
        <v>-19525802</v>
      </c>
      <c r="ET22" s="1394">
        <v>37045237</v>
      </c>
      <c r="EU22" s="1394">
        <v>2498362</v>
      </c>
      <c r="EV22" s="1394">
        <v>34546875</v>
      </c>
      <c r="EW22" s="1394">
        <v>0</v>
      </c>
      <c r="EX22" s="1394"/>
      <c r="EY22" s="1394"/>
      <c r="EZ22" s="1394">
        <v>-53204633</v>
      </c>
      <c r="FA22" s="1394"/>
      <c r="FB22" s="1394"/>
      <c r="FC22" s="1394">
        <v>-53204633</v>
      </c>
      <c r="FD22" s="1394">
        <v>-3366406</v>
      </c>
      <c r="FE22" s="1394"/>
      <c r="FF22" s="1394">
        <v>55012337.180000007</v>
      </c>
      <c r="FG22" s="1394"/>
      <c r="FH22" s="1394"/>
      <c r="FI22" s="1394"/>
      <c r="FJ22" s="1394"/>
      <c r="FK22" s="1394"/>
      <c r="FL22" s="1394">
        <v>93832746.650000006</v>
      </c>
      <c r="FM22" s="1194">
        <v>0</v>
      </c>
    </row>
    <row r="23" spans="2:169">
      <c r="B23" s="1196">
        <v>42491</v>
      </c>
      <c r="C23" s="1394">
        <v>58364091.150000006</v>
      </c>
      <c r="D23" s="1394">
        <v>58364091.150000006</v>
      </c>
      <c r="E23" s="1394">
        <v>22699343.992108148</v>
      </c>
      <c r="F23" s="1394">
        <v>35664747.157891855</v>
      </c>
      <c r="G23" s="1394"/>
      <c r="H23" s="1394"/>
      <c r="I23" s="1394"/>
      <c r="J23" s="1394"/>
      <c r="K23" s="1394"/>
      <c r="L23" s="1394"/>
      <c r="M23" s="1394"/>
      <c r="N23" s="1394"/>
      <c r="O23" s="1394"/>
      <c r="P23" s="1394"/>
      <c r="Q23" s="1394">
        <v>0</v>
      </c>
      <c r="R23" s="1394">
        <v>0</v>
      </c>
      <c r="S23" s="1394">
        <v>0</v>
      </c>
      <c r="T23" s="1394"/>
      <c r="U23" s="1394"/>
      <c r="V23" s="1394"/>
      <c r="W23" s="1394">
        <v>0</v>
      </c>
      <c r="X23" s="1394"/>
      <c r="Y23" s="1394"/>
      <c r="Z23" s="1394"/>
      <c r="AA23" s="1394">
        <v>0</v>
      </c>
      <c r="AB23" s="1394"/>
      <c r="AC23" s="1394"/>
      <c r="AD23" s="1394"/>
      <c r="AE23" s="1394">
        <v>0</v>
      </c>
      <c r="AF23" s="1394"/>
      <c r="AG23" s="1394"/>
      <c r="AH23" s="1394"/>
      <c r="AI23" s="1394">
        <v>0</v>
      </c>
      <c r="AJ23" s="1394"/>
      <c r="AK23" s="1394"/>
      <c r="AL23" s="1394"/>
      <c r="AM23" s="1394">
        <v>0</v>
      </c>
      <c r="AN23" s="1394"/>
      <c r="AO23" s="1394"/>
      <c r="AP23" s="1394"/>
      <c r="AQ23" s="1394">
        <v>0</v>
      </c>
      <c r="AR23" s="1394"/>
      <c r="AS23" s="1394"/>
      <c r="AT23" s="1394"/>
      <c r="AU23" s="1394">
        <v>0</v>
      </c>
      <c r="AV23" s="1394"/>
      <c r="AW23" s="1394"/>
      <c r="AX23" s="1394"/>
      <c r="AY23" s="1394">
        <v>0</v>
      </c>
      <c r="AZ23" s="1394"/>
      <c r="BA23" s="1394"/>
      <c r="BB23" s="1394"/>
      <c r="BC23" s="1394">
        <v>0</v>
      </c>
      <c r="BD23" s="1394"/>
      <c r="BE23" s="1394"/>
      <c r="BF23" s="1394"/>
      <c r="BG23" s="1394">
        <v>0</v>
      </c>
      <c r="BH23" s="1394"/>
      <c r="BI23" s="1394"/>
      <c r="BJ23" s="1394"/>
      <c r="BK23" s="1394"/>
      <c r="BL23" s="1394">
        <v>0</v>
      </c>
      <c r="BM23" s="1394">
        <v>0</v>
      </c>
      <c r="BN23" s="1394"/>
      <c r="BO23" s="1394">
        <v>0</v>
      </c>
      <c r="BP23" s="1394"/>
      <c r="BQ23" s="1394"/>
      <c r="BR23" s="1394"/>
      <c r="BS23" s="1394"/>
      <c r="BT23" s="1394">
        <v>0</v>
      </c>
      <c r="BU23" s="1394"/>
      <c r="BV23" s="1394">
        <v>0</v>
      </c>
      <c r="BW23" s="1394"/>
      <c r="BX23" s="1394"/>
      <c r="BY23" s="1394"/>
      <c r="BZ23" s="1394"/>
      <c r="CA23" s="1394">
        <v>0</v>
      </c>
      <c r="CB23" s="1394"/>
      <c r="CC23" s="1394">
        <v>0</v>
      </c>
      <c r="CD23" s="1394"/>
      <c r="CE23" s="1394"/>
      <c r="CF23" s="1394"/>
      <c r="CG23" s="1394"/>
      <c r="CH23" s="1394"/>
      <c r="CI23" s="1394">
        <v>0</v>
      </c>
      <c r="CJ23" s="1394"/>
      <c r="CK23" s="1394"/>
      <c r="CL23" s="1394"/>
      <c r="CM23" s="1394"/>
      <c r="CN23" s="1394"/>
      <c r="CO23" s="1394">
        <v>0</v>
      </c>
      <c r="CP23" s="1394"/>
      <c r="CQ23" s="1394"/>
      <c r="CR23" s="1394"/>
      <c r="CS23" s="1394"/>
      <c r="CT23" s="1394">
        <v>0</v>
      </c>
      <c r="CU23" s="1394">
        <v>0</v>
      </c>
      <c r="CV23" s="1394"/>
      <c r="CW23" s="1394"/>
      <c r="CX23" s="1394">
        <v>0</v>
      </c>
      <c r="CY23" s="1394"/>
      <c r="CZ23" s="1394"/>
      <c r="DA23" s="1394">
        <v>0</v>
      </c>
      <c r="DB23" s="1394"/>
      <c r="DC23" s="1394"/>
      <c r="DD23" s="1394"/>
      <c r="DE23" s="1394">
        <v>0</v>
      </c>
      <c r="DF23" s="1394">
        <v>0</v>
      </c>
      <c r="DG23" s="1394"/>
      <c r="DH23" s="1394"/>
      <c r="DI23" s="1394">
        <v>0</v>
      </c>
      <c r="DJ23" s="1394"/>
      <c r="DK23" s="1394"/>
      <c r="DL23" s="1394">
        <v>0</v>
      </c>
      <c r="DM23" s="1394"/>
      <c r="DN23" s="1394"/>
      <c r="DO23" s="1394"/>
      <c r="DP23" s="1394"/>
      <c r="DQ23" s="1394"/>
      <c r="DR23" s="1394">
        <v>0</v>
      </c>
      <c r="DS23" s="1394"/>
      <c r="DT23" s="1394">
        <v>0</v>
      </c>
      <c r="DU23" s="1394"/>
      <c r="DV23" s="1394"/>
      <c r="DW23" s="1394">
        <v>0</v>
      </c>
      <c r="DX23" s="1394"/>
      <c r="DY23" s="1394"/>
      <c r="DZ23" s="1394"/>
      <c r="EA23" s="1394"/>
      <c r="EB23" s="1394">
        <v>0</v>
      </c>
      <c r="EC23" s="1394"/>
      <c r="ED23" s="1394"/>
      <c r="EE23" s="1394"/>
      <c r="EF23" s="1394">
        <v>0</v>
      </c>
      <c r="EG23" s="1394">
        <v>0</v>
      </c>
      <c r="EH23" s="1394"/>
      <c r="EI23" s="1394"/>
      <c r="EJ23" s="1394">
        <v>0</v>
      </c>
      <c r="EK23" s="1394"/>
      <c r="EL23" s="1394"/>
      <c r="EM23" s="1394">
        <v>0</v>
      </c>
      <c r="EN23" s="1394"/>
      <c r="EO23" s="1394"/>
      <c r="EP23" s="1394"/>
      <c r="EQ23" s="1394"/>
      <c r="ER23" s="1394"/>
      <c r="ES23" s="1394">
        <v>-20214985.054094605</v>
      </c>
      <c r="ET23" s="1394">
        <v>37045237</v>
      </c>
      <c r="EU23" s="1394">
        <v>2498362</v>
      </c>
      <c r="EV23" s="1394">
        <v>34546875</v>
      </c>
      <c r="EW23" s="1394">
        <v>0</v>
      </c>
      <c r="EX23" s="1394"/>
      <c r="EY23" s="1394"/>
      <c r="EZ23" s="1394">
        <v>-53204633.009999998</v>
      </c>
      <c r="FA23" s="1394"/>
      <c r="FB23" s="1394"/>
      <c r="FC23" s="1394">
        <v>-53204633.009999998</v>
      </c>
      <c r="FD23" s="1394">
        <v>-4055589.0440946077</v>
      </c>
      <c r="FE23" s="1394"/>
      <c r="FF23" s="1394">
        <v>56020314.960149981</v>
      </c>
      <c r="FG23" s="1394"/>
      <c r="FH23" s="1394"/>
      <c r="FI23" s="1394"/>
      <c r="FJ23" s="1394"/>
      <c r="FK23" s="1394"/>
      <c r="FL23" s="1394">
        <v>94169421.056055382</v>
      </c>
      <c r="FM23" s="1194">
        <v>0</v>
      </c>
    </row>
    <row r="24" spans="2:169">
      <c r="B24" s="1196">
        <v>42522</v>
      </c>
      <c r="C24" s="1394">
        <v>58364091.150000006</v>
      </c>
      <c r="D24" s="1394">
        <v>58364091.150000006</v>
      </c>
      <c r="E24" s="1394">
        <v>22699343.992108148</v>
      </c>
      <c r="F24" s="1394">
        <v>35664747.157891855</v>
      </c>
      <c r="G24" s="1394"/>
      <c r="H24" s="1394"/>
      <c r="I24" s="1394"/>
      <c r="J24" s="1394"/>
      <c r="K24" s="1394"/>
      <c r="L24" s="1394"/>
      <c r="M24" s="1394"/>
      <c r="N24" s="1394"/>
      <c r="O24" s="1394"/>
      <c r="P24" s="1394"/>
      <c r="Q24" s="1394">
        <v>0</v>
      </c>
      <c r="R24" s="1394">
        <v>0</v>
      </c>
      <c r="S24" s="1394">
        <v>0</v>
      </c>
      <c r="T24" s="1394"/>
      <c r="U24" s="1394"/>
      <c r="V24" s="1394"/>
      <c r="W24" s="1394">
        <v>0</v>
      </c>
      <c r="X24" s="1394"/>
      <c r="Y24" s="1394"/>
      <c r="Z24" s="1394"/>
      <c r="AA24" s="1394">
        <v>0</v>
      </c>
      <c r="AB24" s="1394"/>
      <c r="AC24" s="1394"/>
      <c r="AD24" s="1394"/>
      <c r="AE24" s="1394">
        <v>0</v>
      </c>
      <c r="AF24" s="1394"/>
      <c r="AG24" s="1394"/>
      <c r="AH24" s="1394"/>
      <c r="AI24" s="1394">
        <v>0</v>
      </c>
      <c r="AJ24" s="1394"/>
      <c r="AK24" s="1394"/>
      <c r="AL24" s="1394"/>
      <c r="AM24" s="1394">
        <v>0</v>
      </c>
      <c r="AN24" s="1394"/>
      <c r="AO24" s="1394"/>
      <c r="AP24" s="1394"/>
      <c r="AQ24" s="1394">
        <v>0</v>
      </c>
      <c r="AR24" s="1394"/>
      <c r="AS24" s="1394"/>
      <c r="AT24" s="1394"/>
      <c r="AU24" s="1394">
        <v>0</v>
      </c>
      <c r="AV24" s="1394"/>
      <c r="AW24" s="1394"/>
      <c r="AX24" s="1394"/>
      <c r="AY24" s="1394">
        <v>0</v>
      </c>
      <c r="AZ24" s="1394"/>
      <c r="BA24" s="1394"/>
      <c r="BB24" s="1394"/>
      <c r="BC24" s="1394">
        <v>0</v>
      </c>
      <c r="BD24" s="1394"/>
      <c r="BE24" s="1394"/>
      <c r="BF24" s="1394"/>
      <c r="BG24" s="1394">
        <v>0</v>
      </c>
      <c r="BH24" s="1394"/>
      <c r="BI24" s="1394"/>
      <c r="BJ24" s="1394"/>
      <c r="BK24" s="1394"/>
      <c r="BL24" s="1394">
        <v>0</v>
      </c>
      <c r="BM24" s="1394">
        <v>0</v>
      </c>
      <c r="BN24" s="1394"/>
      <c r="BO24" s="1394">
        <v>0</v>
      </c>
      <c r="BP24" s="1394"/>
      <c r="BQ24" s="1394"/>
      <c r="BR24" s="1394"/>
      <c r="BS24" s="1394"/>
      <c r="BT24" s="1394">
        <v>0</v>
      </c>
      <c r="BU24" s="1394"/>
      <c r="BV24" s="1394">
        <v>0</v>
      </c>
      <c r="BW24" s="1394"/>
      <c r="BX24" s="1394"/>
      <c r="BY24" s="1394"/>
      <c r="BZ24" s="1394"/>
      <c r="CA24" s="1394">
        <v>0</v>
      </c>
      <c r="CB24" s="1394"/>
      <c r="CC24" s="1394">
        <v>0</v>
      </c>
      <c r="CD24" s="1394"/>
      <c r="CE24" s="1394"/>
      <c r="CF24" s="1394"/>
      <c r="CG24" s="1394"/>
      <c r="CH24" s="1394"/>
      <c r="CI24" s="1394">
        <v>0</v>
      </c>
      <c r="CJ24" s="1394"/>
      <c r="CK24" s="1394"/>
      <c r="CL24" s="1394"/>
      <c r="CM24" s="1394"/>
      <c r="CN24" s="1394"/>
      <c r="CO24" s="1394">
        <v>0</v>
      </c>
      <c r="CP24" s="1394"/>
      <c r="CQ24" s="1394"/>
      <c r="CR24" s="1394"/>
      <c r="CS24" s="1394"/>
      <c r="CT24" s="1394">
        <v>0</v>
      </c>
      <c r="CU24" s="1394">
        <v>0</v>
      </c>
      <c r="CV24" s="1394"/>
      <c r="CW24" s="1394"/>
      <c r="CX24" s="1394">
        <v>0</v>
      </c>
      <c r="CY24" s="1394"/>
      <c r="CZ24" s="1394"/>
      <c r="DA24" s="1394">
        <v>0</v>
      </c>
      <c r="DB24" s="1394"/>
      <c r="DC24" s="1394"/>
      <c r="DD24" s="1394"/>
      <c r="DE24" s="1394">
        <v>0</v>
      </c>
      <c r="DF24" s="1394">
        <v>0</v>
      </c>
      <c r="DG24" s="1394"/>
      <c r="DH24" s="1394"/>
      <c r="DI24" s="1394">
        <v>0</v>
      </c>
      <c r="DJ24" s="1394"/>
      <c r="DK24" s="1394"/>
      <c r="DL24" s="1394">
        <v>0</v>
      </c>
      <c r="DM24" s="1394"/>
      <c r="DN24" s="1394"/>
      <c r="DO24" s="1394"/>
      <c r="DP24" s="1394"/>
      <c r="DQ24" s="1394"/>
      <c r="DR24" s="1394">
        <v>0</v>
      </c>
      <c r="DS24" s="1394"/>
      <c r="DT24" s="1394">
        <v>0</v>
      </c>
      <c r="DU24" s="1394"/>
      <c r="DV24" s="1394"/>
      <c r="DW24" s="1394">
        <v>0</v>
      </c>
      <c r="DX24" s="1394"/>
      <c r="DY24" s="1394"/>
      <c r="DZ24" s="1394"/>
      <c r="EA24" s="1394"/>
      <c r="EB24" s="1394">
        <v>0</v>
      </c>
      <c r="EC24" s="1394"/>
      <c r="ED24" s="1394"/>
      <c r="EE24" s="1394"/>
      <c r="EF24" s="1394">
        <v>0</v>
      </c>
      <c r="EG24" s="1394">
        <v>0</v>
      </c>
      <c r="EH24" s="1394"/>
      <c r="EI24" s="1394"/>
      <c r="EJ24" s="1394">
        <v>0</v>
      </c>
      <c r="EK24" s="1394"/>
      <c r="EL24" s="1394"/>
      <c r="EM24" s="1394">
        <v>0</v>
      </c>
      <c r="EN24" s="1394"/>
      <c r="EO24" s="1394"/>
      <c r="EP24" s="1394"/>
      <c r="EQ24" s="1394"/>
      <c r="ER24" s="1394"/>
      <c r="ES24" s="1394">
        <v>-20214985.054094605</v>
      </c>
      <c r="ET24" s="1394">
        <v>37045237</v>
      </c>
      <c r="EU24" s="1394">
        <v>2498362</v>
      </c>
      <c r="EV24" s="1394">
        <v>34546875</v>
      </c>
      <c r="EW24" s="1394">
        <v>0</v>
      </c>
      <c r="EX24" s="1394"/>
      <c r="EY24" s="1394"/>
      <c r="EZ24" s="1394">
        <v>-53204633.009999998</v>
      </c>
      <c r="FA24" s="1394"/>
      <c r="FB24" s="1394"/>
      <c r="FC24" s="1394">
        <v>-53204633.009999998</v>
      </c>
      <c r="FD24" s="1394">
        <v>-4055589.0440946077</v>
      </c>
      <c r="FE24" s="1394"/>
      <c r="FF24" s="1394">
        <v>56020314.960149981</v>
      </c>
      <c r="FG24" s="1394"/>
      <c r="FH24" s="1394"/>
      <c r="FI24" s="1394"/>
      <c r="FJ24" s="1394"/>
      <c r="FK24" s="1394"/>
      <c r="FL24" s="1394">
        <v>94169421.056055382</v>
      </c>
      <c r="FM24" s="1194">
        <v>0</v>
      </c>
    </row>
    <row r="25" spans="2:169">
      <c r="B25" s="1196">
        <v>42552</v>
      </c>
      <c r="C25" s="1394">
        <v>58350740.960000008</v>
      </c>
      <c r="D25" s="1394">
        <v>58350740.960000008</v>
      </c>
      <c r="E25" s="1394">
        <v>22694151.748912051</v>
      </c>
      <c r="F25" s="1394">
        <v>35656589.211087957</v>
      </c>
      <c r="G25" s="1394"/>
      <c r="H25" s="1394"/>
      <c r="I25" s="1394"/>
      <c r="J25" s="1394"/>
      <c r="K25" s="1394"/>
      <c r="L25" s="1394"/>
      <c r="M25" s="1394"/>
      <c r="N25" s="1394"/>
      <c r="O25" s="1394"/>
      <c r="P25" s="1394"/>
      <c r="Q25" s="1394">
        <v>0</v>
      </c>
      <c r="R25" s="1394">
        <v>0</v>
      </c>
      <c r="S25" s="1394">
        <v>0</v>
      </c>
      <c r="T25" s="1394"/>
      <c r="U25" s="1394"/>
      <c r="V25" s="1394"/>
      <c r="W25" s="1394">
        <v>0</v>
      </c>
      <c r="X25" s="1394"/>
      <c r="Y25" s="1394"/>
      <c r="Z25" s="1394"/>
      <c r="AA25" s="1394">
        <v>0</v>
      </c>
      <c r="AB25" s="1394"/>
      <c r="AC25" s="1394"/>
      <c r="AD25" s="1394"/>
      <c r="AE25" s="1394">
        <v>0</v>
      </c>
      <c r="AF25" s="1394"/>
      <c r="AG25" s="1394"/>
      <c r="AH25" s="1394"/>
      <c r="AI25" s="1394">
        <v>0</v>
      </c>
      <c r="AJ25" s="1394"/>
      <c r="AK25" s="1394"/>
      <c r="AL25" s="1394"/>
      <c r="AM25" s="1394">
        <v>0</v>
      </c>
      <c r="AN25" s="1394"/>
      <c r="AO25" s="1394"/>
      <c r="AP25" s="1394"/>
      <c r="AQ25" s="1394">
        <v>0</v>
      </c>
      <c r="AR25" s="1394"/>
      <c r="AS25" s="1394"/>
      <c r="AT25" s="1394"/>
      <c r="AU25" s="1394">
        <v>0</v>
      </c>
      <c r="AV25" s="1394"/>
      <c r="AW25" s="1394"/>
      <c r="AX25" s="1394"/>
      <c r="AY25" s="1394">
        <v>0</v>
      </c>
      <c r="AZ25" s="1394"/>
      <c r="BA25" s="1394"/>
      <c r="BB25" s="1394"/>
      <c r="BC25" s="1394">
        <v>0</v>
      </c>
      <c r="BD25" s="1394"/>
      <c r="BE25" s="1394"/>
      <c r="BF25" s="1394"/>
      <c r="BG25" s="1394">
        <v>0</v>
      </c>
      <c r="BH25" s="1394"/>
      <c r="BI25" s="1394"/>
      <c r="BJ25" s="1394"/>
      <c r="BK25" s="1394"/>
      <c r="BL25" s="1394">
        <v>0</v>
      </c>
      <c r="BM25" s="1394">
        <v>0</v>
      </c>
      <c r="BN25" s="1394"/>
      <c r="BO25" s="1394">
        <v>0</v>
      </c>
      <c r="BP25" s="1394"/>
      <c r="BQ25" s="1394"/>
      <c r="BR25" s="1394"/>
      <c r="BS25" s="1394"/>
      <c r="BT25" s="1394">
        <v>0</v>
      </c>
      <c r="BU25" s="1394"/>
      <c r="BV25" s="1394">
        <v>0</v>
      </c>
      <c r="BW25" s="1394"/>
      <c r="BX25" s="1394"/>
      <c r="BY25" s="1394"/>
      <c r="BZ25" s="1394"/>
      <c r="CA25" s="1394">
        <v>0</v>
      </c>
      <c r="CB25" s="1394"/>
      <c r="CC25" s="1394">
        <v>0</v>
      </c>
      <c r="CD25" s="1394"/>
      <c r="CE25" s="1394"/>
      <c r="CF25" s="1394"/>
      <c r="CG25" s="1394"/>
      <c r="CH25" s="1394"/>
      <c r="CI25" s="1394">
        <v>0</v>
      </c>
      <c r="CJ25" s="1394"/>
      <c r="CK25" s="1394"/>
      <c r="CL25" s="1394"/>
      <c r="CM25" s="1394"/>
      <c r="CN25" s="1394"/>
      <c r="CO25" s="1394">
        <v>0</v>
      </c>
      <c r="CP25" s="1394"/>
      <c r="CQ25" s="1394"/>
      <c r="CR25" s="1394"/>
      <c r="CS25" s="1394"/>
      <c r="CT25" s="1394">
        <v>0</v>
      </c>
      <c r="CU25" s="1394">
        <v>0</v>
      </c>
      <c r="CV25" s="1394"/>
      <c r="CW25" s="1394"/>
      <c r="CX25" s="1394">
        <v>0</v>
      </c>
      <c r="CY25" s="1394"/>
      <c r="CZ25" s="1394"/>
      <c r="DA25" s="1394">
        <v>0</v>
      </c>
      <c r="DB25" s="1394"/>
      <c r="DC25" s="1394"/>
      <c r="DD25" s="1394"/>
      <c r="DE25" s="1394">
        <v>0</v>
      </c>
      <c r="DF25" s="1394">
        <v>0</v>
      </c>
      <c r="DG25" s="1394"/>
      <c r="DH25" s="1394"/>
      <c r="DI25" s="1394">
        <v>0</v>
      </c>
      <c r="DJ25" s="1394"/>
      <c r="DK25" s="1394"/>
      <c r="DL25" s="1394">
        <v>0</v>
      </c>
      <c r="DM25" s="1394"/>
      <c r="DN25" s="1394"/>
      <c r="DO25" s="1394"/>
      <c r="DP25" s="1394"/>
      <c r="DQ25" s="1394"/>
      <c r="DR25" s="1394">
        <v>0</v>
      </c>
      <c r="DS25" s="1394"/>
      <c r="DT25" s="1394">
        <v>0</v>
      </c>
      <c r="DU25" s="1394"/>
      <c r="DV25" s="1394"/>
      <c r="DW25" s="1394">
        <v>0</v>
      </c>
      <c r="DX25" s="1394"/>
      <c r="DY25" s="1394"/>
      <c r="DZ25" s="1394"/>
      <c r="EA25" s="1394"/>
      <c r="EB25" s="1394">
        <v>0</v>
      </c>
      <c r="EC25" s="1394"/>
      <c r="ED25" s="1394"/>
      <c r="EE25" s="1394"/>
      <c r="EF25" s="1394">
        <v>0</v>
      </c>
      <c r="EG25" s="1394">
        <v>0</v>
      </c>
      <c r="EH25" s="1394"/>
      <c r="EI25" s="1394"/>
      <c r="EJ25" s="1394">
        <v>0</v>
      </c>
      <c r="EK25" s="1394"/>
      <c r="EL25" s="1394"/>
      <c r="EM25" s="1394">
        <v>0</v>
      </c>
      <c r="EN25" s="1394"/>
      <c r="EO25" s="1394"/>
      <c r="EP25" s="1394"/>
      <c r="EQ25" s="1394"/>
      <c r="ER25" s="1394"/>
      <c r="ES25" s="1394">
        <v>-19338180.213878799</v>
      </c>
      <c r="ET25" s="1394">
        <v>37045237</v>
      </c>
      <c r="EU25" s="1394">
        <v>2498362</v>
      </c>
      <c r="EV25" s="1394">
        <v>34546875</v>
      </c>
      <c r="EW25" s="1394">
        <v>0</v>
      </c>
      <c r="EX25" s="1394"/>
      <c r="EY25" s="1394"/>
      <c r="EZ25" s="1394">
        <v>-53204633.009999998</v>
      </c>
      <c r="FA25" s="1394"/>
      <c r="FB25" s="1394"/>
      <c r="FC25" s="1394">
        <v>-53204633.009999998</v>
      </c>
      <c r="FD25" s="1394">
        <v>-3178784.2038788004</v>
      </c>
      <c r="FE25" s="1394"/>
      <c r="FF25" s="1394">
        <v>56094607.894924983</v>
      </c>
      <c r="FG25" s="1394"/>
      <c r="FH25" s="1394"/>
      <c r="FI25" s="1394"/>
      <c r="FJ25" s="1394"/>
      <c r="FK25" s="1394"/>
      <c r="FL25" s="1394">
        <v>95107168.641046196</v>
      </c>
      <c r="FM25" s="1194">
        <v>0</v>
      </c>
    </row>
    <row r="26" spans="2:169">
      <c r="B26" s="1196">
        <v>42583</v>
      </c>
      <c r="C26" s="1394">
        <v>58341817.859999999</v>
      </c>
      <c r="D26" s="1394">
        <v>58341817.859999999</v>
      </c>
      <c r="E26" s="1394">
        <v>22690681.32</v>
      </c>
      <c r="F26" s="1394">
        <v>35651136.539999999</v>
      </c>
      <c r="G26" s="1394"/>
      <c r="H26" s="1394"/>
      <c r="I26" s="1394"/>
      <c r="J26" s="1394"/>
      <c r="K26" s="1394"/>
      <c r="L26" s="1394"/>
      <c r="M26" s="1394"/>
      <c r="N26" s="1394"/>
      <c r="O26" s="1394"/>
      <c r="P26" s="1394"/>
      <c r="Q26" s="1394">
        <v>0</v>
      </c>
      <c r="R26" s="1394">
        <v>0</v>
      </c>
      <c r="S26" s="1394">
        <v>0</v>
      </c>
      <c r="T26" s="1394"/>
      <c r="U26" s="1394"/>
      <c r="V26" s="1394"/>
      <c r="W26" s="1394">
        <v>0</v>
      </c>
      <c r="X26" s="1394"/>
      <c r="Y26" s="1394"/>
      <c r="Z26" s="1394"/>
      <c r="AA26" s="1394">
        <v>0</v>
      </c>
      <c r="AB26" s="1394"/>
      <c r="AC26" s="1394"/>
      <c r="AD26" s="1394"/>
      <c r="AE26" s="1394">
        <v>0</v>
      </c>
      <c r="AF26" s="1394"/>
      <c r="AG26" s="1394"/>
      <c r="AH26" s="1394"/>
      <c r="AI26" s="1394">
        <v>0</v>
      </c>
      <c r="AJ26" s="1394"/>
      <c r="AK26" s="1394"/>
      <c r="AL26" s="1394"/>
      <c r="AM26" s="1394">
        <v>0</v>
      </c>
      <c r="AN26" s="1394"/>
      <c r="AO26" s="1394"/>
      <c r="AP26" s="1394"/>
      <c r="AQ26" s="1394">
        <v>0</v>
      </c>
      <c r="AR26" s="1394"/>
      <c r="AS26" s="1394"/>
      <c r="AT26" s="1394"/>
      <c r="AU26" s="1394">
        <v>0</v>
      </c>
      <c r="AV26" s="1394"/>
      <c r="AW26" s="1394"/>
      <c r="AX26" s="1394"/>
      <c r="AY26" s="1394">
        <v>0</v>
      </c>
      <c r="AZ26" s="1394"/>
      <c r="BA26" s="1394"/>
      <c r="BB26" s="1394"/>
      <c r="BC26" s="1394">
        <v>0</v>
      </c>
      <c r="BD26" s="1394"/>
      <c r="BE26" s="1394"/>
      <c r="BF26" s="1394"/>
      <c r="BG26" s="1394">
        <v>0</v>
      </c>
      <c r="BH26" s="1394"/>
      <c r="BI26" s="1394"/>
      <c r="BJ26" s="1394"/>
      <c r="BK26" s="1394"/>
      <c r="BL26" s="1394">
        <v>0</v>
      </c>
      <c r="BM26" s="1394">
        <v>0</v>
      </c>
      <c r="BN26" s="1394"/>
      <c r="BO26" s="1394">
        <v>0</v>
      </c>
      <c r="BP26" s="1394"/>
      <c r="BQ26" s="1394"/>
      <c r="BR26" s="1394"/>
      <c r="BS26" s="1394"/>
      <c r="BT26" s="1394">
        <v>0</v>
      </c>
      <c r="BU26" s="1394"/>
      <c r="BV26" s="1394">
        <v>0</v>
      </c>
      <c r="BW26" s="1394"/>
      <c r="BX26" s="1394"/>
      <c r="BY26" s="1394"/>
      <c r="BZ26" s="1394"/>
      <c r="CA26" s="1394">
        <v>0</v>
      </c>
      <c r="CB26" s="1394"/>
      <c r="CC26" s="1394">
        <v>0</v>
      </c>
      <c r="CD26" s="1394"/>
      <c r="CE26" s="1394"/>
      <c r="CF26" s="1394"/>
      <c r="CG26" s="1394"/>
      <c r="CH26" s="1394"/>
      <c r="CI26" s="1394">
        <v>0</v>
      </c>
      <c r="CJ26" s="1394"/>
      <c r="CK26" s="1394"/>
      <c r="CL26" s="1394"/>
      <c r="CM26" s="1394"/>
      <c r="CN26" s="1394"/>
      <c r="CO26" s="1394">
        <v>0</v>
      </c>
      <c r="CP26" s="1394"/>
      <c r="CQ26" s="1394"/>
      <c r="CR26" s="1394"/>
      <c r="CS26" s="1394"/>
      <c r="CT26" s="1394">
        <v>0</v>
      </c>
      <c r="CU26" s="1394">
        <v>0</v>
      </c>
      <c r="CV26" s="1394"/>
      <c r="CW26" s="1394"/>
      <c r="CX26" s="1394">
        <v>0</v>
      </c>
      <c r="CY26" s="1394"/>
      <c r="CZ26" s="1394"/>
      <c r="DA26" s="1394">
        <v>0</v>
      </c>
      <c r="DB26" s="1394"/>
      <c r="DC26" s="1394"/>
      <c r="DD26" s="1394"/>
      <c r="DE26" s="1394">
        <v>0</v>
      </c>
      <c r="DF26" s="1394">
        <v>0</v>
      </c>
      <c r="DG26" s="1394"/>
      <c r="DH26" s="1394"/>
      <c r="DI26" s="1394">
        <v>0</v>
      </c>
      <c r="DJ26" s="1394"/>
      <c r="DK26" s="1394"/>
      <c r="DL26" s="1394">
        <v>0</v>
      </c>
      <c r="DM26" s="1394"/>
      <c r="DN26" s="1394"/>
      <c r="DO26" s="1394"/>
      <c r="DP26" s="1394"/>
      <c r="DQ26" s="1394"/>
      <c r="DR26" s="1394">
        <v>0</v>
      </c>
      <c r="DS26" s="1394"/>
      <c r="DT26" s="1394">
        <v>0</v>
      </c>
      <c r="DU26" s="1394"/>
      <c r="DV26" s="1394"/>
      <c r="DW26" s="1394">
        <v>0</v>
      </c>
      <c r="DX26" s="1394"/>
      <c r="DY26" s="1394"/>
      <c r="DZ26" s="1394"/>
      <c r="EA26" s="1394"/>
      <c r="EB26" s="1394">
        <v>0</v>
      </c>
      <c r="EC26" s="1394"/>
      <c r="ED26" s="1394"/>
      <c r="EE26" s="1394"/>
      <c r="EF26" s="1394">
        <v>0</v>
      </c>
      <c r="EG26" s="1394">
        <v>0</v>
      </c>
      <c r="EH26" s="1394"/>
      <c r="EI26" s="1394"/>
      <c r="EJ26" s="1394">
        <v>0</v>
      </c>
      <c r="EK26" s="1394"/>
      <c r="EL26" s="1394"/>
      <c r="EM26" s="1394">
        <v>0</v>
      </c>
      <c r="EN26" s="1394"/>
      <c r="EO26" s="1394"/>
      <c r="EP26" s="1394"/>
      <c r="EQ26" s="1394"/>
      <c r="ER26" s="1394"/>
      <c r="ES26" s="1394">
        <v>-19251485</v>
      </c>
      <c r="ET26" s="1394">
        <v>37045237</v>
      </c>
      <c r="EU26" s="1394">
        <v>2498362</v>
      </c>
      <c r="EV26" s="1394">
        <v>34546875</v>
      </c>
      <c r="EW26" s="1394">
        <v>0</v>
      </c>
      <c r="EX26" s="1394"/>
      <c r="EY26" s="1394"/>
      <c r="EZ26" s="1394">
        <v>-53204633</v>
      </c>
      <c r="FA26" s="1394"/>
      <c r="FB26" s="1394"/>
      <c r="FC26" s="1394">
        <v>-53204633</v>
      </c>
      <c r="FD26" s="1394">
        <v>-3092089</v>
      </c>
      <c r="FE26" s="1394"/>
      <c r="FF26" s="1394">
        <v>56081805.390000001</v>
      </c>
      <c r="FG26" s="1394"/>
      <c r="FH26" s="1394"/>
      <c r="FI26" s="1394"/>
      <c r="FJ26" s="1394"/>
      <c r="FK26" s="1394"/>
      <c r="FL26" s="1394">
        <v>95172138.25</v>
      </c>
      <c r="FM26" s="1194">
        <v>0</v>
      </c>
    </row>
    <row r="27" spans="2:169">
      <c r="B27" s="1196">
        <v>42614</v>
      </c>
      <c r="C27" s="1394">
        <v>58880311.210000001</v>
      </c>
      <c r="D27" s="1394">
        <v>58880311.210000001</v>
      </c>
      <c r="E27" s="1394">
        <v>22900115.670000002</v>
      </c>
      <c r="F27" s="1394">
        <v>35980195.539999999</v>
      </c>
      <c r="G27" s="1394"/>
      <c r="H27" s="1394"/>
      <c r="I27" s="1394"/>
      <c r="J27" s="1394"/>
      <c r="K27" s="1394"/>
      <c r="L27" s="1394"/>
      <c r="M27" s="1394"/>
      <c r="N27" s="1394"/>
      <c r="O27" s="1394"/>
      <c r="P27" s="1394"/>
      <c r="Q27" s="1394">
        <v>0</v>
      </c>
      <c r="R27" s="1394">
        <v>0</v>
      </c>
      <c r="S27" s="1394">
        <v>0</v>
      </c>
      <c r="T27" s="1394"/>
      <c r="U27" s="1394"/>
      <c r="V27" s="1394"/>
      <c r="W27" s="1394">
        <v>0</v>
      </c>
      <c r="X27" s="1394"/>
      <c r="Y27" s="1394"/>
      <c r="Z27" s="1394"/>
      <c r="AA27" s="1394">
        <v>0</v>
      </c>
      <c r="AB27" s="1394"/>
      <c r="AC27" s="1394"/>
      <c r="AD27" s="1394"/>
      <c r="AE27" s="1394">
        <v>0</v>
      </c>
      <c r="AF27" s="1394"/>
      <c r="AG27" s="1394"/>
      <c r="AH27" s="1394"/>
      <c r="AI27" s="1394">
        <v>0</v>
      </c>
      <c r="AJ27" s="1394"/>
      <c r="AK27" s="1394"/>
      <c r="AL27" s="1394"/>
      <c r="AM27" s="1394">
        <v>0</v>
      </c>
      <c r="AN27" s="1394"/>
      <c r="AO27" s="1394"/>
      <c r="AP27" s="1394"/>
      <c r="AQ27" s="1394">
        <v>0</v>
      </c>
      <c r="AR27" s="1394"/>
      <c r="AS27" s="1394"/>
      <c r="AT27" s="1394"/>
      <c r="AU27" s="1394">
        <v>0</v>
      </c>
      <c r="AV27" s="1394"/>
      <c r="AW27" s="1394"/>
      <c r="AX27" s="1394"/>
      <c r="AY27" s="1394">
        <v>0</v>
      </c>
      <c r="AZ27" s="1394"/>
      <c r="BA27" s="1394"/>
      <c r="BB27" s="1394"/>
      <c r="BC27" s="1394">
        <v>0</v>
      </c>
      <c r="BD27" s="1394"/>
      <c r="BE27" s="1394"/>
      <c r="BF27" s="1394"/>
      <c r="BG27" s="1394">
        <v>0</v>
      </c>
      <c r="BH27" s="1394"/>
      <c r="BI27" s="1394"/>
      <c r="BJ27" s="1394"/>
      <c r="BK27" s="1394"/>
      <c r="BL27" s="1394">
        <v>0</v>
      </c>
      <c r="BM27" s="1394">
        <v>0</v>
      </c>
      <c r="BN27" s="1394"/>
      <c r="BO27" s="1394">
        <v>0</v>
      </c>
      <c r="BP27" s="1394"/>
      <c r="BQ27" s="1394"/>
      <c r="BR27" s="1394"/>
      <c r="BS27" s="1394"/>
      <c r="BT27" s="1394">
        <v>0</v>
      </c>
      <c r="BU27" s="1394"/>
      <c r="BV27" s="1394">
        <v>0</v>
      </c>
      <c r="BW27" s="1394"/>
      <c r="BX27" s="1394"/>
      <c r="BY27" s="1394"/>
      <c r="BZ27" s="1394"/>
      <c r="CA27" s="1394">
        <v>0</v>
      </c>
      <c r="CB27" s="1394"/>
      <c r="CC27" s="1394">
        <v>0</v>
      </c>
      <c r="CD27" s="1394"/>
      <c r="CE27" s="1394"/>
      <c r="CF27" s="1394"/>
      <c r="CG27" s="1394"/>
      <c r="CH27" s="1394"/>
      <c r="CI27" s="1394">
        <v>0</v>
      </c>
      <c r="CJ27" s="1394"/>
      <c r="CK27" s="1394"/>
      <c r="CL27" s="1394"/>
      <c r="CM27" s="1394"/>
      <c r="CN27" s="1394"/>
      <c r="CO27" s="1394">
        <v>0</v>
      </c>
      <c r="CP27" s="1394"/>
      <c r="CQ27" s="1394"/>
      <c r="CR27" s="1394"/>
      <c r="CS27" s="1394"/>
      <c r="CT27" s="1394">
        <v>0</v>
      </c>
      <c r="CU27" s="1394">
        <v>0</v>
      </c>
      <c r="CV27" s="1394"/>
      <c r="CW27" s="1394"/>
      <c r="CX27" s="1394">
        <v>0</v>
      </c>
      <c r="CY27" s="1394"/>
      <c r="CZ27" s="1394"/>
      <c r="DA27" s="1394">
        <v>0</v>
      </c>
      <c r="DB27" s="1394"/>
      <c r="DC27" s="1394"/>
      <c r="DD27" s="1394"/>
      <c r="DE27" s="1394">
        <v>0</v>
      </c>
      <c r="DF27" s="1394">
        <v>0</v>
      </c>
      <c r="DG27" s="1394"/>
      <c r="DH27" s="1394"/>
      <c r="DI27" s="1394">
        <v>0</v>
      </c>
      <c r="DJ27" s="1394"/>
      <c r="DK27" s="1394"/>
      <c r="DL27" s="1394">
        <v>0</v>
      </c>
      <c r="DM27" s="1394"/>
      <c r="DN27" s="1394"/>
      <c r="DO27" s="1394"/>
      <c r="DP27" s="1394"/>
      <c r="DQ27" s="1394"/>
      <c r="DR27" s="1394">
        <v>0</v>
      </c>
      <c r="DS27" s="1394"/>
      <c r="DT27" s="1394">
        <v>0</v>
      </c>
      <c r="DU27" s="1394"/>
      <c r="DV27" s="1394"/>
      <c r="DW27" s="1394">
        <v>0</v>
      </c>
      <c r="DX27" s="1394"/>
      <c r="DY27" s="1394"/>
      <c r="DZ27" s="1394"/>
      <c r="EA27" s="1394"/>
      <c r="EB27" s="1394">
        <v>0</v>
      </c>
      <c r="EC27" s="1394"/>
      <c r="ED27" s="1394"/>
      <c r="EE27" s="1394"/>
      <c r="EF27" s="1394">
        <v>0</v>
      </c>
      <c r="EG27" s="1394">
        <v>0</v>
      </c>
      <c r="EH27" s="1394"/>
      <c r="EI27" s="1394"/>
      <c r="EJ27" s="1394">
        <v>0</v>
      </c>
      <c r="EK27" s="1394"/>
      <c r="EL27" s="1394"/>
      <c r="EM27" s="1394">
        <v>0</v>
      </c>
      <c r="EN27" s="1394"/>
      <c r="EO27" s="1394"/>
      <c r="EP27" s="1394"/>
      <c r="EQ27" s="1394"/>
      <c r="ER27" s="1394"/>
      <c r="ES27" s="1394">
        <v>-19265891</v>
      </c>
      <c r="ET27" s="1394">
        <v>37045237</v>
      </c>
      <c r="EU27" s="1394">
        <v>2498362</v>
      </c>
      <c r="EV27" s="1394">
        <v>34546875</v>
      </c>
      <c r="EW27" s="1394">
        <v>0</v>
      </c>
      <c r="EX27" s="1394"/>
      <c r="EY27" s="1394"/>
      <c r="EZ27" s="1394">
        <v>-53204633</v>
      </c>
      <c r="FA27" s="1394"/>
      <c r="FB27" s="1394"/>
      <c r="FC27" s="1394">
        <v>-53204633</v>
      </c>
      <c r="FD27" s="1394">
        <v>-3106495</v>
      </c>
      <c r="FE27" s="1394"/>
      <c r="FF27" s="1394">
        <v>55892757.039999992</v>
      </c>
      <c r="FG27" s="1394"/>
      <c r="FH27" s="1394"/>
      <c r="FI27" s="1394"/>
      <c r="FJ27" s="1394"/>
      <c r="FK27" s="1394"/>
      <c r="FL27" s="1394">
        <v>95507177.25</v>
      </c>
      <c r="FM27" s="1194">
        <v>0</v>
      </c>
    </row>
    <row r="28" spans="2:169">
      <c r="B28" s="1196">
        <v>42644</v>
      </c>
      <c r="C28" s="1394">
        <v>58880311.210000001</v>
      </c>
      <c r="D28" s="1394">
        <v>58880311.210000001</v>
      </c>
      <c r="E28" s="1394">
        <v>22900115.670000002</v>
      </c>
      <c r="F28" s="1394">
        <v>35980195.539999999</v>
      </c>
      <c r="G28" s="1394"/>
      <c r="H28" s="1394"/>
      <c r="I28" s="1394"/>
      <c r="J28" s="1394"/>
      <c r="K28" s="1394"/>
      <c r="L28" s="1394"/>
      <c r="M28" s="1394"/>
      <c r="N28" s="1394"/>
      <c r="O28" s="1394"/>
      <c r="P28" s="1394"/>
      <c r="Q28" s="1394">
        <v>0</v>
      </c>
      <c r="R28" s="1394">
        <v>0</v>
      </c>
      <c r="S28" s="1394">
        <v>0</v>
      </c>
      <c r="T28" s="1394"/>
      <c r="U28" s="1394"/>
      <c r="V28" s="1394"/>
      <c r="W28" s="1394">
        <v>0</v>
      </c>
      <c r="X28" s="1394"/>
      <c r="Y28" s="1394"/>
      <c r="Z28" s="1394"/>
      <c r="AA28" s="1394">
        <v>0</v>
      </c>
      <c r="AB28" s="1394"/>
      <c r="AC28" s="1394"/>
      <c r="AD28" s="1394"/>
      <c r="AE28" s="1394">
        <v>0</v>
      </c>
      <c r="AF28" s="1394"/>
      <c r="AG28" s="1394"/>
      <c r="AH28" s="1394"/>
      <c r="AI28" s="1394">
        <v>0</v>
      </c>
      <c r="AJ28" s="1394"/>
      <c r="AK28" s="1394"/>
      <c r="AL28" s="1394"/>
      <c r="AM28" s="1394">
        <v>0</v>
      </c>
      <c r="AN28" s="1394"/>
      <c r="AO28" s="1394"/>
      <c r="AP28" s="1394"/>
      <c r="AQ28" s="1394">
        <v>0</v>
      </c>
      <c r="AR28" s="1394"/>
      <c r="AS28" s="1394"/>
      <c r="AT28" s="1394"/>
      <c r="AU28" s="1394">
        <v>0</v>
      </c>
      <c r="AV28" s="1394"/>
      <c r="AW28" s="1394"/>
      <c r="AX28" s="1394"/>
      <c r="AY28" s="1394">
        <v>0</v>
      </c>
      <c r="AZ28" s="1394"/>
      <c r="BA28" s="1394"/>
      <c r="BB28" s="1394"/>
      <c r="BC28" s="1394">
        <v>0</v>
      </c>
      <c r="BD28" s="1394"/>
      <c r="BE28" s="1394"/>
      <c r="BF28" s="1394"/>
      <c r="BG28" s="1394">
        <v>0</v>
      </c>
      <c r="BH28" s="1394"/>
      <c r="BI28" s="1394"/>
      <c r="BJ28" s="1394"/>
      <c r="BK28" s="1394"/>
      <c r="BL28" s="1394">
        <v>0</v>
      </c>
      <c r="BM28" s="1394">
        <v>0</v>
      </c>
      <c r="BN28" s="1394"/>
      <c r="BO28" s="1394">
        <v>0</v>
      </c>
      <c r="BP28" s="1394"/>
      <c r="BQ28" s="1394"/>
      <c r="BR28" s="1394"/>
      <c r="BS28" s="1394"/>
      <c r="BT28" s="1394">
        <v>0</v>
      </c>
      <c r="BU28" s="1394"/>
      <c r="BV28" s="1394">
        <v>0</v>
      </c>
      <c r="BW28" s="1394"/>
      <c r="BX28" s="1394"/>
      <c r="BY28" s="1394"/>
      <c r="BZ28" s="1394"/>
      <c r="CA28" s="1394">
        <v>0</v>
      </c>
      <c r="CB28" s="1394"/>
      <c r="CC28" s="1394">
        <v>0</v>
      </c>
      <c r="CD28" s="1394"/>
      <c r="CE28" s="1394"/>
      <c r="CF28" s="1394"/>
      <c r="CG28" s="1394"/>
      <c r="CH28" s="1394"/>
      <c r="CI28" s="1394">
        <v>0</v>
      </c>
      <c r="CJ28" s="1394"/>
      <c r="CK28" s="1394"/>
      <c r="CL28" s="1394"/>
      <c r="CM28" s="1394"/>
      <c r="CN28" s="1394"/>
      <c r="CO28" s="1394">
        <v>0</v>
      </c>
      <c r="CP28" s="1394"/>
      <c r="CQ28" s="1394"/>
      <c r="CR28" s="1394"/>
      <c r="CS28" s="1394"/>
      <c r="CT28" s="1394">
        <v>0</v>
      </c>
      <c r="CU28" s="1394">
        <v>0</v>
      </c>
      <c r="CV28" s="1394"/>
      <c r="CW28" s="1394"/>
      <c r="CX28" s="1394">
        <v>0</v>
      </c>
      <c r="CY28" s="1394"/>
      <c r="CZ28" s="1394"/>
      <c r="DA28" s="1394">
        <v>0</v>
      </c>
      <c r="DB28" s="1394"/>
      <c r="DC28" s="1394"/>
      <c r="DD28" s="1394"/>
      <c r="DE28" s="1394">
        <v>0</v>
      </c>
      <c r="DF28" s="1394">
        <v>0</v>
      </c>
      <c r="DG28" s="1394"/>
      <c r="DH28" s="1394"/>
      <c r="DI28" s="1394">
        <v>0</v>
      </c>
      <c r="DJ28" s="1394"/>
      <c r="DK28" s="1394"/>
      <c r="DL28" s="1394">
        <v>0</v>
      </c>
      <c r="DM28" s="1394"/>
      <c r="DN28" s="1394"/>
      <c r="DO28" s="1394"/>
      <c r="DP28" s="1394"/>
      <c r="DQ28" s="1394"/>
      <c r="DR28" s="1394">
        <v>0</v>
      </c>
      <c r="DS28" s="1394"/>
      <c r="DT28" s="1394">
        <v>0</v>
      </c>
      <c r="DU28" s="1394"/>
      <c r="DV28" s="1394"/>
      <c r="DW28" s="1394">
        <v>0</v>
      </c>
      <c r="DX28" s="1394"/>
      <c r="DY28" s="1394"/>
      <c r="DZ28" s="1394"/>
      <c r="EA28" s="1394"/>
      <c r="EB28" s="1394">
        <v>0</v>
      </c>
      <c r="EC28" s="1394"/>
      <c r="ED28" s="1394"/>
      <c r="EE28" s="1394"/>
      <c r="EF28" s="1394">
        <v>0</v>
      </c>
      <c r="EG28" s="1394">
        <v>0</v>
      </c>
      <c r="EH28" s="1394"/>
      <c r="EI28" s="1394"/>
      <c r="EJ28" s="1394">
        <v>0</v>
      </c>
      <c r="EK28" s="1394"/>
      <c r="EL28" s="1394"/>
      <c r="EM28" s="1394">
        <v>0</v>
      </c>
      <c r="EN28" s="1394"/>
      <c r="EO28" s="1394"/>
      <c r="EP28" s="1394"/>
      <c r="EQ28" s="1394"/>
      <c r="ER28" s="1394"/>
      <c r="ES28" s="1394">
        <v>-19265891</v>
      </c>
      <c r="ET28" s="1394">
        <v>37045237</v>
      </c>
      <c r="EU28" s="1394">
        <v>2498362</v>
      </c>
      <c r="EV28" s="1394">
        <v>34546875</v>
      </c>
      <c r="EW28" s="1394">
        <v>0</v>
      </c>
      <c r="EX28" s="1394"/>
      <c r="EY28" s="1394"/>
      <c r="EZ28" s="1394">
        <v>-53204633</v>
      </c>
      <c r="FA28" s="1394"/>
      <c r="FB28" s="1394"/>
      <c r="FC28" s="1394">
        <v>-53204633</v>
      </c>
      <c r="FD28" s="1394">
        <v>-3106495</v>
      </c>
      <c r="FE28" s="1394"/>
      <c r="FF28" s="1394">
        <v>55892757.039999992</v>
      </c>
      <c r="FG28" s="1394"/>
      <c r="FH28" s="1394"/>
      <c r="FI28" s="1394"/>
      <c r="FJ28" s="1394"/>
      <c r="FK28" s="1394"/>
      <c r="FL28" s="1394">
        <v>95507177.25</v>
      </c>
      <c r="FM28" s="1194">
        <v>0</v>
      </c>
    </row>
    <row r="29" spans="2:169" ht="14.25" customHeight="1">
      <c r="B29" s="1196">
        <v>42675</v>
      </c>
      <c r="C29" s="1394">
        <v>58880311.210000008</v>
      </c>
      <c r="D29" s="1394">
        <v>58880311.210000008</v>
      </c>
      <c r="E29" s="1394">
        <v>22900115.673576657</v>
      </c>
      <c r="F29" s="1394">
        <v>35980195.536423348</v>
      </c>
      <c r="G29" s="1394"/>
      <c r="H29" s="1394"/>
      <c r="I29" s="1394"/>
      <c r="J29" s="1394"/>
      <c r="K29" s="1394"/>
      <c r="L29" s="1394"/>
      <c r="M29" s="1394"/>
      <c r="N29" s="1394"/>
      <c r="O29" s="1394"/>
      <c r="P29" s="1394"/>
      <c r="Q29" s="1394">
        <v>0</v>
      </c>
      <c r="R29" s="1394">
        <v>0</v>
      </c>
      <c r="S29" s="1394">
        <v>0</v>
      </c>
      <c r="T29" s="1394"/>
      <c r="U29" s="1394"/>
      <c r="V29" s="1394"/>
      <c r="W29" s="1394">
        <v>0</v>
      </c>
      <c r="X29" s="1394"/>
      <c r="Y29" s="1394"/>
      <c r="Z29" s="1394"/>
      <c r="AA29" s="1394">
        <v>0</v>
      </c>
      <c r="AB29" s="1394"/>
      <c r="AC29" s="1394"/>
      <c r="AD29" s="1394"/>
      <c r="AE29" s="1394">
        <v>0</v>
      </c>
      <c r="AF29" s="1394"/>
      <c r="AG29" s="1394"/>
      <c r="AH29" s="1394"/>
      <c r="AI29" s="1394">
        <v>0</v>
      </c>
      <c r="AJ29" s="1394"/>
      <c r="AK29" s="1394"/>
      <c r="AL29" s="1394"/>
      <c r="AM29" s="1394">
        <v>0</v>
      </c>
      <c r="AN29" s="1394"/>
      <c r="AO29" s="1394"/>
      <c r="AP29" s="1394"/>
      <c r="AQ29" s="1394">
        <v>0</v>
      </c>
      <c r="AR29" s="1394"/>
      <c r="AS29" s="1394"/>
      <c r="AT29" s="1394"/>
      <c r="AU29" s="1394">
        <v>0</v>
      </c>
      <c r="AV29" s="1394"/>
      <c r="AW29" s="1394"/>
      <c r="AX29" s="1394"/>
      <c r="AY29" s="1394">
        <v>0</v>
      </c>
      <c r="AZ29" s="1394"/>
      <c r="BA29" s="1394"/>
      <c r="BB29" s="1394"/>
      <c r="BC29" s="1394">
        <v>0</v>
      </c>
      <c r="BD29" s="1394"/>
      <c r="BE29" s="1394"/>
      <c r="BF29" s="1394"/>
      <c r="BG29" s="1394">
        <v>0</v>
      </c>
      <c r="BH29" s="1394"/>
      <c r="BI29" s="1394"/>
      <c r="BJ29" s="1394"/>
      <c r="BK29" s="1394"/>
      <c r="BL29" s="1394">
        <v>0</v>
      </c>
      <c r="BM29" s="1394">
        <v>0</v>
      </c>
      <c r="BN29" s="1394"/>
      <c r="BO29" s="1394">
        <v>0</v>
      </c>
      <c r="BP29" s="1394"/>
      <c r="BQ29" s="1394"/>
      <c r="BR29" s="1394"/>
      <c r="BS29" s="1394"/>
      <c r="BT29" s="1394">
        <v>0</v>
      </c>
      <c r="BU29" s="1394"/>
      <c r="BV29" s="1394">
        <v>0</v>
      </c>
      <c r="BW29" s="1394"/>
      <c r="BX29" s="1394"/>
      <c r="BY29" s="1394"/>
      <c r="BZ29" s="1394"/>
      <c r="CA29" s="1394">
        <v>0</v>
      </c>
      <c r="CB29" s="1394"/>
      <c r="CC29" s="1394">
        <v>0</v>
      </c>
      <c r="CD29" s="1394"/>
      <c r="CE29" s="1394"/>
      <c r="CF29" s="1394"/>
      <c r="CG29" s="1394"/>
      <c r="CH29" s="1394"/>
      <c r="CI29" s="1394">
        <v>0</v>
      </c>
      <c r="CJ29" s="1394"/>
      <c r="CK29" s="1394"/>
      <c r="CL29" s="1394"/>
      <c r="CM29" s="1394"/>
      <c r="CN29" s="1394"/>
      <c r="CO29" s="1394">
        <v>0</v>
      </c>
      <c r="CP29" s="1394"/>
      <c r="CQ29" s="1394"/>
      <c r="CR29" s="1394"/>
      <c r="CS29" s="1394"/>
      <c r="CT29" s="1394">
        <v>0</v>
      </c>
      <c r="CU29" s="1394">
        <v>0</v>
      </c>
      <c r="CV29" s="1394"/>
      <c r="CW29" s="1394"/>
      <c r="CX29" s="1394">
        <v>0</v>
      </c>
      <c r="CY29" s="1394"/>
      <c r="CZ29" s="1394"/>
      <c r="DA29" s="1394">
        <v>0</v>
      </c>
      <c r="DB29" s="1394"/>
      <c r="DC29" s="1394"/>
      <c r="DD29" s="1394"/>
      <c r="DE29" s="1394">
        <v>0</v>
      </c>
      <c r="DF29" s="1394">
        <v>0</v>
      </c>
      <c r="DG29" s="1394"/>
      <c r="DH29" s="1394"/>
      <c r="DI29" s="1394">
        <v>0</v>
      </c>
      <c r="DJ29" s="1394"/>
      <c r="DK29" s="1394"/>
      <c r="DL29" s="1394">
        <v>0</v>
      </c>
      <c r="DM29" s="1394"/>
      <c r="DN29" s="1394"/>
      <c r="DO29" s="1394"/>
      <c r="DP29" s="1394"/>
      <c r="DQ29" s="1394"/>
      <c r="DR29" s="1394">
        <v>0</v>
      </c>
      <c r="DS29" s="1394"/>
      <c r="DT29" s="1394">
        <v>0</v>
      </c>
      <c r="DU29" s="1394"/>
      <c r="DV29" s="1394"/>
      <c r="DW29" s="1394">
        <v>0</v>
      </c>
      <c r="DX29" s="1394"/>
      <c r="DY29" s="1394"/>
      <c r="DZ29" s="1394"/>
      <c r="EA29" s="1394"/>
      <c r="EB29" s="1394">
        <v>0</v>
      </c>
      <c r="EC29" s="1394"/>
      <c r="ED29" s="1394"/>
      <c r="EE29" s="1394"/>
      <c r="EF29" s="1394">
        <v>0</v>
      </c>
      <c r="EG29" s="1394">
        <v>0</v>
      </c>
      <c r="EH29" s="1394"/>
      <c r="EI29" s="1394"/>
      <c r="EJ29" s="1394">
        <v>0</v>
      </c>
      <c r="EK29" s="1394"/>
      <c r="EL29" s="1394"/>
      <c r="EM29" s="1394">
        <v>0</v>
      </c>
      <c r="EN29" s="1394"/>
      <c r="EO29" s="1394"/>
      <c r="EP29" s="1394"/>
      <c r="EQ29" s="1394"/>
      <c r="ER29" s="1394"/>
      <c r="ES29" s="1394">
        <v>-19193602.568528786</v>
      </c>
      <c r="ET29" s="1394">
        <v>37045237</v>
      </c>
      <c r="EU29" s="1394">
        <v>2498362</v>
      </c>
      <c r="EV29" s="1394">
        <v>34546875</v>
      </c>
      <c r="EW29" s="1394">
        <v>0</v>
      </c>
      <c r="EX29" s="1394"/>
      <c r="EY29" s="1394"/>
      <c r="EZ29" s="1394">
        <v>-53204633</v>
      </c>
      <c r="FA29" s="1394"/>
      <c r="FB29" s="1394"/>
      <c r="FC29" s="1394">
        <v>-53204633</v>
      </c>
      <c r="FD29" s="1394">
        <v>-3034206.5685287849</v>
      </c>
      <c r="FE29" s="1394"/>
      <c r="FF29" s="1394">
        <v>55892756.649750002</v>
      </c>
      <c r="FG29" s="1394"/>
      <c r="FH29" s="1394"/>
      <c r="FI29" s="1394"/>
      <c r="FJ29" s="1394"/>
      <c r="FK29" s="1394"/>
      <c r="FL29" s="1394">
        <v>95579465.291221231</v>
      </c>
      <c r="FM29" s="1194">
        <v>3.2496452331542969E-4</v>
      </c>
    </row>
    <row r="30" spans="2:169">
      <c r="B30" s="1196">
        <v>42705</v>
      </c>
      <c r="C30" s="1394">
        <v>58524403.74000001</v>
      </c>
      <c r="D30" s="1394">
        <v>58524403.74000001</v>
      </c>
      <c r="E30" s="1394">
        <v>22761693.812947873</v>
      </c>
      <c r="F30" s="1394">
        <v>35762709.927052133</v>
      </c>
      <c r="G30" s="1394"/>
      <c r="H30" s="1394"/>
      <c r="I30" s="1394"/>
      <c r="J30" s="1394"/>
      <c r="K30" s="1394"/>
      <c r="L30" s="1394"/>
      <c r="M30" s="1394"/>
      <c r="N30" s="1394"/>
      <c r="O30" s="1394"/>
      <c r="P30" s="1394"/>
      <c r="Q30" s="1394">
        <v>0</v>
      </c>
      <c r="R30" s="1394">
        <v>0</v>
      </c>
      <c r="S30" s="1394">
        <v>0</v>
      </c>
      <c r="T30" s="1394"/>
      <c r="U30" s="1394"/>
      <c r="V30" s="1394"/>
      <c r="W30" s="1394">
        <v>0</v>
      </c>
      <c r="X30" s="1394"/>
      <c r="Y30" s="1394"/>
      <c r="Z30" s="1394"/>
      <c r="AA30" s="1394">
        <v>0</v>
      </c>
      <c r="AB30" s="1394"/>
      <c r="AC30" s="1394"/>
      <c r="AD30" s="1394"/>
      <c r="AE30" s="1394">
        <v>0</v>
      </c>
      <c r="AF30" s="1394"/>
      <c r="AG30" s="1394"/>
      <c r="AH30" s="1394"/>
      <c r="AI30" s="1394">
        <v>0</v>
      </c>
      <c r="AJ30" s="1394"/>
      <c r="AK30" s="1394"/>
      <c r="AL30" s="1394"/>
      <c r="AM30" s="1394">
        <v>0</v>
      </c>
      <c r="AN30" s="1394"/>
      <c r="AO30" s="1394"/>
      <c r="AP30" s="1394"/>
      <c r="AQ30" s="1394">
        <v>0</v>
      </c>
      <c r="AR30" s="1394"/>
      <c r="AS30" s="1394"/>
      <c r="AT30" s="1394"/>
      <c r="AU30" s="1394">
        <v>0</v>
      </c>
      <c r="AV30" s="1394"/>
      <c r="AW30" s="1394"/>
      <c r="AX30" s="1394"/>
      <c r="AY30" s="1394">
        <v>0</v>
      </c>
      <c r="AZ30" s="1394"/>
      <c r="BA30" s="1394"/>
      <c r="BB30" s="1394"/>
      <c r="BC30" s="1394">
        <v>0</v>
      </c>
      <c r="BD30" s="1394"/>
      <c r="BE30" s="1394"/>
      <c r="BF30" s="1394"/>
      <c r="BG30" s="1394">
        <v>0</v>
      </c>
      <c r="BH30" s="1394"/>
      <c r="BI30" s="1394"/>
      <c r="BJ30" s="1394"/>
      <c r="BK30" s="1394"/>
      <c r="BL30" s="1394">
        <v>0</v>
      </c>
      <c r="BM30" s="1394">
        <v>0</v>
      </c>
      <c r="BN30" s="1394"/>
      <c r="BO30" s="1394">
        <v>0</v>
      </c>
      <c r="BP30" s="1394"/>
      <c r="BQ30" s="1394"/>
      <c r="BR30" s="1394"/>
      <c r="BS30" s="1394"/>
      <c r="BT30" s="1394">
        <v>0</v>
      </c>
      <c r="BU30" s="1394"/>
      <c r="BV30" s="1394">
        <v>0</v>
      </c>
      <c r="BW30" s="1394"/>
      <c r="BX30" s="1394"/>
      <c r="BY30" s="1394"/>
      <c r="BZ30" s="1394"/>
      <c r="CA30" s="1394">
        <v>0</v>
      </c>
      <c r="CB30" s="1394"/>
      <c r="CC30" s="1394">
        <v>0</v>
      </c>
      <c r="CD30" s="1394"/>
      <c r="CE30" s="1394"/>
      <c r="CF30" s="1394"/>
      <c r="CG30" s="1394"/>
      <c r="CH30" s="1394"/>
      <c r="CI30" s="1394">
        <v>0</v>
      </c>
      <c r="CJ30" s="1394"/>
      <c r="CK30" s="1394"/>
      <c r="CL30" s="1394"/>
      <c r="CM30" s="1394"/>
      <c r="CN30" s="1394"/>
      <c r="CO30" s="1394">
        <v>0</v>
      </c>
      <c r="CP30" s="1394"/>
      <c r="CQ30" s="1394"/>
      <c r="CR30" s="1394"/>
      <c r="CS30" s="1394"/>
      <c r="CT30" s="1394">
        <v>0</v>
      </c>
      <c r="CU30" s="1394">
        <v>0</v>
      </c>
      <c r="CV30" s="1394"/>
      <c r="CW30" s="1394"/>
      <c r="CX30" s="1394">
        <v>0</v>
      </c>
      <c r="CY30" s="1394"/>
      <c r="CZ30" s="1394"/>
      <c r="DA30" s="1394">
        <v>0</v>
      </c>
      <c r="DB30" s="1394"/>
      <c r="DC30" s="1394"/>
      <c r="DD30" s="1394"/>
      <c r="DE30" s="1394">
        <v>0</v>
      </c>
      <c r="DF30" s="1394">
        <v>0</v>
      </c>
      <c r="DG30" s="1394"/>
      <c r="DH30" s="1394"/>
      <c r="DI30" s="1394">
        <v>0</v>
      </c>
      <c r="DJ30" s="1394"/>
      <c r="DK30" s="1394"/>
      <c r="DL30" s="1394">
        <v>0</v>
      </c>
      <c r="DM30" s="1394"/>
      <c r="DN30" s="1394"/>
      <c r="DO30" s="1394"/>
      <c r="DP30" s="1394"/>
      <c r="DQ30" s="1394"/>
      <c r="DR30" s="1394">
        <v>0</v>
      </c>
      <c r="DS30" s="1394"/>
      <c r="DT30" s="1394">
        <v>0</v>
      </c>
      <c r="DU30" s="1394"/>
      <c r="DV30" s="1394"/>
      <c r="DW30" s="1394">
        <v>0</v>
      </c>
      <c r="DX30" s="1394"/>
      <c r="DY30" s="1394"/>
      <c r="DZ30" s="1394"/>
      <c r="EA30" s="1394"/>
      <c r="EB30" s="1394">
        <v>0</v>
      </c>
      <c r="EC30" s="1394"/>
      <c r="ED30" s="1394"/>
      <c r="EE30" s="1394"/>
      <c r="EF30" s="1394">
        <v>0</v>
      </c>
      <c r="EG30" s="1394">
        <v>0</v>
      </c>
      <c r="EH30" s="1394"/>
      <c r="EI30" s="1394"/>
      <c r="EJ30" s="1394">
        <v>0</v>
      </c>
      <c r="EK30" s="1394"/>
      <c r="EL30" s="1394"/>
      <c r="EM30" s="1394">
        <v>0</v>
      </c>
      <c r="EN30" s="1394"/>
      <c r="EO30" s="1394"/>
      <c r="EP30" s="1394"/>
      <c r="EQ30" s="1394"/>
      <c r="ER30" s="1394"/>
      <c r="ES30" s="1394">
        <v>-20134578.286134463</v>
      </c>
      <c r="ET30" s="1394">
        <v>37045237</v>
      </c>
      <c r="EU30" s="1394">
        <v>2498362</v>
      </c>
      <c r="EV30" s="1394">
        <v>34546875</v>
      </c>
      <c r="EW30" s="1394">
        <v>0</v>
      </c>
      <c r="EX30" s="1394"/>
      <c r="EY30" s="1394"/>
      <c r="EZ30" s="1394">
        <v>-53204633.009999998</v>
      </c>
      <c r="FA30" s="1394"/>
      <c r="FB30" s="1394"/>
      <c r="FC30" s="1394">
        <v>-53204633.009999998</v>
      </c>
      <c r="FD30" s="1394">
        <v>-3975182.2761344658</v>
      </c>
      <c r="FE30" s="1394"/>
      <c r="FF30" s="1394">
        <v>53174905.495224968</v>
      </c>
      <c r="FG30" s="1394"/>
      <c r="FH30" s="1394"/>
      <c r="FI30" s="1394"/>
      <c r="FJ30" s="1394"/>
      <c r="FK30" s="1394"/>
      <c r="FL30" s="1394">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4">
        <v>58880311.210000008</v>
      </c>
      <c r="D33" s="1394">
        <v>58880311.210000008</v>
      </c>
      <c r="E33" s="1394">
        <v>22900115.673576657</v>
      </c>
      <c r="F33" s="1394">
        <v>35980195.536423348</v>
      </c>
      <c r="G33" s="1394"/>
      <c r="H33" s="1394"/>
      <c r="I33" s="1394"/>
      <c r="J33" s="1394"/>
      <c r="K33" s="1394"/>
      <c r="L33" s="1394"/>
      <c r="M33" s="1394"/>
      <c r="N33" s="1394"/>
      <c r="O33" s="1394"/>
      <c r="P33" s="1394"/>
      <c r="Q33" s="1394">
        <v>0</v>
      </c>
      <c r="R33" s="1394">
        <v>0</v>
      </c>
      <c r="S33" s="1394">
        <v>0</v>
      </c>
      <c r="T33" s="1394"/>
      <c r="U33" s="1394"/>
      <c r="V33" s="1394"/>
      <c r="W33" s="1394">
        <v>0</v>
      </c>
      <c r="X33" s="1394"/>
      <c r="Y33" s="1394"/>
      <c r="Z33" s="1394"/>
      <c r="AA33" s="1394">
        <v>0</v>
      </c>
      <c r="AB33" s="1394"/>
      <c r="AC33" s="1394"/>
      <c r="AD33" s="1394"/>
      <c r="AE33" s="1394">
        <v>0</v>
      </c>
      <c r="AF33" s="1394"/>
      <c r="AG33" s="1394"/>
      <c r="AH33" s="1394"/>
      <c r="AI33" s="1394">
        <v>0</v>
      </c>
      <c r="AJ33" s="1394"/>
      <c r="AK33" s="1394"/>
      <c r="AL33" s="1394"/>
      <c r="AM33" s="1394">
        <v>0</v>
      </c>
      <c r="AN33" s="1394"/>
      <c r="AO33" s="1394"/>
      <c r="AP33" s="1394"/>
      <c r="AQ33" s="1394">
        <v>0</v>
      </c>
      <c r="AR33" s="1394"/>
      <c r="AS33" s="1394"/>
      <c r="AT33" s="1394"/>
      <c r="AU33" s="1394">
        <v>0</v>
      </c>
      <c r="AV33" s="1394"/>
      <c r="AW33" s="1394"/>
      <c r="AX33" s="1394"/>
      <c r="AY33" s="1394">
        <v>0</v>
      </c>
      <c r="AZ33" s="1394"/>
      <c r="BA33" s="1394"/>
      <c r="BB33" s="1394"/>
      <c r="BC33" s="1394">
        <v>0</v>
      </c>
      <c r="BD33" s="1394"/>
      <c r="BE33" s="1394"/>
      <c r="BF33" s="1394"/>
      <c r="BG33" s="1394">
        <v>0</v>
      </c>
      <c r="BH33" s="1394"/>
      <c r="BI33" s="1394"/>
      <c r="BJ33" s="1394"/>
      <c r="BK33" s="1394"/>
      <c r="BL33" s="1394">
        <v>0</v>
      </c>
      <c r="BM33" s="1394">
        <v>0</v>
      </c>
      <c r="BN33" s="1394"/>
      <c r="BO33" s="1394">
        <v>0</v>
      </c>
      <c r="BP33" s="1394"/>
      <c r="BQ33" s="1394"/>
      <c r="BR33" s="1394"/>
      <c r="BS33" s="1394"/>
      <c r="BT33" s="1394">
        <v>0</v>
      </c>
      <c r="BU33" s="1394"/>
      <c r="BV33" s="1394">
        <v>0</v>
      </c>
      <c r="BW33" s="1394"/>
      <c r="BX33" s="1394"/>
      <c r="BY33" s="1394"/>
      <c r="BZ33" s="1394"/>
      <c r="CA33" s="1394">
        <v>0</v>
      </c>
      <c r="CB33" s="1394"/>
      <c r="CC33" s="1394">
        <v>0</v>
      </c>
      <c r="CD33" s="1394"/>
      <c r="CE33" s="1394"/>
      <c r="CF33" s="1394"/>
      <c r="CG33" s="1394"/>
      <c r="CH33" s="1394"/>
      <c r="CI33" s="1394">
        <v>0</v>
      </c>
      <c r="CJ33" s="1394"/>
      <c r="CK33" s="1394"/>
      <c r="CL33" s="1394"/>
      <c r="CM33" s="1394"/>
      <c r="CN33" s="1394"/>
      <c r="CO33" s="1394">
        <v>0</v>
      </c>
      <c r="CP33" s="1394"/>
      <c r="CQ33" s="1394"/>
      <c r="CR33" s="1394"/>
      <c r="CS33" s="1394"/>
      <c r="CT33" s="1394">
        <v>0</v>
      </c>
      <c r="CU33" s="1394">
        <v>0</v>
      </c>
      <c r="CV33" s="1394"/>
      <c r="CW33" s="1394"/>
      <c r="CX33" s="1394">
        <v>0</v>
      </c>
      <c r="CY33" s="1394"/>
      <c r="CZ33" s="1394"/>
      <c r="DA33" s="1394">
        <v>0</v>
      </c>
      <c r="DB33" s="1394"/>
      <c r="DC33" s="1394"/>
      <c r="DD33" s="1394"/>
      <c r="DE33" s="1394">
        <v>0</v>
      </c>
      <c r="DF33" s="1394">
        <v>0</v>
      </c>
      <c r="DG33" s="1394"/>
      <c r="DH33" s="1394"/>
      <c r="DI33" s="1394">
        <v>0</v>
      </c>
      <c r="DJ33" s="1394"/>
      <c r="DK33" s="1394"/>
      <c r="DL33" s="1394">
        <v>0</v>
      </c>
      <c r="DM33" s="1394"/>
      <c r="DN33" s="1394"/>
      <c r="DO33" s="1394"/>
      <c r="DP33" s="1394"/>
      <c r="DQ33" s="1394"/>
      <c r="DR33" s="1394">
        <v>0</v>
      </c>
      <c r="DS33" s="1394"/>
      <c r="DT33" s="1394">
        <v>0</v>
      </c>
      <c r="DU33" s="1394"/>
      <c r="DV33" s="1394"/>
      <c r="DW33" s="1394">
        <v>0</v>
      </c>
      <c r="DX33" s="1394"/>
      <c r="DY33" s="1394"/>
      <c r="DZ33" s="1394"/>
      <c r="EA33" s="1394"/>
      <c r="EB33" s="1394">
        <v>0</v>
      </c>
      <c r="EC33" s="1394"/>
      <c r="ED33" s="1394"/>
      <c r="EE33" s="1394"/>
      <c r="EF33" s="1394">
        <v>0</v>
      </c>
      <c r="EG33" s="1394">
        <v>0</v>
      </c>
      <c r="EH33" s="1394"/>
      <c r="EI33" s="1394"/>
      <c r="EJ33" s="1394">
        <v>0</v>
      </c>
      <c r="EK33" s="1394"/>
      <c r="EL33" s="1394"/>
      <c r="EM33" s="1394">
        <v>0</v>
      </c>
      <c r="EN33" s="1394"/>
      <c r="EO33" s="1394"/>
      <c r="EP33" s="1394"/>
      <c r="EQ33" s="1394"/>
      <c r="ER33" s="1394"/>
      <c r="ES33" s="1394">
        <v>-18933518.193603788</v>
      </c>
      <c r="ET33" s="1394">
        <v>37045237</v>
      </c>
      <c r="EU33" s="1394">
        <v>2498362</v>
      </c>
      <c r="EV33" s="1394">
        <v>34546875</v>
      </c>
      <c r="EW33" s="1394">
        <v>0</v>
      </c>
      <c r="EX33" s="1394"/>
      <c r="EY33" s="1394"/>
      <c r="EZ33" s="1394">
        <v>-52958954.602374993</v>
      </c>
      <c r="FA33" s="1394"/>
      <c r="FB33" s="1394"/>
      <c r="FC33" s="1394">
        <v>-52958954.602374993</v>
      </c>
      <c r="FD33" s="1394">
        <v>-3019800.5912287934</v>
      </c>
      <c r="FE33" s="1394"/>
      <c r="FF33" s="1394">
        <v>55892757.275149956</v>
      </c>
      <c r="FG33" s="1394"/>
      <c r="FH33" s="1394"/>
      <c r="FI33" s="1394"/>
      <c r="FJ33" s="1394"/>
      <c r="FK33" s="1394"/>
      <c r="FL33" s="1394">
        <v>95839550.291546181</v>
      </c>
      <c r="FM33" s="1194">
        <v>0</v>
      </c>
    </row>
    <row r="34" spans="1:169" s="1" customFormat="1" ht="15.6">
      <c r="A34" s="1190"/>
      <c r="B34" s="1196">
        <v>42767</v>
      </c>
      <c r="C34" s="1394">
        <v>58880311.210000008</v>
      </c>
      <c r="D34" s="1394">
        <v>58880311.210000008</v>
      </c>
      <c r="E34" s="1394">
        <v>22900115.673576657</v>
      </c>
      <c r="F34" s="1394">
        <v>35980195.536423348</v>
      </c>
      <c r="G34" s="1394"/>
      <c r="H34" s="1394"/>
      <c r="I34" s="1394"/>
      <c r="J34" s="1394"/>
      <c r="K34" s="1394"/>
      <c r="L34" s="1394"/>
      <c r="M34" s="1394"/>
      <c r="N34" s="1394"/>
      <c r="O34" s="1394"/>
      <c r="P34" s="1394"/>
      <c r="Q34" s="1394">
        <v>0</v>
      </c>
      <c r="R34" s="1394">
        <v>0</v>
      </c>
      <c r="S34" s="1394">
        <v>0</v>
      </c>
      <c r="T34" s="1394"/>
      <c r="U34" s="1394"/>
      <c r="V34" s="1394"/>
      <c r="W34" s="1394">
        <v>0</v>
      </c>
      <c r="X34" s="1394"/>
      <c r="Y34" s="1394"/>
      <c r="Z34" s="1394"/>
      <c r="AA34" s="1394">
        <v>0</v>
      </c>
      <c r="AB34" s="1394"/>
      <c r="AC34" s="1394"/>
      <c r="AD34" s="1394"/>
      <c r="AE34" s="1394">
        <v>0</v>
      </c>
      <c r="AF34" s="1394"/>
      <c r="AG34" s="1394"/>
      <c r="AH34" s="1394"/>
      <c r="AI34" s="1394">
        <v>0</v>
      </c>
      <c r="AJ34" s="1394"/>
      <c r="AK34" s="1394"/>
      <c r="AL34" s="1394"/>
      <c r="AM34" s="1394">
        <v>0</v>
      </c>
      <c r="AN34" s="1394"/>
      <c r="AO34" s="1394"/>
      <c r="AP34" s="1394"/>
      <c r="AQ34" s="1394">
        <v>0</v>
      </c>
      <c r="AR34" s="1394"/>
      <c r="AS34" s="1394"/>
      <c r="AT34" s="1394"/>
      <c r="AU34" s="1394">
        <v>0</v>
      </c>
      <c r="AV34" s="1394"/>
      <c r="AW34" s="1394"/>
      <c r="AX34" s="1394"/>
      <c r="AY34" s="1394">
        <v>0</v>
      </c>
      <c r="AZ34" s="1394"/>
      <c r="BA34" s="1394"/>
      <c r="BB34" s="1394"/>
      <c r="BC34" s="1394">
        <v>0</v>
      </c>
      <c r="BD34" s="1394"/>
      <c r="BE34" s="1394"/>
      <c r="BF34" s="1394"/>
      <c r="BG34" s="1394">
        <v>0</v>
      </c>
      <c r="BH34" s="1394"/>
      <c r="BI34" s="1394"/>
      <c r="BJ34" s="1394"/>
      <c r="BK34" s="1394"/>
      <c r="BL34" s="1394">
        <v>0</v>
      </c>
      <c r="BM34" s="1394">
        <v>0</v>
      </c>
      <c r="BN34" s="1394"/>
      <c r="BO34" s="1394">
        <v>0</v>
      </c>
      <c r="BP34" s="1394"/>
      <c r="BQ34" s="1394"/>
      <c r="BR34" s="1394"/>
      <c r="BS34" s="1394"/>
      <c r="BT34" s="1394">
        <v>0</v>
      </c>
      <c r="BU34" s="1394"/>
      <c r="BV34" s="1394">
        <v>0</v>
      </c>
      <c r="BW34" s="1394"/>
      <c r="BX34" s="1394"/>
      <c r="BY34" s="1394"/>
      <c r="BZ34" s="1394"/>
      <c r="CA34" s="1394">
        <v>0</v>
      </c>
      <c r="CB34" s="1394"/>
      <c r="CC34" s="1394">
        <v>0</v>
      </c>
      <c r="CD34" s="1394"/>
      <c r="CE34" s="1394"/>
      <c r="CF34" s="1394"/>
      <c r="CG34" s="1394"/>
      <c r="CH34" s="1394"/>
      <c r="CI34" s="1394">
        <v>0</v>
      </c>
      <c r="CJ34" s="1394"/>
      <c r="CK34" s="1394"/>
      <c r="CL34" s="1394"/>
      <c r="CM34" s="1394"/>
      <c r="CN34" s="1394"/>
      <c r="CO34" s="1394">
        <v>0</v>
      </c>
      <c r="CP34" s="1394"/>
      <c r="CQ34" s="1394"/>
      <c r="CR34" s="1394"/>
      <c r="CS34" s="1394"/>
      <c r="CT34" s="1394">
        <v>0</v>
      </c>
      <c r="CU34" s="1394">
        <v>0</v>
      </c>
      <c r="CV34" s="1394"/>
      <c r="CW34" s="1394"/>
      <c r="CX34" s="1394">
        <v>0</v>
      </c>
      <c r="CY34" s="1394"/>
      <c r="CZ34" s="1394"/>
      <c r="DA34" s="1394">
        <v>0</v>
      </c>
      <c r="DB34" s="1394"/>
      <c r="DC34" s="1394"/>
      <c r="DD34" s="1394"/>
      <c r="DE34" s="1394">
        <v>0</v>
      </c>
      <c r="DF34" s="1394">
        <v>0</v>
      </c>
      <c r="DG34" s="1394"/>
      <c r="DH34" s="1394"/>
      <c r="DI34" s="1394">
        <v>0</v>
      </c>
      <c r="DJ34" s="1394"/>
      <c r="DK34" s="1394"/>
      <c r="DL34" s="1394">
        <v>0</v>
      </c>
      <c r="DM34" s="1394"/>
      <c r="DN34" s="1394"/>
      <c r="DO34" s="1394"/>
      <c r="DP34" s="1394"/>
      <c r="DQ34" s="1394"/>
      <c r="DR34" s="1394">
        <v>0</v>
      </c>
      <c r="DS34" s="1394"/>
      <c r="DT34" s="1394">
        <v>0</v>
      </c>
      <c r="DU34" s="1394"/>
      <c r="DV34" s="1394"/>
      <c r="DW34" s="1394">
        <v>0</v>
      </c>
      <c r="DX34" s="1394"/>
      <c r="DY34" s="1394"/>
      <c r="DZ34" s="1394"/>
      <c r="EA34" s="1394"/>
      <c r="EB34" s="1394">
        <v>0</v>
      </c>
      <c r="EC34" s="1394"/>
      <c r="ED34" s="1394"/>
      <c r="EE34" s="1394"/>
      <c r="EF34" s="1394">
        <v>0</v>
      </c>
      <c r="EG34" s="1394">
        <v>0</v>
      </c>
      <c r="EH34" s="1394"/>
      <c r="EI34" s="1394"/>
      <c r="EJ34" s="1394">
        <v>0</v>
      </c>
      <c r="EK34" s="1394"/>
      <c r="EL34" s="1394"/>
      <c r="EM34" s="1394">
        <v>0</v>
      </c>
      <c r="EN34" s="1394"/>
      <c r="EO34" s="1394"/>
      <c r="EP34" s="1394"/>
      <c r="EQ34" s="1394"/>
      <c r="ER34" s="1394"/>
      <c r="ES34" s="1394">
        <v>-19020214</v>
      </c>
      <c r="ET34" s="1394">
        <v>37045237</v>
      </c>
      <c r="EU34" s="1394">
        <v>2498362</v>
      </c>
      <c r="EV34" s="1394">
        <v>34546875</v>
      </c>
      <c r="EW34" s="1394">
        <v>0</v>
      </c>
      <c r="EX34" s="1394"/>
      <c r="EY34" s="1394"/>
      <c r="EZ34" s="1394">
        <v>-52958955</v>
      </c>
      <c r="FA34" s="1394"/>
      <c r="FB34" s="1394"/>
      <c r="FC34" s="1394">
        <v>-52958955</v>
      </c>
      <c r="FD34" s="1394">
        <v>-3106496</v>
      </c>
      <c r="FE34" s="1394"/>
      <c r="FF34" s="1394">
        <v>55892758.351546168</v>
      </c>
      <c r="FG34" s="1394"/>
      <c r="FH34" s="1394"/>
      <c r="FI34" s="1394"/>
      <c r="FJ34" s="1394"/>
      <c r="FK34" s="1394"/>
      <c r="FL34" s="1394">
        <v>95752855.561546177</v>
      </c>
      <c r="FM34" s="1194">
        <v>0</v>
      </c>
    </row>
    <row r="35" spans="1:169" s="1" customFormat="1" ht="15.6">
      <c r="A35" s="1190"/>
      <c r="B35" s="1196">
        <v>42795</v>
      </c>
      <c r="C35" s="1394">
        <v>58880311.210000008</v>
      </c>
      <c r="D35" s="1394">
        <v>58880311.210000008</v>
      </c>
      <c r="E35" s="1394">
        <v>22900115.673576657</v>
      </c>
      <c r="F35" s="1394">
        <v>35980195.536423348</v>
      </c>
      <c r="G35" s="1394"/>
      <c r="H35" s="1394"/>
      <c r="I35" s="1394"/>
      <c r="J35" s="1394"/>
      <c r="K35" s="1394"/>
      <c r="L35" s="1394"/>
      <c r="M35" s="1394"/>
      <c r="N35" s="1394"/>
      <c r="O35" s="1394"/>
      <c r="P35" s="1394"/>
      <c r="Q35" s="1394">
        <v>0</v>
      </c>
      <c r="R35" s="1394">
        <v>0</v>
      </c>
      <c r="S35" s="1394">
        <v>0</v>
      </c>
      <c r="T35" s="1394"/>
      <c r="U35" s="1394"/>
      <c r="V35" s="1394"/>
      <c r="W35" s="1394">
        <v>0</v>
      </c>
      <c r="X35" s="1394"/>
      <c r="Y35" s="1394"/>
      <c r="Z35" s="1394"/>
      <c r="AA35" s="1394">
        <v>0</v>
      </c>
      <c r="AB35" s="1394"/>
      <c r="AC35" s="1394"/>
      <c r="AD35" s="1394"/>
      <c r="AE35" s="1394">
        <v>0</v>
      </c>
      <c r="AF35" s="1394"/>
      <c r="AG35" s="1394"/>
      <c r="AH35" s="1394"/>
      <c r="AI35" s="1394">
        <v>0</v>
      </c>
      <c r="AJ35" s="1394"/>
      <c r="AK35" s="1394"/>
      <c r="AL35" s="1394"/>
      <c r="AM35" s="1394">
        <v>0</v>
      </c>
      <c r="AN35" s="1394"/>
      <c r="AO35" s="1394"/>
      <c r="AP35" s="1394"/>
      <c r="AQ35" s="1394">
        <v>0</v>
      </c>
      <c r="AR35" s="1394"/>
      <c r="AS35" s="1394"/>
      <c r="AT35" s="1394"/>
      <c r="AU35" s="1394">
        <v>0</v>
      </c>
      <c r="AV35" s="1394"/>
      <c r="AW35" s="1394"/>
      <c r="AX35" s="1394"/>
      <c r="AY35" s="1394">
        <v>0</v>
      </c>
      <c r="AZ35" s="1394"/>
      <c r="BA35" s="1394"/>
      <c r="BB35" s="1394"/>
      <c r="BC35" s="1394">
        <v>0</v>
      </c>
      <c r="BD35" s="1394"/>
      <c r="BE35" s="1394"/>
      <c r="BF35" s="1394"/>
      <c r="BG35" s="1394">
        <v>0</v>
      </c>
      <c r="BH35" s="1394"/>
      <c r="BI35" s="1394"/>
      <c r="BJ35" s="1394"/>
      <c r="BK35" s="1394"/>
      <c r="BL35" s="1394">
        <v>0</v>
      </c>
      <c r="BM35" s="1394">
        <v>0</v>
      </c>
      <c r="BN35" s="1394"/>
      <c r="BO35" s="1394">
        <v>0</v>
      </c>
      <c r="BP35" s="1394"/>
      <c r="BQ35" s="1394"/>
      <c r="BR35" s="1394"/>
      <c r="BS35" s="1394"/>
      <c r="BT35" s="1394">
        <v>0</v>
      </c>
      <c r="BU35" s="1394"/>
      <c r="BV35" s="1394">
        <v>0</v>
      </c>
      <c r="BW35" s="1394"/>
      <c r="BX35" s="1394"/>
      <c r="BY35" s="1394"/>
      <c r="BZ35" s="1394"/>
      <c r="CA35" s="1394">
        <v>0</v>
      </c>
      <c r="CB35" s="1394"/>
      <c r="CC35" s="1394">
        <v>0</v>
      </c>
      <c r="CD35" s="1394"/>
      <c r="CE35" s="1394"/>
      <c r="CF35" s="1394"/>
      <c r="CG35" s="1394"/>
      <c r="CH35" s="1394"/>
      <c r="CI35" s="1394">
        <v>0</v>
      </c>
      <c r="CJ35" s="1394"/>
      <c r="CK35" s="1394"/>
      <c r="CL35" s="1394"/>
      <c r="CM35" s="1394"/>
      <c r="CN35" s="1394"/>
      <c r="CO35" s="1394">
        <v>0</v>
      </c>
      <c r="CP35" s="1394"/>
      <c r="CQ35" s="1394"/>
      <c r="CR35" s="1394"/>
      <c r="CS35" s="1394"/>
      <c r="CT35" s="1394">
        <v>0</v>
      </c>
      <c r="CU35" s="1394">
        <v>0</v>
      </c>
      <c r="CV35" s="1394"/>
      <c r="CW35" s="1394"/>
      <c r="CX35" s="1394">
        <v>0</v>
      </c>
      <c r="CY35" s="1394"/>
      <c r="CZ35" s="1394"/>
      <c r="DA35" s="1394">
        <v>0</v>
      </c>
      <c r="DB35" s="1394"/>
      <c r="DC35" s="1394"/>
      <c r="DD35" s="1394"/>
      <c r="DE35" s="1394">
        <v>0</v>
      </c>
      <c r="DF35" s="1394">
        <v>0</v>
      </c>
      <c r="DG35" s="1394"/>
      <c r="DH35" s="1394"/>
      <c r="DI35" s="1394">
        <v>0</v>
      </c>
      <c r="DJ35" s="1394"/>
      <c r="DK35" s="1394"/>
      <c r="DL35" s="1394">
        <v>0</v>
      </c>
      <c r="DM35" s="1394"/>
      <c r="DN35" s="1394"/>
      <c r="DO35" s="1394"/>
      <c r="DP35" s="1394"/>
      <c r="DQ35" s="1394"/>
      <c r="DR35" s="1394">
        <v>0</v>
      </c>
      <c r="DS35" s="1394"/>
      <c r="DT35" s="1394">
        <v>0</v>
      </c>
      <c r="DU35" s="1394"/>
      <c r="DV35" s="1394"/>
      <c r="DW35" s="1394">
        <v>0</v>
      </c>
      <c r="DX35" s="1394"/>
      <c r="DY35" s="1394"/>
      <c r="DZ35" s="1394"/>
      <c r="EA35" s="1394"/>
      <c r="EB35" s="1394">
        <v>0</v>
      </c>
      <c r="EC35" s="1394"/>
      <c r="ED35" s="1394"/>
      <c r="EE35" s="1394"/>
      <c r="EF35" s="1394">
        <v>0</v>
      </c>
      <c r="EG35" s="1394">
        <v>0</v>
      </c>
      <c r="EH35" s="1394"/>
      <c r="EI35" s="1394"/>
      <c r="EJ35" s="1394">
        <v>0</v>
      </c>
      <c r="EK35" s="1394"/>
      <c r="EL35" s="1394"/>
      <c r="EM35" s="1394">
        <v>0</v>
      </c>
      <c r="EN35" s="1394"/>
      <c r="EO35" s="1394"/>
      <c r="EP35" s="1394"/>
      <c r="EQ35" s="1394"/>
      <c r="ER35" s="1394"/>
      <c r="ES35" s="1394">
        <v>-19005807.216303792</v>
      </c>
      <c r="ET35" s="1394">
        <v>37045237</v>
      </c>
      <c r="EU35" s="1394">
        <v>2498362</v>
      </c>
      <c r="EV35" s="1394">
        <v>34546875</v>
      </c>
      <c r="EW35" s="1394">
        <v>0</v>
      </c>
      <c r="EX35" s="1394"/>
      <c r="EY35" s="1394"/>
      <c r="EZ35" s="1394">
        <v>-52944548.625074998</v>
      </c>
      <c r="FA35" s="1394"/>
      <c r="FB35" s="1394"/>
      <c r="FC35" s="1394">
        <v>-52944548.625074998</v>
      </c>
      <c r="FD35" s="1394">
        <v>-3106495.5912287934</v>
      </c>
      <c r="FE35" s="1394"/>
      <c r="FF35" s="1394">
        <v>55892757.297849968</v>
      </c>
      <c r="FG35" s="1394"/>
      <c r="FH35" s="1394"/>
      <c r="FI35" s="1394"/>
      <c r="FJ35" s="1394"/>
      <c r="FK35" s="1394"/>
      <c r="FL35" s="1394">
        <v>95767261.291546181</v>
      </c>
      <c r="FM35" s="1194">
        <v>0</v>
      </c>
    </row>
    <row r="36" spans="1:169" s="1" customFormat="1" ht="15.6">
      <c r="A36" s="1190"/>
      <c r="B36" s="1196">
        <v>42826</v>
      </c>
      <c r="C36" s="1394">
        <v>58880311.210000008</v>
      </c>
      <c r="D36" s="1394">
        <v>58880311.210000008</v>
      </c>
      <c r="E36" s="1394">
        <v>22900115.673576657</v>
      </c>
      <c r="F36" s="1394">
        <v>35980195.536423348</v>
      </c>
      <c r="G36" s="1394"/>
      <c r="H36" s="1394"/>
      <c r="I36" s="1394"/>
      <c r="J36" s="1394"/>
      <c r="K36" s="1394"/>
      <c r="L36" s="1394"/>
      <c r="M36" s="1394"/>
      <c r="N36" s="1394"/>
      <c r="O36" s="1394"/>
      <c r="P36" s="1394"/>
      <c r="Q36" s="1394">
        <v>0</v>
      </c>
      <c r="R36" s="1394">
        <v>0</v>
      </c>
      <c r="S36" s="1394">
        <v>0</v>
      </c>
      <c r="T36" s="1394"/>
      <c r="U36" s="1394"/>
      <c r="V36" s="1394"/>
      <c r="W36" s="1394">
        <v>0</v>
      </c>
      <c r="X36" s="1394"/>
      <c r="Y36" s="1394"/>
      <c r="Z36" s="1394"/>
      <c r="AA36" s="1394">
        <v>0</v>
      </c>
      <c r="AB36" s="1394"/>
      <c r="AC36" s="1394"/>
      <c r="AD36" s="1394"/>
      <c r="AE36" s="1394">
        <v>0</v>
      </c>
      <c r="AF36" s="1394"/>
      <c r="AG36" s="1394"/>
      <c r="AH36" s="1394"/>
      <c r="AI36" s="1394">
        <v>0</v>
      </c>
      <c r="AJ36" s="1394"/>
      <c r="AK36" s="1394"/>
      <c r="AL36" s="1394"/>
      <c r="AM36" s="1394">
        <v>0</v>
      </c>
      <c r="AN36" s="1394"/>
      <c r="AO36" s="1394"/>
      <c r="AP36" s="1394"/>
      <c r="AQ36" s="1394">
        <v>0</v>
      </c>
      <c r="AR36" s="1394"/>
      <c r="AS36" s="1394"/>
      <c r="AT36" s="1394"/>
      <c r="AU36" s="1394">
        <v>0</v>
      </c>
      <c r="AV36" s="1394"/>
      <c r="AW36" s="1394"/>
      <c r="AX36" s="1394"/>
      <c r="AY36" s="1394">
        <v>0</v>
      </c>
      <c r="AZ36" s="1394"/>
      <c r="BA36" s="1394"/>
      <c r="BB36" s="1394"/>
      <c r="BC36" s="1394">
        <v>0</v>
      </c>
      <c r="BD36" s="1394"/>
      <c r="BE36" s="1394"/>
      <c r="BF36" s="1394"/>
      <c r="BG36" s="1394">
        <v>0</v>
      </c>
      <c r="BH36" s="1394"/>
      <c r="BI36" s="1394"/>
      <c r="BJ36" s="1394"/>
      <c r="BK36" s="1394"/>
      <c r="BL36" s="1394">
        <v>0</v>
      </c>
      <c r="BM36" s="1394">
        <v>0</v>
      </c>
      <c r="BN36" s="1394"/>
      <c r="BO36" s="1394">
        <v>0</v>
      </c>
      <c r="BP36" s="1394"/>
      <c r="BQ36" s="1394"/>
      <c r="BR36" s="1394"/>
      <c r="BS36" s="1394"/>
      <c r="BT36" s="1394">
        <v>0</v>
      </c>
      <c r="BU36" s="1394"/>
      <c r="BV36" s="1394">
        <v>0</v>
      </c>
      <c r="BW36" s="1394"/>
      <c r="BX36" s="1394"/>
      <c r="BY36" s="1394"/>
      <c r="BZ36" s="1394"/>
      <c r="CA36" s="1394">
        <v>0</v>
      </c>
      <c r="CB36" s="1394"/>
      <c r="CC36" s="1394">
        <v>0</v>
      </c>
      <c r="CD36" s="1394"/>
      <c r="CE36" s="1394"/>
      <c r="CF36" s="1394"/>
      <c r="CG36" s="1394"/>
      <c r="CH36" s="1394"/>
      <c r="CI36" s="1394">
        <v>0</v>
      </c>
      <c r="CJ36" s="1394"/>
      <c r="CK36" s="1394"/>
      <c r="CL36" s="1394"/>
      <c r="CM36" s="1394"/>
      <c r="CN36" s="1394"/>
      <c r="CO36" s="1394">
        <v>0</v>
      </c>
      <c r="CP36" s="1394"/>
      <c r="CQ36" s="1394"/>
      <c r="CR36" s="1394"/>
      <c r="CS36" s="1394"/>
      <c r="CT36" s="1394">
        <v>0</v>
      </c>
      <c r="CU36" s="1394">
        <v>0</v>
      </c>
      <c r="CV36" s="1394"/>
      <c r="CW36" s="1394"/>
      <c r="CX36" s="1394">
        <v>0</v>
      </c>
      <c r="CY36" s="1394"/>
      <c r="CZ36" s="1394"/>
      <c r="DA36" s="1394">
        <v>0</v>
      </c>
      <c r="DB36" s="1394"/>
      <c r="DC36" s="1394"/>
      <c r="DD36" s="1394"/>
      <c r="DE36" s="1394">
        <v>0</v>
      </c>
      <c r="DF36" s="1394">
        <v>0</v>
      </c>
      <c r="DG36" s="1394"/>
      <c r="DH36" s="1394"/>
      <c r="DI36" s="1394">
        <v>0</v>
      </c>
      <c r="DJ36" s="1394"/>
      <c r="DK36" s="1394"/>
      <c r="DL36" s="1394">
        <v>0</v>
      </c>
      <c r="DM36" s="1394"/>
      <c r="DN36" s="1394"/>
      <c r="DO36" s="1394"/>
      <c r="DP36" s="1394"/>
      <c r="DQ36" s="1394"/>
      <c r="DR36" s="1394">
        <v>0</v>
      </c>
      <c r="DS36" s="1394"/>
      <c r="DT36" s="1394">
        <v>0</v>
      </c>
      <c r="DU36" s="1394"/>
      <c r="DV36" s="1394"/>
      <c r="DW36" s="1394">
        <v>0</v>
      </c>
      <c r="DX36" s="1394"/>
      <c r="DY36" s="1394"/>
      <c r="DZ36" s="1394"/>
      <c r="EA36" s="1394"/>
      <c r="EB36" s="1394">
        <v>0</v>
      </c>
      <c r="EC36" s="1394"/>
      <c r="ED36" s="1394"/>
      <c r="EE36" s="1394"/>
      <c r="EF36" s="1394">
        <v>0</v>
      </c>
      <c r="EG36" s="1394">
        <v>0</v>
      </c>
      <c r="EH36" s="1394"/>
      <c r="EI36" s="1394"/>
      <c r="EJ36" s="1394">
        <v>0</v>
      </c>
      <c r="EK36" s="1394"/>
      <c r="EL36" s="1394"/>
      <c r="EM36" s="1394">
        <v>0</v>
      </c>
      <c r="EN36" s="1394"/>
      <c r="EO36" s="1394"/>
      <c r="EP36" s="1394"/>
      <c r="EQ36" s="1394"/>
      <c r="ER36" s="1394"/>
      <c r="ES36" s="1394">
        <v>-18919113</v>
      </c>
      <c r="ET36" s="1394">
        <v>37045237</v>
      </c>
      <c r="EU36" s="1394">
        <v>2498362</v>
      </c>
      <c r="EV36" s="1394">
        <v>34546875</v>
      </c>
      <c r="EW36" s="1394">
        <v>0</v>
      </c>
      <c r="EX36" s="1394"/>
      <c r="EY36" s="1394"/>
      <c r="EZ36" s="1394">
        <v>-52857854</v>
      </c>
      <c r="FA36" s="1394"/>
      <c r="FB36" s="1394"/>
      <c r="FC36" s="1394">
        <v>-52857854</v>
      </c>
      <c r="FD36" s="1394">
        <v>-3106496</v>
      </c>
      <c r="FE36" s="1394"/>
      <c r="FF36" s="1394">
        <v>55892758.110096171</v>
      </c>
      <c r="FG36" s="1394"/>
      <c r="FH36" s="1394"/>
      <c r="FI36" s="1394"/>
      <c r="FJ36" s="1394"/>
      <c r="FK36" s="1394"/>
      <c r="FL36" s="1394">
        <v>95853956.32009618</v>
      </c>
      <c r="FM36" s="1194">
        <v>0</v>
      </c>
    </row>
    <row r="37" spans="1:169" s="1" customFormat="1" ht="15.6">
      <c r="A37" s="1190"/>
      <c r="B37" s="1196">
        <v>42856</v>
      </c>
      <c r="C37" s="1394">
        <v>58880311.210000008</v>
      </c>
      <c r="D37" s="1394">
        <v>58880311.210000008</v>
      </c>
      <c r="E37" s="1394">
        <v>22900115.673576657</v>
      </c>
      <c r="F37" s="1394">
        <v>35980195.536423348</v>
      </c>
      <c r="G37" s="1394"/>
      <c r="H37" s="1394"/>
      <c r="I37" s="1394"/>
      <c r="J37" s="1394"/>
      <c r="K37" s="1394"/>
      <c r="L37" s="1394"/>
      <c r="M37" s="1394"/>
      <c r="N37" s="1394"/>
      <c r="O37" s="1394"/>
      <c r="P37" s="1394"/>
      <c r="Q37" s="1394">
        <v>0</v>
      </c>
      <c r="R37" s="1394">
        <v>0</v>
      </c>
      <c r="S37" s="1394">
        <v>0</v>
      </c>
      <c r="T37" s="1394"/>
      <c r="U37" s="1394"/>
      <c r="V37" s="1394"/>
      <c r="W37" s="1394">
        <v>0</v>
      </c>
      <c r="X37" s="1394"/>
      <c r="Y37" s="1394"/>
      <c r="Z37" s="1394"/>
      <c r="AA37" s="1394">
        <v>0</v>
      </c>
      <c r="AB37" s="1394"/>
      <c r="AC37" s="1394"/>
      <c r="AD37" s="1394"/>
      <c r="AE37" s="1394">
        <v>0</v>
      </c>
      <c r="AF37" s="1394"/>
      <c r="AG37" s="1394"/>
      <c r="AH37" s="1394"/>
      <c r="AI37" s="1394">
        <v>0</v>
      </c>
      <c r="AJ37" s="1394"/>
      <c r="AK37" s="1394"/>
      <c r="AL37" s="1394"/>
      <c r="AM37" s="1394">
        <v>0</v>
      </c>
      <c r="AN37" s="1394"/>
      <c r="AO37" s="1394"/>
      <c r="AP37" s="1394"/>
      <c r="AQ37" s="1394">
        <v>0</v>
      </c>
      <c r="AR37" s="1394"/>
      <c r="AS37" s="1394"/>
      <c r="AT37" s="1394"/>
      <c r="AU37" s="1394">
        <v>0</v>
      </c>
      <c r="AV37" s="1394"/>
      <c r="AW37" s="1394"/>
      <c r="AX37" s="1394"/>
      <c r="AY37" s="1394">
        <v>0</v>
      </c>
      <c r="AZ37" s="1394"/>
      <c r="BA37" s="1394"/>
      <c r="BB37" s="1394"/>
      <c r="BC37" s="1394">
        <v>0</v>
      </c>
      <c r="BD37" s="1394"/>
      <c r="BE37" s="1394"/>
      <c r="BF37" s="1394"/>
      <c r="BG37" s="1394">
        <v>0</v>
      </c>
      <c r="BH37" s="1394"/>
      <c r="BI37" s="1394"/>
      <c r="BJ37" s="1394"/>
      <c r="BK37" s="1394"/>
      <c r="BL37" s="1394">
        <v>0</v>
      </c>
      <c r="BM37" s="1394">
        <v>0</v>
      </c>
      <c r="BN37" s="1394"/>
      <c r="BO37" s="1394">
        <v>0</v>
      </c>
      <c r="BP37" s="1394"/>
      <c r="BQ37" s="1394"/>
      <c r="BR37" s="1394"/>
      <c r="BS37" s="1394"/>
      <c r="BT37" s="1394">
        <v>0</v>
      </c>
      <c r="BU37" s="1394"/>
      <c r="BV37" s="1394">
        <v>0</v>
      </c>
      <c r="BW37" s="1394"/>
      <c r="BX37" s="1394"/>
      <c r="BY37" s="1394"/>
      <c r="BZ37" s="1394"/>
      <c r="CA37" s="1394">
        <v>0</v>
      </c>
      <c r="CB37" s="1394"/>
      <c r="CC37" s="1394">
        <v>0</v>
      </c>
      <c r="CD37" s="1394"/>
      <c r="CE37" s="1394"/>
      <c r="CF37" s="1394"/>
      <c r="CG37" s="1394"/>
      <c r="CH37" s="1394"/>
      <c r="CI37" s="1394">
        <v>0</v>
      </c>
      <c r="CJ37" s="1394"/>
      <c r="CK37" s="1394"/>
      <c r="CL37" s="1394"/>
      <c r="CM37" s="1394"/>
      <c r="CN37" s="1394"/>
      <c r="CO37" s="1394">
        <v>0</v>
      </c>
      <c r="CP37" s="1394"/>
      <c r="CQ37" s="1394"/>
      <c r="CR37" s="1394"/>
      <c r="CS37" s="1394"/>
      <c r="CT37" s="1394">
        <v>0</v>
      </c>
      <c r="CU37" s="1394">
        <v>0</v>
      </c>
      <c r="CV37" s="1394"/>
      <c r="CW37" s="1394"/>
      <c r="CX37" s="1394">
        <v>0</v>
      </c>
      <c r="CY37" s="1394"/>
      <c r="CZ37" s="1394"/>
      <c r="DA37" s="1394">
        <v>0</v>
      </c>
      <c r="DB37" s="1394"/>
      <c r="DC37" s="1394"/>
      <c r="DD37" s="1394"/>
      <c r="DE37" s="1394">
        <v>0</v>
      </c>
      <c r="DF37" s="1394">
        <v>0</v>
      </c>
      <c r="DG37" s="1394"/>
      <c r="DH37" s="1394"/>
      <c r="DI37" s="1394">
        <v>0</v>
      </c>
      <c r="DJ37" s="1394"/>
      <c r="DK37" s="1394"/>
      <c r="DL37" s="1394">
        <v>0</v>
      </c>
      <c r="DM37" s="1394"/>
      <c r="DN37" s="1394"/>
      <c r="DO37" s="1394"/>
      <c r="DP37" s="1394"/>
      <c r="DQ37" s="1394"/>
      <c r="DR37" s="1394">
        <v>0</v>
      </c>
      <c r="DS37" s="1394"/>
      <c r="DT37" s="1394">
        <v>0</v>
      </c>
      <c r="DU37" s="1394"/>
      <c r="DV37" s="1394"/>
      <c r="DW37" s="1394">
        <v>0</v>
      </c>
      <c r="DX37" s="1394"/>
      <c r="DY37" s="1394"/>
      <c r="DZ37" s="1394"/>
      <c r="EA37" s="1394"/>
      <c r="EB37" s="1394">
        <v>0</v>
      </c>
      <c r="EC37" s="1394"/>
      <c r="ED37" s="1394"/>
      <c r="EE37" s="1394"/>
      <c r="EF37" s="1394">
        <v>0</v>
      </c>
      <c r="EG37" s="1394">
        <v>0</v>
      </c>
      <c r="EH37" s="1394"/>
      <c r="EI37" s="1394"/>
      <c r="EJ37" s="1394">
        <v>0</v>
      </c>
      <c r="EK37" s="1394"/>
      <c r="EL37" s="1394"/>
      <c r="EM37" s="1394">
        <v>0</v>
      </c>
      <c r="EN37" s="1394"/>
      <c r="EO37" s="1394"/>
      <c r="EP37" s="1394"/>
      <c r="EQ37" s="1394"/>
      <c r="ER37" s="1394"/>
      <c r="ES37" s="1394">
        <v>-14755761.847034482</v>
      </c>
      <c r="ET37" s="1394">
        <v>37045237</v>
      </c>
      <c r="EU37" s="1394">
        <v>2498362</v>
      </c>
      <c r="EV37" s="1394">
        <v>34546875</v>
      </c>
      <c r="EW37" s="1394">
        <v>0</v>
      </c>
      <c r="EX37" s="1394"/>
      <c r="EY37" s="1394"/>
      <c r="EZ37" s="1394">
        <v>-52235236.218374975</v>
      </c>
      <c r="FA37" s="1394"/>
      <c r="FB37" s="1394"/>
      <c r="FC37" s="1394">
        <v>-52235236.218374975</v>
      </c>
      <c r="FD37" s="1394">
        <v>434237.37134049227</v>
      </c>
      <c r="FE37" s="1394"/>
      <c r="FF37" s="1394">
        <v>51892757.424362943</v>
      </c>
      <c r="FG37" s="1394"/>
      <c r="FH37" s="1394"/>
      <c r="FI37" s="1394"/>
      <c r="FJ37" s="1394"/>
      <c r="FK37" s="1394"/>
      <c r="FL37" s="1394">
        <v>96017306.787328467</v>
      </c>
      <c r="FM37" s="1194">
        <v>0</v>
      </c>
    </row>
    <row r="38" spans="1:169" s="947" customFormat="1" ht="15.6">
      <c r="B38" s="1196">
        <v>42887</v>
      </c>
      <c r="C38" s="1394">
        <v>58880311.210000008</v>
      </c>
      <c r="D38" s="1394">
        <v>58880311.210000008</v>
      </c>
      <c r="E38" s="1394">
        <v>22900115.673576657</v>
      </c>
      <c r="F38" s="1394">
        <v>35980195.536423348</v>
      </c>
      <c r="G38" s="1394"/>
      <c r="H38" s="1394"/>
      <c r="I38" s="1394"/>
      <c r="J38" s="1394"/>
      <c r="K38" s="1394"/>
      <c r="L38" s="1394"/>
      <c r="M38" s="1394"/>
      <c r="N38" s="1394"/>
      <c r="O38" s="1394"/>
      <c r="P38" s="1394"/>
      <c r="Q38" s="1394">
        <v>0</v>
      </c>
      <c r="R38" s="1394">
        <v>0</v>
      </c>
      <c r="S38" s="1394">
        <v>0</v>
      </c>
      <c r="T38" s="1394"/>
      <c r="U38" s="1394"/>
      <c r="V38" s="1394"/>
      <c r="W38" s="1394">
        <v>0</v>
      </c>
      <c r="X38" s="1394"/>
      <c r="Y38" s="1394"/>
      <c r="Z38" s="1394"/>
      <c r="AA38" s="1394">
        <v>0</v>
      </c>
      <c r="AB38" s="1394"/>
      <c r="AC38" s="1394"/>
      <c r="AD38" s="1394"/>
      <c r="AE38" s="1394">
        <v>0</v>
      </c>
      <c r="AF38" s="1394"/>
      <c r="AG38" s="1394"/>
      <c r="AH38" s="1394"/>
      <c r="AI38" s="1394">
        <v>0</v>
      </c>
      <c r="AJ38" s="1394"/>
      <c r="AK38" s="1394"/>
      <c r="AL38" s="1394"/>
      <c r="AM38" s="1394">
        <v>0</v>
      </c>
      <c r="AN38" s="1394"/>
      <c r="AO38" s="1394"/>
      <c r="AP38" s="1394"/>
      <c r="AQ38" s="1394">
        <v>0</v>
      </c>
      <c r="AR38" s="1394"/>
      <c r="AS38" s="1394"/>
      <c r="AT38" s="1394"/>
      <c r="AU38" s="1394">
        <v>0</v>
      </c>
      <c r="AV38" s="1394"/>
      <c r="AW38" s="1394"/>
      <c r="AX38" s="1394"/>
      <c r="AY38" s="1394">
        <v>0</v>
      </c>
      <c r="AZ38" s="1394"/>
      <c r="BA38" s="1394"/>
      <c r="BB38" s="1394"/>
      <c r="BC38" s="1394">
        <v>0</v>
      </c>
      <c r="BD38" s="1394"/>
      <c r="BE38" s="1394"/>
      <c r="BF38" s="1394"/>
      <c r="BG38" s="1394">
        <v>0</v>
      </c>
      <c r="BH38" s="1394"/>
      <c r="BI38" s="1394"/>
      <c r="BJ38" s="1394"/>
      <c r="BK38" s="1394"/>
      <c r="BL38" s="1394">
        <v>0</v>
      </c>
      <c r="BM38" s="1394">
        <v>0</v>
      </c>
      <c r="BN38" s="1394"/>
      <c r="BO38" s="1394">
        <v>0</v>
      </c>
      <c r="BP38" s="1394"/>
      <c r="BQ38" s="1394"/>
      <c r="BR38" s="1394"/>
      <c r="BS38" s="1394"/>
      <c r="BT38" s="1394">
        <v>0</v>
      </c>
      <c r="BU38" s="1394"/>
      <c r="BV38" s="1394">
        <v>0</v>
      </c>
      <c r="BW38" s="1394"/>
      <c r="BX38" s="1394"/>
      <c r="BY38" s="1394"/>
      <c r="BZ38" s="1394"/>
      <c r="CA38" s="1394">
        <v>0</v>
      </c>
      <c r="CB38" s="1394"/>
      <c r="CC38" s="1394">
        <v>0</v>
      </c>
      <c r="CD38" s="1394"/>
      <c r="CE38" s="1394"/>
      <c r="CF38" s="1394"/>
      <c r="CG38" s="1394"/>
      <c r="CH38" s="1394"/>
      <c r="CI38" s="1394">
        <v>0</v>
      </c>
      <c r="CJ38" s="1394"/>
      <c r="CK38" s="1394"/>
      <c r="CL38" s="1394"/>
      <c r="CM38" s="1394"/>
      <c r="CN38" s="1394"/>
      <c r="CO38" s="1394">
        <v>0</v>
      </c>
      <c r="CP38" s="1394"/>
      <c r="CQ38" s="1394"/>
      <c r="CR38" s="1394"/>
      <c r="CS38" s="1394"/>
      <c r="CT38" s="1394">
        <v>0</v>
      </c>
      <c r="CU38" s="1394">
        <v>0</v>
      </c>
      <c r="CV38" s="1394"/>
      <c r="CW38" s="1394"/>
      <c r="CX38" s="1394">
        <v>0</v>
      </c>
      <c r="CY38" s="1394"/>
      <c r="CZ38" s="1394"/>
      <c r="DA38" s="1394">
        <v>0</v>
      </c>
      <c r="DB38" s="1394"/>
      <c r="DC38" s="1394"/>
      <c r="DD38" s="1394"/>
      <c r="DE38" s="1394">
        <v>0</v>
      </c>
      <c r="DF38" s="1394">
        <v>0</v>
      </c>
      <c r="DG38" s="1394"/>
      <c r="DH38" s="1394"/>
      <c r="DI38" s="1394">
        <v>0</v>
      </c>
      <c r="DJ38" s="1394"/>
      <c r="DK38" s="1394"/>
      <c r="DL38" s="1394">
        <v>0</v>
      </c>
      <c r="DM38" s="1394"/>
      <c r="DN38" s="1394"/>
      <c r="DO38" s="1394"/>
      <c r="DP38" s="1394"/>
      <c r="DQ38" s="1394"/>
      <c r="DR38" s="1394">
        <v>0</v>
      </c>
      <c r="DS38" s="1394"/>
      <c r="DT38" s="1394">
        <v>0</v>
      </c>
      <c r="DU38" s="1394"/>
      <c r="DV38" s="1394"/>
      <c r="DW38" s="1394">
        <v>0</v>
      </c>
      <c r="DX38" s="1394"/>
      <c r="DY38" s="1394"/>
      <c r="DZ38" s="1394"/>
      <c r="EA38" s="1394"/>
      <c r="EB38" s="1394">
        <v>0</v>
      </c>
      <c r="EC38" s="1394"/>
      <c r="ED38" s="1394"/>
      <c r="EE38" s="1394"/>
      <c r="EF38" s="1394">
        <v>0</v>
      </c>
      <c r="EG38" s="1394">
        <v>0</v>
      </c>
      <c r="EH38" s="1394"/>
      <c r="EI38" s="1394"/>
      <c r="EJ38" s="1394">
        <v>0</v>
      </c>
      <c r="EK38" s="1394"/>
      <c r="EL38" s="1394"/>
      <c r="EM38" s="1394">
        <v>0</v>
      </c>
      <c r="EN38" s="1394"/>
      <c r="EO38" s="1394"/>
      <c r="EP38" s="1394"/>
      <c r="EQ38" s="1394"/>
      <c r="ER38" s="1394"/>
      <c r="ES38" s="1394">
        <v>-14755761.847034482</v>
      </c>
      <c r="ET38" s="1394">
        <v>37045237</v>
      </c>
      <c r="EU38" s="1394">
        <v>2498362</v>
      </c>
      <c r="EV38" s="1394">
        <v>34546875</v>
      </c>
      <c r="EW38" s="1394">
        <v>0</v>
      </c>
      <c r="EX38" s="1394"/>
      <c r="EY38" s="1394"/>
      <c r="EZ38" s="1394">
        <v>-52235236.218374975</v>
      </c>
      <c r="FA38" s="1394"/>
      <c r="FB38" s="1394"/>
      <c r="FC38" s="1394">
        <v>-52235236.218374975</v>
      </c>
      <c r="FD38" s="1394">
        <v>434237.37134049227</v>
      </c>
      <c r="FE38" s="1394"/>
      <c r="FF38" s="1394">
        <v>51921008.424362943</v>
      </c>
      <c r="FG38" s="1394"/>
      <c r="FH38" s="1394"/>
      <c r="FI38" s="1394"/>
      <c r="FJ38" s="1394"/>
      <c r="FK38" s="1394"/>
      <c r="FL38" s="1394">
        <v>96045557.787328467</v>
      </c>
      <c r="FM38" s="1194">
        <v>0</v>
      </c>
    </row>
    <row r="39" spans="1:169" s="1346" customFormat="1">
      <c r="B39" s="1352">
        <v>42917</v>
      </c>
      <c r="C39" s="1399">
        <v>58880311.210000008</v>
      </c>
      <c r="D39" s="1399">
        <v>58880311.210000008</v>
      </c>
      <c r="E39" s="1399">
        <v>22900115.673576657</v>
      </c>
      <c r="F39" s="1399">
        <v>35980195.536423348</v>
      </c>
      <c r="G39" s="1399"/>
      <c r="H39" s="1399"/>
      <c r="I39" s="1399"/>
      <c r="J39" s="1399"/>
      <c r="K39" s="1399"/>
      <c r="L39" s="1399"/>
      <c r="M39" s="1399"/>
      <c r="N39" s="1399"/>
      <c r="O39" s="1399"/>
      <c r="P39" s="1399"/>
      <c r="Q39" s="1399">
        <v>0</v>
      </c>
      <c r="R39" s="1399">
        <v>0</v>
      </c>
      <c r="S39" s="1399">
        <v>0</v>
      </c>
      <c r="T39" s="1399"/>
      <c r="U39" s="1399"/>
      <c r="V39" s="1399"/>
      <c r="W39" s="1399">
        <v>0</v>
      </c>
      <c r="X39" s="1399"/>
      <c r="Y39" s="1399"/>
      <c r="Z39" s="1399"/>
      <c r="AA39" s="1399">
        <v>0</v>
      </c>
      <c r="AB39" s="1399"/>
      <c r="AC39" s="1399"/>
      <c r="AD39" s="1399"/>
      <c r="AE39" s="1399">
        <v>0</v>
      </c>
      <c r="AF39" s="1399"/>
      <c r="AG39" s="1399"/>
      <c r="AH39" s="1399"/>
      <c r="AI39" s="1399">
        <v>0</v>
      </c>
      <c r="AJ39" s="1399"/>
      <c r="AK39" s="1399"/>
      <c r="AL39" s="1399"/>
      <c r="AM39" s="1399">
        <v>0</v>
      </c>
      <c r="AN39" s="1399"/>
      <c r="AO39" s="1399"/>
      <c r="AP39" s="1399"/>
      <c r="AQ39" s="1399">
        <v>0</v>
      </c>
      <c r="AR39" s="1399"/>
      <c r="AS39" s="1399"/>
      <c r="AT39" s="1399"/>
      <c r="AU39" s="1399">
        <v>0</v>
      </c>
      <c r="AV39" s="1399"/>
      <c r="AW39" s="1399"/>
      <c r="AX39" s="1399"/>
      <c r="AY39" s="1399">
        <v>0</v>
      </c>
      <c r="AZ39" s="1399"/>
      <c r="BA39" s="1399"/>
      <c r="BB39" s="1399"/>
      <c r="BC39" s="1399">
        <v>0</v>
      </c>
      <c r="BD39" s="1399"/>
      <c r="BE39" s="1399"/>
      <c r="BF39" s="1399"/>
      <c r="BG39" s="1399">
        <v>0</v>
      </c>
      <c r="BH39" s="1399"/>
      <c r="BI39" s="1399"/>
      <c r="BJ39" s="1399"/>
      <c r="BK39" s="1399"/>
      <c r="BL39" s="1399">
        <v>0</v>
      </c>
      <c r="BM39" s="1399">
        <v>0</v>
      </c>
      <c r="BN39" s="1399"/>
      <c r="BO39" s="1399">
        <v>0</v>
      </c>
      <c r="BP39" s="1399"/>
      <c r="BQ39" s="1399"/>
      <c r="BR39" s="1399"/>
      <c r="BS39" s="1399"/>
      <c r="BT39" s="1399">
        <v>0</v>
      </c>
      <c r="BU39" s="1399"/>
      <c r="BV39" s="1399">
        <v>0</v>
      </c>
      <c r="BW39" s="1399"/>
      <c r="BX39" s="1399"/>
      <c r="BY39" s="1399"/>
      <c r="BZ39" s="1399"/>
      <c r="CA39" s="1399">
        <v>0</v>
      </c>
      <c r="CB39" s="1399"/>
      <c r="CC39" s="1399">
        <v>0</v>
      </c>
      <c r="CD39" s="1399"/>
      <c r="CE39" s="1399"/>
      <c r="CF39" s="1399"/>
      <c r="CG39" s="1399"/>
      <c r="CH39" s="1399"/>
      <c r="CI39" s="1399">
        <v>0</v>
      </c>
      <c r="CJ39" s="1399"/>
      <c r="CK39" s="1399"/>
      <c r="CL39" s="1399"/>
      <c r="CM39" s="1399"/>
      <c r="CN39" s="1399"/>
      <c r="CO39" s="1399">
        <v>0</v>
      </c>
      <c r="CP39" s="1399"/>
      <c r="CQ39" s="1399"/>
      <c r="CR39" s="1399"/>
      <c r="CS39" s="1399"/>
      <c r="CT39" s="1399">
        <v>0</v>
      </c>
      <c r="CU39" s="1399">
        <v>0</v>
      </c>
      <c r="CV39" s="1399"/>
      <c r="CW39" s="1399"/>
      <c r="CX39" s="1399">
        <v>0</v>
      </c>
      <c r="CY39" s="1399"/>
      <c r="CZ39" s="1399"/>
      <c r="DA39" s="1399">
        <v>0</v>
      </c>
      <c r="DB39" s="1399"/>
      <c r="DC39" s="1399"/>
      <c r="DD39" s="1399"/>
      <c r="DE39" s="1399">
        <v>0</v>
      </c>
      <c r="DF39" s="1399">
        <v>0</v>
      </c>
      <c r="DG39" s="1399"/>
      <c r="DH39" s="1399"/>
      <c r="DI39" s="1399">
        <v>0</v>
      </c>
      <c r="DJ39" s="1399"/>
      <c r="DK39" s="1399"/>
      <c r="DL39" s="1399">
        <v>0</v>
      </c>
      <c r="DM39" s="1399"/>
      <c r="DN39" s="1399"/>
      <c r="DO39" s="1399"/>
      <c r="DP39" s="1399"/>
      <c r="DQ39" s="1399"/>
      <c r="DR39" s="1399">
        <v>0</v>
      </c>
      <c r="DS39" s="1399"/>
      <c r="DT39" s="1399">
        <v>0</v>
      </c>
      <c r="DU39" s="1399"/>
      <c r="DV39" s="1399"/>
      <c r="DW39" s="1399">
        <v>0</v>
      </c>
      <c r="DX39" s="1399"/>
      <c r="DY39" s="1399"/>
      <c r="DZ39" s="1399"/>
      <c r="EA39" s="1399"/>
      <c r="EB39" s="1399">
        <v>0</v>
      </c>
      <c r="EC39" s="1399"/>
      <c r="ED39" s="1399"/>
      <c r="EE39" s="1399"/>
      <c r="EF39" s="1399">
        <v>0</v>
      </c>
      <c r="EG39" s="1399">
        <v>0</v>
      </c>
      <c r="EH39" s="1399"/>
      <c r="EI39" s="1399"/>
      <c r="EJ39" s="1399">
        <v>0</v>
      </c>
      <c r="EK39" s="1399"/>
      <c r="EL39" s="1399"/>
      <c r="EM39" s="1399">
        <v>0</v>
      </c>
      <c r="EN39" s="1399"/>
      <c r="EO39" s="1399"/>
      <c r="EP39" s="1399"/>
      <c r="EQ39" s="1399"/>
      <c r="ER39" s="1399"/>
      <c r="ES39" s="1399">
        <v>-14755761.847034482</v>
      </c>
      <c r="ET39" s="1399">
        <v>37045237</v>
      </c>
      <c r="EU39" s="1399">
        <v>2498362</v>
      </c>
      <c r="EV39" s="1399">
        <v>34546875</v>
      </c>
      <c r="EW39" s="1399">
        <v>0</v>
      </c>
      <c r="EX39" s="1399"/>
      <c r="EY39" s="1399"/>
      <c r="EZ39" s="1399">
        <v>-52235236.218374975</v>
      </c>
      <c r="FA39" s="1399"/>
      <c r="FB39" s="1399"/>
      <c r="FC39" s="1399">
        <v>-52235236.218374975</v>
      </c>
      <c r="FD39" s="1399">
        <v>434237.37134049227</v>
      </c>
      <c r="FE39" s="1399"/>
      <c r="FF39" s="1399">
        <v>51921008.424362943</v>
      </c>
      <c r="FG39" s="1399"/>
      <c r="FH39" s="1399"/>
      <c r="FI39" s="1399"/>
      <c r="FJ39" s="1399"/>
      <c r="FK39" s="1399"/>
      <c r="FL39" s="1399">
        <v>96045557.787328467</v>
      </c>
      <c r="FM39" s="1353">
        <v>0</v>
      </c>
    </row>
    <row r="40" spans="1:169" s="1350" customFormat="1">
      <c r="B40" s="1352">
        <v>42948</v>
      </c>
      <c r="C40" s="1399">
        <v>58880311.210000008</v>
      </c>
      <c r="D40" s="1399">
        <v>58880311.210000008</v>
      </c>
      <c r="E40" s="1399">
        <v>22900115.673576657</v>
      </c>
      <c r="F40" s="1399">
        <v>35980195.536423348</v>
      </c>
      <c r="G40" s="1399"/>
      <c r="H40" s="1399"/>
      <c r="I40" s="1399"/>
      <c r="J40" s="1399"/>
      <c r="K40" s="1399"/>
      <c r="L40" s="1399"/>
      <c r="M40" s="1399"/>
      <c r="N40" s="1399"/>
      <c r="O40" s="1399"/>
      <c r="P40" s="1399"/>
      <c r="Q40" s="1399">
        <v>0</v>
      </c>
      <c r="R40" s="1399">
        <v>0</v>
      </c>
      <c r="S40" s="1399">
        <v>0</v>
      </c>
      <c r="T40" s="1399"/>
      <c r="U40" s="1399"/>
      <c r="V40" s="1399"/>
      <c r="W40" s="1399">
        <v>0</v>
      </c>
      <c r="X40" s="1399"/>
      <c r="Y40" s="1399"/>
      <c r="Z40" s="1399"/>
      <c r="AA40" s="1399">
        <v>0</v>
      </c>
      <c r="AB40" s="1399"/>
      <c r="AC40" s="1399"/>
      <c r="AD40" s="1399"/>
      <c r="AE40" s="1399">
        <v>0</v>
      </c>
      <c r="AF40" s="1399"/>
      <c r="AG40" s="1399"/>
      <c r="AH40" s="1399"/>
      <c r="AI40" s="1399">
        <v>0</v>
      </c>
      <c r="AJ40" s="1399"/>
      <c r="AK40" s="1399"/>
      <c r="AL40" s="1399"/>
      <c r="AM40" s="1399">
        <v>0</v>
      </c>
      <c r="AN40" s="1399"/>
      <c r="AO40" s="1399"/>
      <c r="AP40" s="1399"/>
      <c r="AQ40" s="1399">
        <v>0</v>
      </c>
      <c r="AR40" s="1399"/>
      <c r="AS40" s="1399"/>
      <c r="AT40" s="1399"/>
      <c r="AU40" s="1399">
        <v>0</v>
      </c>
      <c r="AV40" s="1399"/>
      <c r="AW40" s="1399"/>
      <c r="AX40" s="1399"/>
      <c r="AY40" s="1399">
        <v>0</v>
      </c>
      <c r="AZ40" s="1399"/>
      <c r="BA40" s="1399"/>
      <c r="BB40" s="1399"/>
      <c r="BC40" s="1399">
        <v>0</v>
      </c>
      <c r="BD40" s="1399"/>
      <c r="BE40" s="1399"/>
      <c r="BF40" s="1399"/>
      <c r="BG40" s="1399">
        <v>0</v>
      </c>
      <c r="BH40" s="1399"/>
      <c r="BI40" s="1399"/>
      <c r="BJ40" s="1399"/>
      <c r="BK40" s="1399"/>
      <c r="BL40" s="1399">
        <v>0</v>
      </c>
      <c r="BM40" s="1399">
        <v>0</v>
      </c>
      <c r="BN40" s="1399"/>
      <c r="BO40" s="1399">
        <v>0</v>
      </c>
      <c r="BP40" s="1399"/>
      <c r="BQ40" s="1399"/>
      <c r="BR40" s="1399"/>
      <c r="BS40" s="1399"/>
      <c r="BT40" s="1399">
        <v>0</v>
      </c>
      <c r="BU40" s="1399"/>
      <c r="BV40" s="1399">
        <v>0</v>
      </c>
      <c r="BW40" s="1399"/>
      <c r="BX40" s="1399"/>
      <c r="BY40" s="1399"/>
      <c r="BZ40" s="1399"/>
      <c r="CA40" s="1399">
        <v>0</v>
      </c>
      <c r="CB40" s="1399"/>
      <c r="CC40" s="1399">
        <v>0</v>
      </c>
      <c r="CD40" s="1399"/>
      <c r="CE40" s="1399"/>
      <c r="CF40" s="1399"/>
      <c r="CG40" s="1399"/>
      <c r="CH40" s="1399"/>
      <c r="CI40" s="1399">
        <v>0</v>
      </c>
      <c r="CJ40" s="1399"/>
      <c r="CK40" s="1399"/>
      <c r="CL40" s="1399"/>
      <c r="CM40" s="1399"/>
      <c r="CN40" s="1399"/>
      <c r="CO40" s="1399">
        <v>0</v>
      </c>
      <c r="CP40" s="1399"/>
      <c r="CQ40" s="1399"/>
      <c r="CR40" s="1399"/>
      <c r="CS40" s="1399"/>
      <c r="CT40" s="1399">
        <v>0</v>
      </c>
      <c r="CU40" s="1399">
        <v>0</v>
      </c>
      <c r="CV40" s="1399"/>
      <c r="CW40" s="1399"/>
      <c r="CX40" s="1399">
        <v>0</v>
      </c>
      <c r="CY40" s="1399"/>
      <c r="CZ40" s="1399"/>
      <c r="DA40" s="1399">
        <v>0</v>
      </c>
      <c r="DB40" s="1399"/>
      <c r="DC40" s="1399"/>
      <c r="DD40" s="1399"/>
      <c r="DE40" s="1399">
        <v>0</v>
      </c>
      <c r="DF40" s="1399">
        <v>0</v>
      </c>
      <c r="DG40" s="1399"/>
      <c r="DH40" s="1399"/>
      <c r="DI40" s="1399">
        <v>0</v>
      </c>
      <c r="DJ40" s="1399"/>
      <c r="DK40" s="1399"/>
      <c r="DL40" s="1399">
        <v>0</v>
      </c>
      <c r="DM40" s="1399"/>
      <c r="DN40" s="1399"/>
      <c r="DO40" s="1399"/>
      <c r="DP40" s="1399"/>
      <c r="DQ40" s="1399"/>
      <c r="DR40" s="1399">
        <v>0</v>
      </c>
      <c r="DS40" s="1399"/>
      <c r="DT40" s="1399">
        <v>0</v>
      </c>
      <c r="DU40" s="1399"/>
      <c r="DV40" s="1399"/>
      <c r="DW40" s="1399">
        <v>0</v>
      </c>
      <c r="DX40" s="1399"/>
      <c r="DY40" s="1399"/>
      <c r="DZ40" s="1399"/>
      <c r="EA40" s="1399"/>
      <c r="EB40" s="1399">
        <v>0</v>
      </c>
      <c r="EC40" s="1399"/>
      <c r="ED40" s="1399"/>
      <c r="EE40" s="1399"/>
      <c r="EF40" s="1399">
        <v>0</v>
      </c>
      <c r="EG40" s="1399">
        <v>0</v>
      </c>
      <c r="EH40" s="1399"/>
      <c r="EI40" s="1399"/>
      <c r="EJ40" s="1399">
        <v>0</v>
      </c>
      <c r="EK40" s="1399"/>
      <c r="EL40" s="1399"/>
      <c r="EM40" s="1399">
        <v>0</v>
      </c>
      <c r="EN40" s="1399"/>
      <c r="EO40" s="1399"/>
      <c r="EP40" s="1399"/>
      <c r="EQ40" s="1399"/>
      <c r="ER40" s="1399"/>
      <c r="ES40" s="1399">
        <v>-14580410.202109488</v>
      </c>
      <c r="ET40" s="1399">
        <v>37045237</v>
      </c>
      <c r="EU40" s="1399">
        <v>2498362</v>
      </c>
      <c r="EV40" s="1399">
        <v>34546875</v>
      </c>
      <c r="EW40" s="1399">
        <v>0</v>
      </c>
      <c r="EX40" s="1399"/>
      <c r="EY40" s="1399"/>
      <c r="EZ40" s="1399">
        <v>-52235236.218374975</v>
      </c>
      <c r="FA40" s="1399"/>
      <c r="FB40" s="1399"/>
      <c r="FC40" s="1399">
        <v>-52235236.218374975</v>
      </c>
      <c r="FD40" s="1399">
        <v>609589.0162654873</v>
      </c>
      <c r="FE40" s="1399"/>
      <c r="FF40" s="1399">
        <v>51757912.779749997</v>
      </c>
      <c r="FG40" s="1399"/>
      <c r="FH40" s="1399"/>
      <c r="FI40" s="1399"/>
      <c r="FJ40" s="1399"/>
      <c r="FK40" s="1399"/>
      <c r="FL40" s="1399">
        <v>96057813.787640512</v>
      </c>
      <c r="FM40" s="1353">
        <v>0</v>
      </c>
    </row>
    <row r="41" spans="1:169" s="1350" customFormat="1">
      <c r="B41" s="1352">
        <v>42979</v>
      </c>
      <c r="C41" s="1356">
        <v>60470455.88000001</v>
      </c>
      <c r="D41" s="1356">
        <v>60470455.88000001</v>
      </c>
      <c r="E41" s="1356">
        <v>23518565.137113746</v>
      </c>
      <c r="F41" s="1356">
        <v>36951890.74288626</v>
      </c>
      <c r="G41" s="1356"/>
      <c r="H41" s="1356"/>
      <c r="I41" s="1356"/>
      <c r="J41" s="1356"/>
      <c r="K41" s="1356"/>
      <c r="L41" s="1356"/>
      <c r="M41" s="1356"/>
      <c r="N41" s="1356"/>
      <c r="O41" s="1356"/>
      <c r="P41" s="1356"/>
      <c r="Q41" s="1356">
        <v>0</v>
      </c>
      <c r="R41" s="1356">
        <v>0</v>
      </c>
      <c r="S41" s="1356">
        <v>0</v>
      </c>
      <c r="T41" s="1356"/>
      <c r="U41" s="1356"/>
      <c r="V41" s="1356"/>
      <c r="W41" s="1356">
        <v>0</v>
      </c>
      <c r="X41" s="1356"/>
      <c r="Y41" s="1356"/>
      <c r="Z41" s="1356"/>
      <c r="AA41" s="1356">
        <v>0</v>
      </c>
      <c r="AB41" s="1356"/>
      <c r="AC41" s="1356"/>
      <c r="AD41" s="1356"/>
      <c r="AE41" s="1356">
        <v>0</v>
      </c>
      <c r="AF41" s="1356"/>
      <c r="AG41" s="1356"/>
      <c r="AH41" s="1356"/>
      <c r="AI41" s="1356">
        <v>0</v>
      </c>
      <c r="AJ41" s="1356"/>
      <c r="AK41" s="1356"/>
      <c r="AL41" s="1356"/>
      <c r="AM41" s="1356">
        <v>0</v>
      </c>
      <c r="AN41" s="1356"/>
      <c r="AO41" s="1356"/>
      <c r="AP41" s="1356"/>
      <c r="AQ41" s="1356">
        <v>0</v>
      </c>
      <c r="AR41" s="1356"/>
      <c r="AS41" s="1356"/>
      <c r="AT41" s="1356"/>
      <c r="AU41" s="1356">
        <v>0</v>
      </c>
      <c r="AV41" s="1356"/>
      <c r="AW41" s="1356"/>
      <c r="AX41" s="1356"/>
      <c r="AY41" s="1356">
        <v>0</v>
      </c>
      <c r="AZ41" s="1356"/>
      <c r="BA41" s="1356"/>
      <c r="BB41" s="1356"/>
      <c r="BC41" s="1356">
        <v>0</v>
      </c>
      <c r="BD41" s="1356"/>
      <c r="BE41" s="1356"/>
      <c r="BF41" s="1356"/>
      <c r="BG41" s="1356">
        <v>0</v>
      </c>
      <c r="BH41" s="1356"/>
      <c r="BI41" s="1356"/>
      <c r="BJ41" s="1356"/>
      <c r="BK41" s="1356"/>
      <c r="BL41" s="1356">
        <v>0</v>
      </c>
      <c r="BM41" s="1356">
        <v>0</v>
      </c>
      <c r="BN41" s="1356"/>
      <c r="BO41" s="1356">
        <v>0</v>
      </c>
      <c r="BP41" s="1356"/>
      <c r="BQ41" s="1356"/>
      <c r="BR41" s="1356"/>
      <c r="BS41" s="1356"/>
      <c r="BT41" s="1356">
        <v>0</v>
      </c>
      <c r="BU41" s="1356"/>
      <c r="BV41" s="1356">
        <v>0</v>
      </c>
      <c r="BW41" s="1356"/>
      <c r="BX41" s="1356"/>
      <c r="BY41" s="1356"/>
      <c r="BZ41" s="1356"/>
      <c r="CA41" s="1356">
        <v>0</v>
      </c>
      <c r="CB41" s="1356"/>
      <c r="CC41" s="1356">
        <v>0</v>
      </c>
      <c r="CD41" s="1356"/>
      <c r="CE41" s="1356"/>
      <c r="CF41" s="1356"/>
      <c r="CG41" s="1356"/>
      <c r="CH41" s="1356"/>
      <c r="CI41" s="1356">
        <v>0</v>
      </c>
      <c r="CJ41" s="1356"/>
      <c r="CK41" s="1356"/>
      <c r="CL41" s="1356"/>
      <c r="CM41" s="1356"/>
      <c r="CN41" s="1356"/>
      <c r="CO41" s="1356">
        <v>0</v>
      </c>
      <c r="CP41" s="1356"/>
      <c r="CQ41" s="1356"/>
      <c r="CR41" s="1356"/>
      <c r="CS41" s="1356"/>
      <c r="CT41" s="1356">
        <v>0</v>
      </c>
      <c r="CU41" s="1356">
        <v>0</v>
      </c>
      <c r="CV41" s="1356"/>
      <c r="CW41" s="1356"/>
      <c r="CX41" s="1356">
        <v>0</v>
      </c>
      <c r="CY41" s="1356"/>
      <c r="CZ41" s="1356"/>
      <c r="DA41" s="1356">
        <v>0</v>
      </c>
      <c r="DB41" s="1356"/>
      <c r="DC41" s="1356"/>
      <c r="DD41" s="1356"/>
      <c r="DE41" s="1356">
        <v>0</v>
      </c>
      <c r="DF41" s="1356">
        <v>0</v>
      </c>
      <c r="DG41" s="1356"/>
      <c r="DH41" s="1356"/>
      <c r="DI41" s="1356">
        <v>0</v>
      </c>
      <c r="DJ41" s="1356"/>
      <c r="DK41" s="1356"/>
      <c r="DL41" s="1356">
        <v>0</v>
      </c>
      <c r="DM41" s="1356"/>
      <c r="DN41" s="1356"/>
      <c r="DO41" s="1356"/>
      <c r="DP41" s="1356"/>
      <c r="DQ41" s="1356"/>
      <c r="DR41" s="1356">
        <v>0</v>
      </c>
      <c r="DS41" s="1356"/>
      <c r="DT41" s="1356">
        <v>0</v>
      </c>
      <c r="DU41" s="1356"/>
      <c r="DV41" s="1356"/>
      <c r="DW41" s="1356">
        <v>0</v>
      </c>
      <c r="DX41" s="1356"/>
      <c r="DY41" s="1356"/>
      <c r="DZ41" s="1356"/>
      <c r="EA41" s="1356"/>
      <c r="EB41" s="1356">
        <v>0</v>
      </c>
      <c r="EC41" s="1356"/>
      <c r="ED41" s="1356"/>
      <c r="EE41" s="1356"/>
      <c r="EF41" s="1356">
        <v>0</v>
      </c>
      <c r="EG41" s="1356">
        <v>0</v>
      </c>
      <c r="EH41" s="1356"/>
      <c r="EI41" s="1356"/>
      <c r="EJ41" s="1356">
        <v>0</v>
      </c>
      <c r="EK41" s="1356"/>
      <c r="EL41" s="1356"/>
      <c r="EM41" s="1356">
        <v>0</v>
      </c>
      <c r="EN41" s="1356"/>
      <c r="EO41" s="1356"/>
      <c r="EP41" s="1356"/>
      <c r="EQ41" s="1356"/>
      <c r="ER41" s="1356"/>
      <c r="ES41" s="1356">
        <v>-19529247.539999995</v>
      </c>
      <c r="ET41" s="1356">
        <v>37045237</v>
      </c>
      <c r="EU41" s="1356">
        <v>2498362</v>
      </c>
      <c r="EV41" s="1356">
        <v>34546875</v>
      </c>
      <c r="EW41" s="1356">
        <v>0</v>
      </c>
      <c r="EX41" s="1356"/>
      <c r="EY41" s="1356"/>
      <c r="EZ41" s="1356">
        <v>-56675125.839999996</v>
      </c>
      <c r="FA41" s="1356"/>
      <c r="FB41" s="1356"/>
      <c r="FC41" s="1356">
        <v>-56675125.839999996</v>
      </c>
      <c r="FD41" s="1356">
        <v>100641.29999999955</v>
      </c>
      <c r="FE41" s="1356"/>
      <c r="FF41" s="1356">
        <v>54332537.799999997</v>
      </c>
      <c r="FG41" s="1356"/>
      <c r="FH41" s="1356"/>
      <c r="FI41" s="1356"/>
      <c r="FJ41" s="1356"/>
      <c r="FK41" s="1356"/>
      <c r="FL41" s="1356">
        <v>95273746.140000015</v>
      </c>
    </row>
    <row r="42" spans="1:169" s="1350" customFormat="1">
      <c r="B42" s="1351">
        <v>43009</v>
      </c>
      <c r="C42" s="1400">
        <v>54204182.63000001</v>
      </c>
      <c r="D42" s="1400">
        <v>54204182.63000001</v>
      </c>
      <c r="E42" s="1400">
        <v>21081445.167495314</v>
      </c>
      <c r="F42" s="1400">
        <v>33122737.4625047</v>
      </c>
      <c r="G42" s="1400"/>
      <c r="H42" s="1400"/>
      <c r="I42" s="1400"/>
      <c r="J42" s="1400"/>
      <c r="K42" s="1400"/>
      <c r="L42" s="1400"/>
      <c r="M42" s="1400"/>
      <c r="N42" s="1400"/>
      <c r="O42" s="1400"/>
      <c r="P42" s="1400"/>
      <c r="Q42" s="1400">
        <v>0</v>
      </c>
      <c r="R42" s="1400">
        <v>0</v>
      </c>
      <c r="S42" s="1400">
        <v>0</v>
      </c>
      <c r="T42" s="1400"/>
      <c r="U42" s="1400"/>
      <c r="V42" s="1400"/>
      <c r="W42" s="1400">
        <v>0</v>
      </c>
      <c r="X42" s="1400"/>
      <c r="Y42" s="1400"/>
      <c r="Z42" s="1400"/>
      <c r="AA42" s="1400">
        <v>0</v>
      </c>
      <c r="AB42" s="1400"/>
      <c r="AC42" s="1400"/>
      <c r="AD42" s="1400"/>
      <c r="AE42" s="1400">
        <v>0</v>
      </c>
      <c r="AF42" s="1400"/>
      <c r="AG42" s="1400"/>
      <c r="AH42" s="1400"/>
      <c r="AI42" s="1400">
        <v>0</v>
      </c>
      <c r="AJ42" s="1400"/>
      <c r="AK42" s="1400"/>
      <c r="AL42" s="1400"/>
      <c r="AM42" s="1400">
        <v>0</v>
      </c>
      <c r="AN42" s="1400"/>
      <c r="AO42" s="1400"/>
      <c r="AP42" s="1400"/>
      <c r="AQ42" s="1400">
        <v>0</v>
      </c>
      <c r="AR42" s="1400"/>
      <c r="AS42" s="1400"/>
      <c r="AT42" s="1400"/>
      <c r="AU42" s="1400">
        <v>0</v>
      </c>
      <c r="AV42" s="1400"/>
      <c r="AW42" s="1400"/>
      <c r="AX42" s="1400"/>
      <c r="AY42" s="1400">
        <v>0</v>
      </c>
      <c r="AZ42" s="1400"/>
      <c r="BA42" s="1400"/>
      <c r="BB42" s="1400"/>
      <c r="BC42" s="1400">
        <v>0</v>
      </c>
      <c r="BD42" s="1400"/>
      <c r="BE42" s="1400"/>
      <c r="BF42" s="1400"/>
      <c r="BG42" s="1400">
        <v>0</v>
      </c>
      <c r="BH42" s="1400"/>
      <c r="BI42" s="1400"/>
      <c r="BJ42" s="1400"/>
      <c r="BK42" s="1400"/>
      <c r="BL42" s="1400">
        <v>0</v>
      </c>
      <c r="BM42" s="1400">
        <v>0</v>
      </c>
      <c r="BN42" s="1400"/>
      <c r="BO42" s="1400">
        <v>0</v>
      </c>
      <c r="BP42" s="1400"/>
      <c r="BQ42" s="1400"/>
      <c r="BR42" s="1400"/>
      <c r="BS42" s="1400"/>
      <c r="BT42" s="1400">
        <v>0</v>
      </c>
      <c r="BU42" s="1400"/>
      <c r="BV42" s="1400">
        <v>0</v>
      </c>
      <c r="BW42" s="1400"/>
      <c r="BX42" s="1400"/>
      <c r="BY42" s="1400"/>
      <c r="BZ42" s="1400"/>
      <c r="CA42" s="1400">
        <v>0</v>
      </c>
      <c r="CB42" s="1400"/>
      <c r="CC42" s="1400">
        <v>0</v>
      </c>
      <c r="CD42" s="1400"/>
      <c r="CE42" s="1400"/>
      <c r="CF42" s="1400"/>
      <c r="CG42" s="1400"/>
      <c r="CH42" s="1400"/>
      <c r="CI42" s="1400">
        <v>0</v>
      </c>
      <c r="CJ42" s="1400"/>
      <c r="CK42" s="1400"/>
      <c r="CL42" s="1400"/>
      <c r="CM42" s="1400"/>
      <c r="CN42" s="1400"/>
      <c r="CO42" s="1400">
        <v>0</v>
      </c>
      <c r="CP42" s="1400"/>
      <c r="CQ42" s="1400"/>
      <c r="CR42" s="1400"/>
      <c r="CS42" s="1400"/>
      <c r="CT42" s="1400">
        <v>0</v>
      </c>
      <c r="CU42" s="1400">
        <v>0</v>
      </c>
      <c r="CV42" s="1400"/>
      <c r="CW42" s="1400"/>
      <c r="CX42" s="1400">
        <v>0</v>
      </c>
      <c r="CY42" s="1400"/>
      <c r="CZ42" s="1400"/>
      <c r="DA42" s="1400">
        <v>0</v>
      </c>
      <c r="DB42" s="1400"/>
      <c r="DC42" s="1400"/>
      <c r="DD42" s="1400"/>
      <c r="DE42" s="1400">
        <v>0</v>
      </c>
      <c r="DF42" s="1400">
        <v>0</v>
      </c>
      <c r="DG42" s="1400"/>
      <c r="DH42" s="1400"/>
      <c r="DI42" s="1400">
        <v>0</v>
      </c>
      <c r="DJ42" s="1400"/>
      <c r="DK42" s="1400"/>
      <c r="DL42" s="1400">
        <v>0</v>
      </c>
      <c r="DM42" s="1400"/>
      <c r="DN42" s="1400"/>
      <c r="DO42" s="1400"/>
      <c r="DP42" s="1400"/>
      <c r="DQ42" s="1400"/>
      <c r="DR42" s="1400">
        <v>0</v>
      </c>
      <c r="DS42" s="1400"/>
      <c r="DT42" s="1400">
        <v>0</v>
      </c>
      <c r="DU42" s="1400"/>
      <c r="DV42" s="1400"/>
      <c r="DW42" s="1400">
        <v>0</v>
      </c>
      <c r="DX42" s="1400"/>
      <c r="DY42" s="1400"/>
      <c r="DZ42" s="1400"/>
      <c r="EA42" s="1400"/>
      <c r="EB42" s="1400">
        <v>0</v>
      </c>
      <c r="EC42" s="1400"/>
      <c r="ED42" s="1400"/>
      <c r="EE42" s="1400"/>
      <c r="EF42" s="1400">
        <v>0</v>
      </c>
      <c r="EG42" s="1400">
        <v>0</v>
      </c>
      <c r="EH42" s="1400"/>
      <c r="EI42" s="1400"/>
      <c r="EJ42" s="1400">
        <v>0</v>
      </c>
      <c r="EK42" s="1400"/>
      <c r="EL42" s="1400"/>
      <c r="EM42" s="1400">
        <v>0</v>
      </c>
      <c r="EN42" s="1400"/>
      <c r="EO42" s="1400"/>
      <c r="EP42" s="1400"/>
      <c r="EQ42" s="1400"/>
      <c r="ER42" s="1400"/>
      <c r="ES42" s="1400">
        <v>-21515080.303999994</v>
      </c>
      <c r="ET42" s="1400">
        <v>34546875</v>
      </c>
      <c r="EU42" s="1400">
        <v>2498362</v>
      </c>
      <c r="EV42" s="1400">
        <v>32048513</v>
      </c>
      <c r="EW42" s="1400">
        <v>0</v>
      </c>
      <c r="EX42" s="1400"/>
      <c r="EY42" s="1400"/>
      <c r="EZ42" s="1400">
        <v>-56171214.923999995</v>
      </c>
      <c r="FA42" s="1400"/>
      <c r="FB42" s="1400"/>
      <c r="FC42" s="1400">
        <v>-56171214.923999995</v>
      </c>
      <c r="FD42" s="1400">
        <v>109259.61999999986</v>
      </c>
      <c r="FE42" s="1400"/>
      <c r="FF42" s="1400">
        <v>48780642.103999987</v>
      </c>
      <c r="FG42" s="1400"/>
      <c r="FH42" s="1400"/>
      <c r="FI42" s="1400"/>
      <c r="FJ42" s="1400"/>
      <c r="FK42" s="1400"/>
      <c r="FL42" s="1400">
        <v>81469744.430000007</v>
      </c>
      <c r="FM42" s="1354"/>
    </row>
    <row r="43" spans="1:169" s="1350" customFormat="1">
      <c r="B43" s="1351">
        <v>43040</v>
      </c>
      <c r="C43" s="1356">
        <v>575927.40999998013</v>
      </c>
      <c r="D43" s="1356">
        <v>575927.40999998013</v>
      </c>
      <c r="E43" s="1356">
        <v>223993.45447656224</v>
      </c>
      <c r="F43" s="1356">
        <v>351933.95552341791</v>
      </c>
      <c r="G43" s="1356"/>
      <c r="H43" s="1356"/>
      <c r="I43" s="1356"/>
      <c r="J43" s="1356"/>
      <c r="K43" s="1356"/>
      <c r="L43" s="1356"/>
      <c r="M43" s="1356"/>
      <c r="N43" s="1356"/>
      <c r="O43" s="1356"/>
      <c r="P43" s="1356"/>
      <c r="Q43" s="1356">
        <v>0</v>
      </c>
      <c r="R43" s="1356">
        <v>0</v>
      </c>
      <c r="S43" s="1356">
        <v>0</v>
      </c>
      <c r="T43" s="1356"/>
      <c r="U43" s="1356"/>
      <c r="V43" s="1356"/>
      <c r="W43" s="1356">
        <v>0</v>
      </c>
      <c r="X43" s="1356"/>
      <c r="Y43" s="1356"/>
      <c r="Z43" s="1356"/>
      <c r="AA43" s="1356">
        <v>0</v>
      </c>
      <c r="AB43" s="1356"/>
      <c r="AC43" s="1356"/>
      <c r="AD43" s="1356"/>
      <c r="AE43" s="1356">
        <v>0</v>
      </c>
      <c r="AF43" s="1356"/>
      <c r="AG43" s="1356"/>
      <c r="AH43" s="1356"/>
      <c r="AI43" s="1356">
        <v>0</v>
      </c>
      <c r="AJ43" s="1356"/>
      <c r="AK43" s="1356"/>
      <c r="AL43" s="1356"/>
      <c r="AM43" s="1356">
        <v>0</v>
      </c>
      <c r="AN43" s="1356"/>
      <c r="AO43" s="1356"/>
      <c r="AP43" s="1356"/>
      <c r="AQ43" s="1356">
        <v>0</v>
      </c>
      <c r="AR43" s="1356"/>
      <c r="AS43" s="1356"/>
      <c r="AT43" s="1356"/>
      <c r="AU43" s="1356">
        <v>0</v>
      </c>
      <c r="AV43" s="1356"/>
      <c r="AW43" s="1356"/>
      <c r="AX43" s="1356"/>
      <c r="AY43" s="1356">
        <v>0</v>
      </c>
      <c r="AZ43" s="1356"/>
      <c r="BA43" s="1356"/>
      <c r="BB43" s="1356"/>
      <c r="BC43" s="1356">
        <v>0</v>
      </c>
      <c r="BD43" s="1356"/>
      <c r="BE43" s="1356"/>
      <c r="BF43" s="1356"/>
      <c r="BG43" s="1356">
        <v>0</v>
      </c>
      <c r="BH43" s="1356"/>
      <c r="BI43" s="1356"/>
      <c r="BJ43" s="1356"/>
      <c r="BK43" s="1356"/>
      <c r="BL43" s="1356">
        <v>0</v>
      </c>
      <c r="BM43" s="1356">
        <v>0</v>
      </c>
      <c r="BN43" s="1356"/>
      <c r="BO43" s="1356">
        <v>0</v>
      </c>
      <c r="BP43" s="1356"/>
      <c r="BQ43" s="1356"/>
      <c r="BR43" s="1356"/>
      <c r="BS43" s="1356"/>
      <c r="BT43" s="1356">
        <v>0</v>
      </c>
      <c r="BU43" s="1356"/>
      <c r="BV43" s="1356">
        <v>0</v>
      </c>
      <c r="BW43" s="1356"/>
      <c r="BX43" s="1356"/>
      <c r="BY43" s="1356"/>
      <c r="BZ43" s="1356"/>
      <c r="CA43" s="1356">
        <v>0</v>
      </c>
      <c r="CB43" s="1356"/>
      <c r="CC43" s="1356">
        <v>0</v>
      </c>
      <c r="CD43" s="1356"/>
      <c r="CE43" s="1356"/>
      <c r="CF43" s="1356"/>
      <c r="CG43" s="1356"/>
      <c r="CH43" s="1356"/>
      <c r="CI43" s="1356">
        <v>0</v>
      </c>
      <c r="CJ43" s="1356"/>
      <c r="CK43" s="1356"/>
      <c r="CL43" s="1356"/>
      <c r="CM43" s="1356"/>
      <c r="CN43" s="1356"/>
      <c r="CO43" s="1356">
        <v>0</v>
      </c>
      <c r="CP43" s="1356"/>
      <c r="CQ43" s="1356"/>
      <c r="CR43" s="1356"/>
      <c r="CS43" s="1356"/>
      <c r="CT43" s="1356">
        <v>0</v>
      </c>
      <c r="CU43" s="1356">
        <v>0</v>
      </c>
      <c r="CV43" s="1356"/>
      <c r="CW43" s="1356"/>
      <c r="CX43" s="1356">
        <v>0</v>
      </c>
      <c r="CY43" s="1356"/>
      <c r="CZ43" s="1356"/>
      <c r="DA43" s="1356">
        <v>0</v>
      </c>
      <c r="DB43" s="1356"/>
      <c r="DC43" s="1356"/>
      <c r="DD43" s="1356"/>
      <c r="DE43" s="1356">
        <v>0</v>
      </c>
      <c r="DF43" s="1356">
        <v>0</v>
      </c>
      <c r="DG43" s="1356"/>
      <c r="DH43" s="1356"/>
      <c r="DI43" s="1356">
        <v>0</v>
      </c>
      <c r="DJ43" s="1356"/>
      <c r="DK43" s="1356"/>
      <c r="DL43" s="1356">
        <v>0</v>
      </c>
      <c r="DM43" s="1356"/>
      <c r="DN43" s="1356"/>
      <c r="DO43" s="1356"/>
      <c r="DP43" s="1356"/>
      <c r="DQ43" s="1356"/>
      <c r="DR43" s="1356">
        <v>0</v>
      </c>
      <c r="DS43" s="1356"/>
      <c r="DT43" s="1356">
        <v>0</v>
      </c>
      <c r="DU43" s="1356"/>
      <c r="DV43" s="1356"/>
      <c r="DW43" s="1356">
        <v>0</v>
      </c>
      <c r="DX43" s="1356"/>
      <c r="DY43" s="1356"/>
      <c r="DZ43" s="1356"/>
      <c r="EA43" s="1356"/>
      <c r="EB43" s="1356">
        <v>0</v>
      </c>
      <c r="EC43" s="1356"/>
      <c r="ED43" s="1356"/>
      <c r="EE43" s="1356"/>
      <c r="EF43" s="1356">
        <v>0</v>
      </c>
      <c r="EG43" s="1356">
        <v>0</v>
      </c>
      <c r="EH43" s="1356"/>
      <c r="EI43" s="1356"/>
      <c r="EJ43" s="1356">
        <v>0</v>
      </c>
      <c r="EK43" s="1356"/>
      <c r="EL43" s="1356"/>
      <c r="EM43" s="1356">
        <v>0</v>
      </c>
      <c r="EN43" s="1356"/>
      <c r="EO43" s="1356"/>
      <c r="EP43" s="1356"/>
      <c r="EQ43" s="1356"/>
      <c r="ER43" s="1356"/>
      <c r="ES43" s="1356">
        <v>31294544.586000036</v>
      </c>
      <c r="ET43" s="1356">
        <v>80727203.00000003</v>
      </c>
      <c r="EU43" s="1356">
        <v>5024796.4000000004</v>
      </c>
      <c r="EV43" s="1356">
        <v>75702406.600000024</v>
      </c>
      <c r="EW43" s="1356">
        <v>0</v>
      </c>
      <c r="EX43" s="1356"/>
      <c r="EY43" s="1356"/>
      <c r="EZ43" s="1356">
        <v>-50136216.923999995</v>
      </c>
      <c r="FA43" s="1356"/>
      <c r="FB43" s="1356"/>
      <c r="FC43" s="1356">
        <v>-50136216.923999995</v>
      </c>
      <c r="FD43" s="1356">
        <v>703558.51</v>
      </c>
      <c r="FE43" s="1356"/>
      <c r="FF43" s="1356">
        <v>48266481.213999987</v>
      </c>
      <c r="FG43" s="1356"/>
      <c r="FH43" s="1356"/>
      <c r="FI43" s="1356"/>
      <c r="FJ43" s="1356"/>
      <c r="FK43" s="1356"/>
      <c r="FL43" s="1356">
        <v>80136953.210000008</v>
      </c>
    </row>
    <row r="44" spans="1:169" s="1342" customFormat="1">
      <c r="B44" s="1343">
        <v>43070</v>
      </c>
      <c r="C44" s="1346">
        <v>100883.99999996461</v>
      </c>
      <c r="D44" s="1346">
        <v>100883.99999996461</v>
      </c>
      <c r="E44" s="1346">
        <v>0</v>
      </c>
      <c r="F44" s="1346">
        <v>100883.99999996461</v>
      </c>
      <c r="G44" s="1346"/>
      <c r="H44" s="1346"/>
      <c r="I44" s="1346"/>
      <c r="J44" s="1346"/>
      <c r="K44" s="1346"/>
      <c r="L44" s="1346"/>
      <c r="M44" s="1346"/>
      <c r="N44" s="1346"/>
      <c r="O44" s="1346"/>
      <c r="P44" s="1346"/>
      <c r="Q44" s="1346">
        <v>0</v>
      </c>
      <c r="R44" s="1346">
        <v>0</v>
      </c>
      <c r="S44" s="1346">
        <v>0</v>
      </c>
      <c r="T44" s="1346"/>
      <c r="U44" s="1346"/>
      <c r="V44" s="1346"/>
      <c r="W44" s="1346">
        <v>0</v>
      </c>
      <c r="X44" s="1346"/>
      <c r="Y44" s="1346"/>
      <c r="Z44" s="1346"/>
      <c r="AA44" s="1346">
        <v>0</v>
      </c>
      <c r="AB44" s="1346"/>
      <c r="AC44" s="1346"/>
      <c r="AD44" s="1346"/>
      <c r="AE44" s="1346">
        <v>0</v>
      </c>
      <c r="AF44" s="1346"/>
      <c r="AG44" s="1346"/>
      <c r="AH44" s="1346"/>
      <c r="AI44" s="1346">
        <v>0</v>
      </c>
      <c r="AJ44" s="1346"/>
      <c r="AK44" s="1346"/>
      <c r="AL44" s="1346"/>
      <c r="AM44" s="1346">
        <v>0</v>
      </c>
      <c r="AN44" s="1346"/>
      <c r="AO44" s="1346"/>
      <c r="AP44" s="1346"/>
      <c r="AQ44" s="1346">
        <v>0</v>
      </c>
      <c r="AR44" s="1346"/>
      <c r="AS44" s="1346"/>
      <c r="AT44" s="1346"/>
      <c r="AU44" s="1346">
        <v>0</v>
      </c>
      <c r="AV44" s="1346"/>
      <c r="AW44" s="1346"/>
      <c r="AX44" s="1346"/>
      <c r="AY44" s="1346">
        <v>0</v>
      </c>
      <c r="AZ44" s="1346"/>
      <c r="BA44" s="1346"/>
      <c r="BB44" s="1346"/>
      <c r="BC44" s="1346">
        <v>0</v>
      </c>
      <c r="BD44" s="1346"/>
      <c r="BE44" s="1346"/>
      <c r="BF44" s="1346"/>
      <c r="BG44" s="1346">
        <v>0</v>
      </c>
      <c r="BH44" s="1346"/>
      <c r="BI44" s="1346"/>
      <c r="BJ44" s="1346"/>
      <c r="BK44" s="1346"/>
      <c r="BL44" s="1346">
        <v>0</v>
      </c>
      <c r="BM44" s="1346">
        <v>0</v>
      </c>
      <c r="BN44" s="1346"/>
      <c r="BO44" s="1346">
        <v>0</v>
      </c>
      <c r="BP44" s="1346"/>
      <c r="BQ44" s="1346"/>
      <c r="BR44" s="1346"/>
      <c r="BS44" s="1346"/>
      <c r="BT44" s="1346">
        <v>0</v>
      </c>
      <c r="BU44" s="1346"/>
      <c r="BV44" s="1346">
        <v>0</v>
      </c>
      <c r="BW44" s="1346"/>
      <c r="BX44" s="1346"/>
      <c r="BY44" s="1346"/>
      <c r="BZ44" s="1346"/>
      <c r="CA44" s="1346">
        <v>0</v>
      </c>
      <c r="CB44" s="1346"/>
      <c r="CC44" s="1346">
        <v>0</v>
      </c>
      <c r="CD44" s="1346"/>
      <c r="CE44" s="1346"/>
      <c r="CF44" s="1346"/>
      <c r="CG44" s="1346"/>
      <c r="CH44" s="1346"/>
      <c r="CI44" s="1346">
        <v>0</v>
      </c>
      <c r="CJ44" s="1346"/>
      <c r="CK44" s="1346"/>
      <c r="CL44" s="1346"/>
      <c r="CM44" s="1346"/>
      <c r="CN44" s="1346"/>
      <c r="CO44" s="1346">
        <v>0</v>
      </c>
      <c r="CP44" s="1346"/>
      <c r="CQ44" s="1346"/>
      <c r="CR44" s="1346"/>
      <c r="CS44" s="1346"/>
      <c r="CT44" s="1346">
        <v>0</v>
      </c>
      <c r="CU44" s="1346">
        <v>0</v>
      </c>
      <c r="CV44" s="1346"/>
      <c r="CW44" s="1346"/>
      <c r="CX44" s="1346">
        <v>0</v>
      </c>
      <c r="CY44" s="1346"/>
      <c r="CZ44" s="1346"/>
      <c r="DA44" s="1346">
        <v>0</v>
      </c>
      <c r="DB44" s="1346"/>
      <c r="DC44" s="1346"/>
      <c r="DD44" s="1346"/>
      <c r="DE44" s="1346">
        <v>0</v>
      </c>
      <c r="DF44" s="1346">
        <v>0</v>
      </c>
      <c r="DG44" s="1346"/>
      <c r="DH44" s="1346"/>
      <c r="DI44" s="1346">
        <v>0</v>
      </c>
      <c r="DJ44" s="1346"/>
      <c r="DK44" s="1346"/>
      <c r="DL44" s="1346">
        <v>0</v>
      </c>
      <c r="DM44" s="1346"/>
      <c r="DN44" s="1346"/>
      <c r="DO44" s="1346"/>
      <c r="DP44" s="1346"/>
      <c r="DQ44" s="1346"/>
      <c r="DR44" s="1346">
        <v>0</v>
      </c>
      <c r="DS44" s="1346"/>
      <c r="DT44" s="1346">
        <v>0</v>
      </c>
      <c r="DU44" s="1346"/>
      <c r="DV44" s="1346"/>
      <c r="DW44" s="1346">
        <v>0</v>
      </c>
      <c r="DX44" s="1346"/>
      <c r="DY44" s="1346"/>
      <c r="DZ44" s="1346"/>
      <c r="EA44" s="1346"/>
      <c r="EB44" s="1346">
        <v>0</v>
      </c>
      <c r="EC44" s="1346"/>
      <c r="ED44" s="1346"/>
      <c r="EE44" s="1346"/>
      <c r="EF44" s="1346">
        <v>0</v>
      </c>
      <c r="EG44" s="1346">
        <v>0</v>
      </c>
      <c r="EH44" s="1346"/>
      <c r="EI44" s="1346"/>
      <c r="EJ44" s="1346">
        <v>0</v>
      </c>
      <c r="EK44" s="1346"/>
      <c r="EL44" s="1346"/>
      <c r="EM44" s="1346">
        <v>0</v>
      </c>
      <c r="EN44" s="1346"/>
      <c r="EO44" s="1346"/>
      <c r="EP44" s="1346"/>
      <c r="EQ44" s="1346"/>
      <c r="ER44" s="1346"/>
      <c r="ES44" s="1346">
        <v>26710516.40449892</v>
      </c>
      <c r="ET44" s="1346">
        <v>52181627.580000035</v>
      </c>
      <c r="EU44" s="1346">
        <v>5024796.4000000004</v>
      </c>
      <c r="EV44" s="1346">
        <v>47156831.180000037</v>
      </c>
      <c r="EW44" s="1346">
        <v>0</v>
      </c>
      <c r="EX44" s="1346"/>
      <c r="EY44" s="1346"/>
      <c r="EZ44" s="1346">
        <v>-25935440.874000005</v>
      </c>
      <c r="FA44" s="1346"/>
      <c r="FB44" s="1346"/>
      <c r="FC44" s="1346">
        <v>-25935440.874000005</v>
      </c>
      <c r="FD44" s="1346">
        <v>464329.69849888864</v>
      </c>
      <c r="FE44" s="1346"/>
      <c r="FF44" s="1346">
        <v>49081738.253777795</v>
      </c>
      <c r="FG44" s="1346"/>
      <c r="FH44" s="1346"/>
      <c r="FI44" s="1346"/>
      <c r="FJ44" s="1346"/>
      <c r="FK44" s="1346"/>
      <c r="FL44" s="1346">
        <v>75893138.658276677</v>
      </c>
    </row>
    <row r="45" spans="1:169" s="1350" customFormat="1">
      <c r="C45" s="1356"/>
      <c r="D45" s="1356"/>
      <c r="E45" s="1356"/>
      <c r="F45" s="1356"/>
      <c r="G45" s="1356"/>
      <c r="H45" s="1356"/>
      <c r="I45" s="1356"/>
      <c r="J45" s="1356"/>
      <c r="K45" s="1356"/>
      <c r="L45" s="1356"/>
      <c r="M45" s="1356"/>
      <c r="N45" s="1356"/>
      <c r="O45" s="1356"/>
      <c r="P45" s="1356"/>
      <c r="Q45" s="1356"/>
      <c r="R45" s="1356"/>
      <c r="S45" s="1356"/>
      <c r="T45" s="1356"/>
      <c r="U45" s="1356"/>
      <c r="V45" s="1356"/>
      <c r="W45" s="1356"/>
      <c r="X45" s="1356"/>
      <c r="Y45" s="1356"/>
      <c r="Z45" s="1356"/>
      <c r="AA45" s="1356"/>
      <c r="AB45" s="1356"/>
      <c r="AC45" s="1356"/>
      <c r="AD45" s="1356"/>
      <c r="AE45" s="1356"/>
      <c r="AF45" s="1356"/>
      <c r="AG45" s="1356"/>
      <c r="AH45" s="1356"/>
      <c r="AI45" s="1356"/>
      <c r="AJ45" s="1356"/>
      <c r="AK45" s="1356"/>
      <c r="AL45" s="1356"/>
      <c r="AM45" s="1356"/>
      <c r="AN45" s="1356"/>
      <c r="AO45" s="1356"/>
      <c r="AP45" s="1356"/>
      <c r="AQ45" s="1356"/>
      <c r="AR45" s="1356"/>
      <c r="AS45" s="1356"/>
      <c r="AT45" s="1356"/>
      <c r="AU45" s="1356"/>
      <c r="AV45" s="1356"/>
      <c r="AW45" s="1356"/>
      <c r="AX45" s="1356"/>
      <c r="AY45" s="1356"/>
      <c r="AZ45" s="1356"/>
      <c r="BA45" s="1356"/>
      <c r="BB45" s="1356"/>
      <c r="BC45" s="1356"/>
      <c r="BD45" s="1356"/>
      <c r="BE45" s="1356"/>
      <c r="BF45" s="1356"/>
      <c r="BG45" s="1356"/>
      <c r="BH45" s="1356"/>
      <c r="BI45" s="1356"/>
      <c r="BJ45" s="1356"/>
      <c r="BK45" s="1356"/>
      <c r="BL45" s="1356"/>
      <c r="BM45" s="1356"/>
      <c r="BN45" s="1356"/>
      <c r="BO45" s="1356"/>
      <c r="BP45" s="1356"/>
      <c r="BQ45" s="1356"/>
      <c r="BR45" s="1356"/>
      <c r="BS45" s="1356"/>
      <c r="BT45" s="1356"/>
      <c r="BU45" s="1356"/>
      <c r="BV45" s="1356"/>
      <c r="BW45" s="1356"/>
      <c r="BX45" s="1356"/>
      <c r="BY45" s="1356"/>
      <c r="BZ45" s="1356"/>
      <c r="CA45" s="1356"/>
      <c r="CB45" s="1356"/>
      <c r="CC45" s="1356"/>
      <c r="CD45" s="1356"/>
      <c r="CE45" s="1356"/>
      <c r="CF45" s="1356"/>
      <c r="CG45" s="1356"/>
      <c r="CH45" s="1356"/>
      <c r="CI45" s="1356"/>
      <c r="CJ45" s="1356"/>
      <c r="CK45" s="1356"/>
      <c r="CL45" s="1356"/>
      <c r="CM45" s="1356"/>
      <c r="CN45" s="1356"/>
      <c r="CO45" s="1356"/>
      <c r="CP45" s="1356"/>
      <c r="CQ45" s="1356"/>
      <c r="CR45" s="1356"/>
      <c r="CS45" s="1356"/>
      <c r="CT45" s="1356"/>
      <c r="CU45" s="1356"/>
      <c r="CV45" s="1356"/>
      <c r="CW45" s="1356"/>
      <c r="CX45" s="1356"/>
      <c r="CY45" s="1356"/>
      <c r="CZ45" s="1356"/>
      <c r="DA45" s="1356"/>
      <c r="DB45" s="1356"/>
      <c r="DC45" s="1356"/>
      <c r="DD45" s="1356"/>
      <c r="DE45" s="1356"/>
      <c r="DF45" s="1356"/>
      <c r="DG45" s="1356"/>
      <c r="DH45" s="1356"/>
      <c r="DI45" s="1356"/>
      <c r="DJ45" s="1356"/>
      <c r="DK45" s="1356"/>
      <c r="DL45" s="1356"/>
      <c r="DM45" s="1356"/>
      <c r="DN45" s="1356"/>
      <c r="DO45" s="1356"/>
      <c r="DP45" s="1356"/>
      <c r="DQ45" s="1356"/>
      <c r="DR45" s="1356"/>
      <c r="DS45" s="1356"/>
      <c r="DT45" s="1356"/>
      <c r="DU45" s="1356"/>
      <c r="DV45" s="1356"/>
      <c r="DW45" s="1356"/>
      <c r="DX45" s="1356"/>
      <c r="DY45" s="1356"/>
      <c r="DZ45" s="1356"/>
      <c r="EA45" s="1356"/>
      <c r="EB45" s="1356"/>
      <c r="EC45" s="1356"/>
      <c r="ED45" s="1356"/>
      <c r="EE45" s="1356"/>
      <c r="EF45" s="1356"/>
      <c r="EG45" s="1356"/>
      <c r="EH45" s="1356"/>
      <c r="EI45" s="1356"/>
      <c r="EJ45" s="1356"/>
      <c r="EK45" s="1356"/>
      <c r="EL45" s="1356"/>
      <c r="EM45" s="1356"/>
      <c r="EN45" s="1356"/>
      <c r="EO45" s="1356"/>
      <c r="EP45" s="1356"/>
      <c r="EQ45" s="1356"/>
      <c r="ER45" s="1356"/>
      <c r="ES45" s="1356"/>
      <c r="ET45" s="1356"/>
      <c r="EU45" s="1356"/>
      <c r="EV45" s="1356"/>
      <c r="EW45" s="1356"/>
      <c r="EX45" s="1356"/>
      <c r="EY45" s="1356"/>
      <c r="EZ45" s="1356"/>
      <c r="FA45" s="1356"/>
      <c r="FB45" s="1356"/>
      <c r="FC45" s="1356"/>
      <c r="FD45" s="1356"/>
      <c r="FE45" s="1356"/>
      <c r="FF45" s="1356"/>
      <c r="FG45" s="1356"/>
      <c r="FH45" s="1356"/>
      <c r="FI45" s="1356"/>
      <c r="FJ45" s="1356"/>
      <c r="FK45" s="1356"/>
      <c r="FL45" s="1356"/>
    </row>
    <row r="46" spans="1:169" s="1350" customFormat="1">
      <c r="B46" s="1343">
        <v>43101</v>
      </c>
      <c r="C46" s="1346">
        <v>-0.13999999314546585</v>
      </c>
      <c r="D46" s="1346">
        <v>-0.13999999314546585</v>
      </c>
      <c r="E46" s="1346">
        <v>-5.4449712840284881E-2</v>
      </c>
      <c r="F46" s="1346">
        <v>-8.5550280305180984E-2</v>
      </c>
      <c r="G46" s="1346"/>
      <c r="H46" s="1346"/>
      <c r="I46" s="1346"/>
      <c r="J46" s="1346"/>
      <c r="K46" s="1346"/>
      <c r="L46" s="1346"/>
      <c r="M46" s="1346"/>
      <c r="N46" s="1346"/>
      <c r="O46" s="1346"/>
      <c r="P46" s="1346"/>
      <c r="Q46" s="1346">
        <v>0</v>
      </c>
      <c r="R46" s="1346">
        <v>0</v>
      </c>
      <c r="S46" s="1346">
        <v>0</v>
      </c>
      <c r="T46" s="1346"/>
      <c r="U46" s="1346"/>
      <c r="V46" s="1346"/>
      <c r="W46" s="1346">
        <v>0</v>
      </c>
      <c r="X46" s="1346"/>
      <c r="Y46" s="1346"/>
      <c r="Z46" s="1346"/>
      <c r="AA46" s="1346">
        <v>0</v>
      </c>
      <c r="AB46" s="1346"/>
      <c r="AC46" s="1346"/>
      <c r="AD46" s="1346"/>
      <c r="AE46" s="1346">
        <v>0</v>
      </c>
      <c r="AF46" s="1346"/>
      <c r="AG46" s="1346"/>
      <c r="AH46" s="1346"/>
      <c r="AI46" s="1346">
        <v>0</v>
      </c>
      <c r="AJ46" s="1346"/>
      <c r="AK46" s="1346"/>
      <c r="AL46" s="1346"/>
      <c r="AM46" s="1346">
        <v>0</v>
      </c>
      <c r="AN46" s="1346"/>
      <c r="AO46" s="1346"/>
      <c r="AP46" s="1346"/>
      <c r="AQ46" s="1346">
        <v>0</v>
      </c>
      <c r="AR46" s="1346"/>
      <c r="AS46" s="1346"/>
      <c r="AT46" s="1346"/>
      <c r="AU46" s="1346">
        <v>0</v>
      </c>
      <c r="AV46" s="1346"/>
      <c r="AW46" s="1346"/>
      <c r="AX46" s="1346"/>
      <c r="AY46" s="1346">
        <v>0</v>
      </c>
      <c r="AZ46" s="1346"/>
      <c r="BA46" s="1346"/>
      <c r="BB46" s="1346"/>
      <c r="BC46" s="1346">
        <v>0</v>
      </c>
      <c r="BD46" s="1346"/>
      <c r="BE46" s="1346"/>
      <c r="BF46" s="1346"/>
      <c r="BG46" s="1346">
        <v>0</v>
      </c>
      <c r="BH46" s="1346"/>
      <c r="BI46" s="1346"/>
      <c r="BJ46" s="1346"/>
      <c r="BK46" s="1346"/>
      <c r="BL46" s="1346">
        <v>0</v>
      </c>
      <c r="BM46" s="1346">
        <v>0</v>
      </c>
      <c r="BN46" s="1346"/>
      <c r="BO46" s="1346">
        <v>0</v>
      </c>
      <c r="BP46" s="1346"/>
      <c r="BQ46" s="1346"/>
      <c r="BR46" s="1346"/>
      <c r="BS46" s="1346"/>
      <c r="BT46" s="1346">
        <v>0</v>
      </c>
      <c r="BU46" s="1346"/>
      <c r="BV46" s="1346">
        <v>0</v>
      </c>
      <c r="BW46" s="1346"/>
      <c r="BX46" s="1346"/>
      <c r="BY46" s="1346"/>
      <c r="BZ46" s="1346"/>
      <c r="CA46" s="1346">
        <v>0</v>
      </c>
      <c r="CB46" s="1346"/>
      <c r="CC46" s="1346">
        <v>0</v>
      </c>
      <c r="CD46" s="1346"/>
      <c r="CE46" s="1346"/>
      <c r="CF46" s="1346"/>
      <c r="CG46" s="1346"/>
      <c r="CH46" s="1346"/>
      <c r="CI46" s="1346">
        <v>0</v>
      </c>
      <c r="CJ46" s="1346"/>
      <c r="CK46" s="1346"/>
      <c r="CL46" s="1346"/>
      <c r="CM46" s="1346"/>
      <c r="CN46" s="1346"/>
      <c r="CO46" s="1346">
        <v>0</v>
      </c>
      <c r="CP46" s="1346"/>
      <c r="CQ46" s="1346"/>
      <c r="CR46" s="1346"/>
      <c r="CS46" s="1346"/>
      <c r="CT46" s="1346">
        <v>0</v>
      </c>
      <c r="CU46" s="1346">
        <v>0</v>
      </c>
      <c r="CV46" s="1346"/>
      <c r="CW46" s="1346"/>
      <c r="CX46" s="1346">
        <v>0</v>
      </c>
      <c r="CY46" s="1346"/>
      <c r="CZ46" s="1346"/>
      <c r="DA46" s="1346">
        <v>0</v>
      </c>
      <c r="DB46" s="1346"/>
      <c r="DC46" s="1346"/>
      <c r="DD46" s="1346"/>
      <c r="DE46" s="1346">
        <v>0</v>
      </c>
      <c r="DF46" s="1346">
        <v>0</v>
      </c>
      <c r="DG46" s="1346"/>
      <c r="DH46" s="1346"/>
      <c r="DI46" s="1346">
        <v>0</v>
      </c>
      <c r="DJ46" s="1346"/>
      <c r="DK46" s="1346"/>
      <c r="DL46" s="1346">
        <v>0</v>
      </c>
      <c r="DM46" s="1346"/>
      <c r="DN46" s="1346"/>
      <c r="DO46" s="1346"/>
      <c r="DP46" s="1346"/>
      <c r="DQ46" s="1346"/>
      <c r="DR46" s="1346">
        <v>0</v>
      </c>
      <c r="DS46" s="1346"/>
      <c r="DT46" s="1346">
        <v>0</v>
      </c>
      <c r="DU46" s="1346"/>
      <c r="DV46" s="1346"/>
      <c r="DW46" s="1346">
        <v>0</v>
      </c>
      <c r="DX46" s="1346"/>
      <c r="DY46" s="1346"/>
      <c r="DZ46" s="1346"/>
      <c r="EA46" s="1346"/>
      <c r="EB46" s="1346">
        <v>0</v>
      </c>
      <c r="EC46" s="1346"/>
      <c r="ED46" s="1346"/>
      <c r="EE46" s="1346"/>
      <c r="EF46" s="1346">
        <v>0</v>
      </c>
      <c r="EG46" s="1346">
        <v>0</v>
      </c>
      <c r="EH46" s="1346"/>
      <c r="EI46" s="1346"/>
      <c r="EJ46" s="1346">
        <v>0</v>
      </c>
      <c r="EK46" s="1346"/>
      <c r="EL46" s="1346"/>
      <c r="EM46" s="1346">
        <v>0</v>
      </c>
      <c r="EN46" s="1346"/>
      <c r="EO46" s="1346"/>
      <c r="EP46" s="1346"/>
      <c r="EQ46" s="1346"/>
      <c r="ER46" s="1346"/>
      <c r="ES46" s="1346">
        <v>26846949.17558166</v>
      </c>
      <c r="ET46" s="1346">
        <v>86808326</v>
      </c>
      <c r="EU46" s="1346">
        <v>5024796.4000000004</v>
      </c>
      <c r="EV46" s="1346">
        <v>81783529.599999994</v>
      </c>
      <c r="EW46" s="1346">
        <v>0</v>
      </c>
      <c r="EX46" s="1346"/>
      <c r="EY46" s="1346"/>
      <c r="EZ46" s="1346">
        <v>-61009677.874000005</v>
      </c>
      <c r="FA46" s="1346"/>
      <c r="FB46" s="1346"/>
      <c r="FC46" s="1346">
        <v>-61009677.874000005</v>
      </c>
      <c r="FD46" s="1346">
        <v>1048301.0495816671</v>
      </c>
      <c r="FE46" s="1356"/>
      <c r="FF46" s="1356">
        <v>48001276.713777788</v>
      </c>
      <c r="FG46" s="1356"/>
      <c r="FH46" s="1356"/>
      <c r="FI46" s="1356"/>
      <c r="FJ46" s="1356"/>
      <c r="FK46" s="1356"/>
      <c r="FL46" s="1356">
        <v>74848225.749359459</v>
      </c>
      <c r="FM46" s="1350">
        <v>0</v>
      </c>
    </row>
    <row r="47" spans="1:169" s="1350" customFormat="1">
      <c r="B47" s="1343">
        <v>43132</v>
      </c>
      <c r="C47" s="1346">
        <v>0</v>
      </c>
      <c r="D47" s="1346">
        <v>0</v>
      </c>
      <c r="E47" s="1346">
        <v>0</v>
      </c>
      <c r="F47" s="1346">
        <v>0</v>
      </c>
      <c r="G47" s="1346"/>
      <c r="H47" s="1346"/>
      <c r="I47" s="1346"/>
      <c r="J47" s="1346"/>
      <c r="K47" s="1346"/>
      <c r="L47" s="1346"/>
      <c r="M47" s="1346"/>
      <c r="N47" s="1346"/>
      <c r="O47" s="1346"/>
      <c r="P47" s="1346"/>
      <c r="Q47" s="1346">
        <v>0</v>
      </c>
      <c r="R47" s="1346">
        <v>0</v>
      </c>
      <c r="S47" s="1346">
        <v>0</v>
      </c>
      <c r="T47" s="1346"/>
      <c r="U47" s="1346"/>
      <c r="V47" s="1346"/>
      <c r="W47" s="1346">
        <v>0</v>
      </c>
      <c r="X47" s="1346"/>
      <c r="Y47" s="1346"/>
      <c r="Z47" s="1346"/>
      <c r="AA47" s="1346">
        <v>0</v>
      </c>
      <c r="AB47" s="1346"/>
      <c r="AC47" s="1346"/>
      <c r="AD47" s="1346"/>
      <c r="AE47" s="1346">
        <v>0</v>
      </c>
      <c r="AF47" s="1346"/>
      <c r="AG47" s="1346"/>
      <c r="AH47" s="1346"/>
      <c r="AI47" s="1346">
        <v>0</v>
      </c>
      <c r="AJ47" s="1346"/>
      <c r="AK47" s="1346"/>
      <c r="AL47" s="1346"/>
      <c r="AM47" s="1346">
        <v>0</v>
      </c>
      <c r="AN47" s="1346"/>
      <c r="AO47" s="1346"/>
      <c r="AP47" s="1346"/>
      <c r="AQ47" s="1346">
        <v>0</v>
      </c>
      <c r="AR47" s="1346"/>
      <c r="AS47" s="1346"/>
      <c r="AT47" s="1346"/>
      <c r="AU47" s="1346">
        <v>0</v>
      </c>
      <c r="AV47" s="1346"/>
      <c r="AW47" s="1346"/>
      <c r="AX47" s="1346"/>
      <c r="AY47" s="1346">
        <v>0</v>
      </c>
      <c r="AZ47" s="1346"/>
      <c r="BA47" s="1346"/>
      <c r="BB47" s="1346"/>
      <c r="BC47" s="1346">
        <v>0</v>
      </c>
      <c r="BD47" s="1346"/>
      <c r="BE47" s="1346"/>
      <c r="BF47" s="1346"/>
      <c r="BG47" s="1346">
        <v>0</v>
      </c>
      <c r="BH47" s="1346"/>
      <c r="BI47" s="1346"/>
      <c r="BJ47" s="1346"/>
      <c r="BK47" s="1346"/>
      <c r="BL47" s="1346">
        <v>0</v>
      </c>
      <c r="BM47" s="1346">
        <v>0</v>
      </c>
      <c r="BN47" s="1346"/>
      <c r="BO47" s="1346">
        <v>0</v>
      </c>
      <c r="BP47" s="1346"/>
      <c r="BQ47" s="1346"/>
      <c r="BR47" s="1346"/>
      <c r="BS47" s="1346"/>
      <c r="BT47" s="1346">
        <v>0</v>
      </c>
      <c r="BU47" s="1346"/>
      <c r="BV47" s="1346">
        <v>0</v>
      </c>
      <c r="BW47" s="1346"/>
      <c r="BX47" s="1346"/>
      <c r="BY47" s="1346"/>
      <c r="BZ47" s="1346"/>
      <c r="CA47" s="1346">
        <v>0</v>
      </c>
      <c r="CB47" s="1346"/>
      <c r="CC47" s="1346">
        <v>0</v>
      </c>
      <c r="CD47" s="1346"/>
      <c r="CE47" s="1346"/>
      <c r="CF47" s="1346"/>
      <c r="CG47" s="1346"/>
      <c r="CH47" s="1346"/>
      <c r="CI47" s="1346">
        <v>0</v>
      </c>
      <c r="CJ47" s="1346"/>
      <c r="CK47" s="1346"/>
      <c r="CL47" s="1346"/>
      <c r="CM47" s="1346"/>
      <c r="CN47" s="1346"/>
      <c r="CO47" s="1346">
        <v>0</v>
      </c>
      <c r="CP47" s="1346"/>
      <c r="CQ47" s="1346"/>
      <c r="CR47" s="1346"/>
      <c r="CS47" s="1346"/>
      <c r="CT47" s="1346">
        <v>0</v>
      </c>
      <c r="CU47" s="1346">
        <v>0</v>
      </c>
      <c r="CV47" s="1346"/>
      <c r="CW47" s="1346"/>
      <c r="CX47" s="1346">
        <v>0</v>
      </c>
      <c r="CY47" s="1346"/>
      <c r="CZ47" s="1346"/>
      <c r="DA47" s="1346">
        <v>0</v>
      </c>
      <c r="DB47" s="1346"/>
      <c r="DC47" s="1346"/>
      <c r="DD47" s="1346"/>
      <c r="DE47" s="1346">
        <v>0</v>
      </c>
      <c r="DF47" s="1346">
        <v>0</v>
      </c>
      <c r="DG47" s="1346"/>
      <c r="DH47" s="1346"/>
      <c r="DI47" s="1346">
        <v>0</v>
      </c>
      <c r="DJ47" s="1346"/>
      <c r="DK47" s="1346"/>
      <c r="DL47" s="1346">
        <v>0</v>
      </c>
      <c r="DM47" s="1346"/>
      <c r="DN47" s="1346"/>
      <c r="DO47" s="1346"/>
      <c r="DP47" s="1346"/>
      <c r="DQ47" s="1346"/>
      <c r="DR47" s="1346">
        <v>0</v>
      </c>
      <c r="DS47" s="1346"/>
      <c r="DT47" s="1346">
        <v>0</v>
      </c>
      <c r="DU47" s="1346"/>
      <c r="DV47" s="1346"/>
      <c r="DW47" s="1346">
        <v>0</v>
      </c>
      <c r="DX47" s="1346"/>
      <c r="DY47" s="1346"/>
      <c r="DZ47" s="1346"/>
      <c r="EA47" s="1346"/>
      <c r="EB47" s="1346">
        <v>0</v>
      </c>
      <c r="EC47" s="1346"/>
      <c r="ED47" s="1346"/>
      <c r="EE47" s="1346"/>
      <c r="EF47" s="1346">
        <v>0</v>
      </c>
      <c r="EG47" s="1346">
        <v>0</v>
      </c>
      <c r="EH47" s="1346"/>
      <c r="EI47" s="1346"/>
      <c r="EJ47" s="1346">
        <v>0</v>
      </c>
      <c r="EK47" s="1346"/>
      <c r="EL47" s="1346"/>
      <c r="EM47" s="1346">
        <v>0</v>
      </c>
      <c r="EN47" s="1346"/>
      <c r="EO47" s="1346"/>
      <c r="EP47" s="1346"/>
      <c r="EQ47" s="1346"/>
      <c r="ER47" s="1346"/>
      <c r="ES47" s="1346">
        <v>27037432.654524989</v>
      </c>
      <c r="ET47" s="1346">
        <v>52181627.999999993</v>
      </c>
      <c r="EU47" s="1346">
        <v>5024796.4000000004</v>
      </c>
      <c r="EV47" s="1346">
        <v>47156831.599999994</v>
      </c>
      <c r="EW47" s="1346">
        <v>0</v>
      </c>
      <c r="EX47" s="1346"/>
      <c r="EY47" s="1346"/>
      <c r="EZ47" s="1346">
        <v>-26382979.874000005</v>
      </c>
      <c r="FA47" s="1346"/>
      <c r="FB47" s="1346"/>
      <c r="FC47" s="1346">
        <v>-26382979.874000005</v>
      </c>
      <c r="FD47" s="1346">
        <v>1238784.5285250035</v>
      </c>
      <c r="FE47" s="1356"/>
      <c r="FF47" s="1356">
        <v>48001276.094834469</v>
      </c>
      <c r="FG47" s="1356"/>
      <c r="FH47" s="1356"/>
      <c r="FI47" s="1356"/>
      <c r="FJ47" s="1356"/>
      <c r="FK47" s="1356"/>
      <c r="FL47" s="1356">
        <v>75038708.749359459</v>
      </c>
      <c r="FM47" s="1350">
        <v>0</v>
      </c>
    </row>
    <row r="48" spans="1:169" s="1350" customFormat="1">
      <c r="B48" s="1343">
        <v>43160</v>
      </c>
      <c r="C48" s="1356">
        <v>0</v>
      </c>
      <c r="D48" s="1356">
        <v>0</v>
      </c>
      <c r="E48" s="1356">
        <v>0</v>
      </c>
      <c r="F48" s="1356">
        <v>0</v>
      </c>
      <c r="G48" s="1356"/>
      <c r="H48" s="1356"/>
      <c r="I48" s="1356"/>
      <c r="J48" s="1356"/>
      <c r="K48" s="1356"/>
      <c r="L48" s="1356"/>
      <c r="M48" s="1356"/>
      <c r="N48" s="1356"/>
      <c r="O48" s="1356"/>
      <c r="P48" s="1356"/>
      <c r="Q48" s="1356">
        <v>0</v>
      </c>
      <c r="R48" s="1356">
        <v>0</v>
      </c>
      <c r="S48" s="1356">
        <v>0</v>
      </c>
      <c r="T48" s="1356"/>
      <c r="U48" s="1356"/>
      <c r="V48" s="1356"/>
      <c r="W48" s="1356">
        <v>0</v>
      </c>
      <c r="X48" s="1356"/>
      <c r="Y48" s="1356"/>
      <c r="Z48" s="1356"/>
      <c r="AA48" s="1356">
        <v>0</v>
      </c>
      <c r="AB48" s="1356"/>
      <c r="AC48" s="1356"/>
      <c r="AD48" s="1356"/>
      <c r="AE48" s="1356">
        <v>0</v>
      </c>
      <c r="AF48" s="1356"/>
      <c r="AG48" s="1356"/>
      <c r="AH48" s="1356"/>
      <c r="AI48" s="1356">
        <v>0</v>
      </c>
      <c r="AJ48" s="1356"/>
      <c r="AK48" s="1356"/>
      <c r="AL48" s="1356"/>
      <c r="AM48" s="1356">
        <v>0</v>
      </c>
      <c r="AN48" s="1356"/>
      <c r="AO48" s="1356"/>
      <c r="AP48" s="1356"/>
      <c r="AQ48" s="1356">
        <v>0</v>
      </c>
      <c r="AR48" s="1356"/>
      <c r="AS48" s="1356"/>
      <c r="AT48" s="1356"/>
      <c r="AU48" s="1356">
        <v>0</v>
      </c>
      <c r="AV48" s="1356"/>
      <c r="AW48" s="1356"/>
      <c r="AX48" s="1356"/>
      <c r="AY48" s="1356">
        <v>0</v>
      </c>
      <c r="AZ48" s="1356"/>
      <c r="BA48" s="1356"/>
      <c r="BB48" s="1356"/>
      <c r="BC48" s="1356">
        <v>0</v>
      </c>
      <c r="BD48" s="1356"/>
      <c r="BE48" s="1356"/>
      <c r="BF48" s="1356"/>
      <c r="BG48" s="1356">
        <v>0</v>
      </c>
      <c r="BH48" s="1356"/>
      <c r="BI48" s="1356"/>
      <c r="BJ48" s="1356"/>
      <c r="BK48" s="1356"/>
      <c r="BL48" s="1356">
        <v>0</v>
      </c>
      <c r="BM48" s="1356">
        <v>0</v>
      </c>
      <c r="BN48" s="1356"/>
      <c r="BO48" s="1356">
        <v>0</v>
      </c>
      <c r="BP48" s="1356"/>
      <c r="BQ48" s="1356"/>
      <c r="BR48" s="1356"/>
      <c r="BS48" s="1356"/>
      <c r="BT48" s="1356">
        <v>0</v>
      </c>
      <c r="BU48" s="1356"/>
      <c r="BV48" s="1356">
        <v>0</v>
      </c>
      <c r="BW48" s="1356"/>
      <c r="BX48" s="1356"/>
      <c r="BY48" s="1356"/>
      <c r="BZ48" s="1356"/>
      <c r="CA48" s="1356">
        <v>0</v>
      </c>
      <c r="CB48" s="1356"/>
      <c r="CC48" s="1356">
        <v>0</v>
      </c>
      <c r="CD48" s="1356"/>
      <c r="CE48" s="1356"/>
      <c r="CF48" s="1356"/>
      <c r="CG48" s="1356"/>
      <c r="CH48" s="1356"/>
      <c r="CI48" s="1356">
        <v>0</v>
      </c>
      <c r="CJ48" s="1356"/>
      <c r="CK48" s="1356"/>
      <c r="CL48" s="1356"/>
      <c r="CM48" s="1356"/>
      <c r="CN48" s="1356"/>
      <c r="CO48" s="1356">
        <v>0</v>
      </c>
      <c r="CP48" s="1356"/>
      <c r="CQ48" s="1356"/>
      <c r="CR48" s="1356"/>
      <c r="CS48" s="1356"/>
      <c r="CT48" s="1356">
        <v>0</v>
      </c>
      <c r="CU48" s="1356">
        <v>0</v>
      </c>
      <c r="CV48" s="1356"/>
      <c r="CW48" s="1356"/>
      <c r="CX48" s="1356">
        <v>0</v>
      </c>
      <c r="CY48" s="1356"/>
      <c r="CZ48" s="1356"/>
      <c r="DA48" s="1356">
        <v>0</v>
      </c>
      <c r="DB48" s="1356"/>
      <c r="DC48" s="1356"/>
      <c r="DD48" s="1356"/>
      <c r="DE48" s="1356">
        <v>0</v>
      </c>
      <c r="DF48" s="1356">
        <v>0</v>
      </c>
      <c r="DG48" s="1356"/>
      <c r="DH48" s="1356"/>
      <c r="DI48" s="1356">
        <v>0</v>
      </c>
      <c r="DJ48" s="1356"/>
      <c r="DK48" s="1356"/>
      <c r="DL48" s="1356">
        <v>0</v>
      </c>
      <c r="DM48" s="1356"/>
      <c r="DN48" s="1356"/>
      <c r="DO48" s="1356"/>
      <c r="DP48" s="1356"/>
      <c r="DQ48" s="1356"/>
      <c r="DR48" s="1356">
        <v>0</v>
      </c>
      <c r="DS48" s="1356"/>
      <c r="DT48" s="1356">
        <v>0</v>
      </c>
      <c r="DU48" s="1356"/>
      <c r="DV48" s="1356"/>
      <c r="DW48" s="1356">
        <v>0</v>
      </c>
      <c r="DX48" s="1356"/>
      <c r="DY48" s="1356"/>
      <c r="DZ48" s="1356"/>
      <c r="EA48" s="1356"/>
      <c r="EB48" s="1356">
        <v>0</v>
      </c>
      <c r="EC48" s="1356"/>
      <c r="ED48" s="1356"/>
      <c r="EE48" s="1356"/>
      <c r="EF48" s="1356">
        <v>0</v>
      </c>
      <c r="EG48" s="1356">
        <v>0</v>
      </c>
      <c r="EH48" s="1356"/>
      <c r="EI48" s="1356"/>
      <c r="EJ48" s="1356">
        <v>0</v>
      </c>
      <c r="EK48" s="1356"/>
      <c r="EL48" s="1356"/>
      <c r="EM48" s="1356">
        <v>0</v>
      </c>
      <c r="EN48" s="1356"/>
      <c r="EO48" s="1356"/>
      <c r="EP48" s="1356"/>
      <c r="EQ48" s="1356"/>
      <c r="ER48" s="1356"/>
      <c r="ES48" s="1356">
        <v>26927517.523636099</v>
      </c>
      <c r="ET48" s="1356">
        <v>52181627.999999993</v>
      </c>
      <c r="EU48" s="1356">
        <v>5024796.4000000004</v>
      </c>
      <c r="EV48" s="1356">
        <v>47156831.599999994</v>
      </c>
      <c r="EW48" s="1356">
        <v>0</v>
      </c>
      <c r="EX48" s="1356"/>
      <c r="EY48" s="1356"/>
      <c r="EZ48" s="1356">
        <v>-26382979.874000005</v>
      </c>
      <c r="FA48" s="1356"/>
      <c r="FB48" s="1356"/>
      <c r="FC48" s="1356">
        <v>-26382979.874000005</v>
      </c>
      <c r="FD48" s="1356">
        <v>1128869.3976361107</v>
      </c>
      <c r="FE48" s="1356"/>
      <c r="FF48" s="1356">
        <v>48001276.015723355</v>
      </c>
      <c r="FG48" s="1356"/>
      <c r="FH48" s="1356"/>
      <c r="FI48" s="1356"/>
      <c r="FJ48" s="1356"/>
      <c r="FK48" s="1356"/>
      <c r="FL48" s="1356">
        <v>74928793.53935945</v>
      </c>
      <c r="FM48" s="1350">
        <v>0</v>
      </c>
    </row>
    <row r="49" spans="2:169" s="1350" customFormat="1">
      <c r="B49" s="1343">
        <v>43191</v>
      </c>
      <c r="C49" s="1356">
        <v>0</v>
      </c>
      <c r="D49" s="1356">
        <v>0</v>
      </c>
      <c r="E49" s="1356">
        <v>0</v>
      </c>
      <c r="F49" s="1356">
        <v>0</v>
      </c>
      <c r="G49" s="1356"/>
      <c r="H49" s="1356"/>
      <c r="I49" s="1356"/>
      <c r="J49" s="1356"/>
      <c r="K49" s="1356"/>
      <c r="L49" s="1356"/>
      <c r="M49" s="1356"/>
      <c r="N49" s="1356"/>
      <c r="O49" s="1356"/>
      <c r="P49" s="1356"/>
      <c r="Q49" s="1356">
        <v>0</v>
      </c>
      <c r="R49" s="1356">
        <v>0</v>
      </c>
      <c r="S49" s="1356">
        <v>0</v>
      </c>
      <c r="T49" s="1356"/>
      <c r="U49" s="1356"/>
      <c r="V49" s="1356"/>
      <c r="W49" s="1356">
        <v>0</v>
      </c>
      <c r="X49" s="1356"/>
      <c r="Y49" s="1356"/>
      <c r="Z49" s="1356"/>
      <c r="AA49" s="1356">
        <v>0</v>
      </c>
      <c r="AB49" s="1356"/>
      <c r="AC49" s="1356"/>
      <c r="AD49" s="1356"/>
      <c r="AE49" s="1356">
        <v>0</v>
      </c>
      <c r="AF49" s="1356"/>
      <c r="AG49" s="1356"/>
      <c r="AH49" s="1356"/>
      <c r="AI49" s="1356">
        <v>0</v>
      </c>
      <c r="AJ49" s="1356"/>
      <c r="AK49" s="1356"/>
      <c r="AL49" s="1356"/>
      <c r="AM49" s="1356">
        <v>0</v>
      </c>
      <c r="AN49" s="1356"/>
      <c r="AO49" s="1356"/>
      <c r="AP49" s="1356"/>
      <c r="AQ49" s="1356">
        <v>0</v>
      </c>
      <c r="AR49" s="1356"/>
      <c r="AS49" s="1356"/>
      <c r="AT49" s="1356"/>
      <c r="AU49" s="1356">
        <v>0</v>
      </c>
      <c r="AV49" s="1356"/>
      <c r="AW49" s="1356"/>
      <c r="AX49" s="1356"/>
      <c r="AY49" s="1356">
        <v>0</v>
      </c>
      <c r="AZ49" s="1356"/>
      <c r="BA49" s="1356"/>
      <c r="BB49" s="1356"/>
      <c r="BC49" s="1356">
        <v>0</v>
      </c>
      <c r="BD49" s="1356"/>
      <c r="BE49" s="1356"/>
      <c r="BF49" s="1356"/>
      <c r="BG49" s="1356">
        <v>0</v>
      </c>
      <c r="BH49" s="1356"/>
      <c r="BI49" s="1356"/>
      <c r="BJ49" s="1356"/>
      <c r="BK49" s="1356"/>
      <c r="BL49" s="1356">
        <v>0</v>
      </c>
      <c r="BM49" s="1356">
        <v>0</v>
      </c>
      <c r="BN49" s="1356"/>
      <c r="BO49" s="1356">
        <v>0</v>
      </c>
      <c r="BP49" s="1356"/>
      <c r="BQ49" s="1356"/>
      <c r="BR49" s="1356"/>
      <c r="BS49" s="1356"/>
      <c r="BT49" s="1356">
        <v>0</v>
      </c>
      <c r="BU49" s="1356"/>
      <c r="BV49" s="1356">
        <v>0</v>
      </c>
      <c r="BW49" s="1356"/>
      <c r="BX49" s="1356"/>
      <c r="BY49" s="1356"/>
      <c r="BZ49" s="1356"/>
      <c r="CA49" s="1356">
        <v>0</v>
      </c>
      <c r="CB49" s="1356"/>
      <c r="CC49" s="1356">
        <v>0</v>
      </c>
      <c r="CD49" s="1356"/>
      <c r="CE49" s="1356"/>
      <c r="CF49" s="1356"/>
      <c r="CG49" s="1356"/>
      <c r="CH49" s="1356"/>
      <c r="CI49" s="1356">
        <v>0</v>
      </c>
      <c r="CJ49" s="1356"/>
      <c r="CK49" s="1356"/>
      <c r="CL49" s="1356"/>
      <c r="CM49" s="1356"/>
      <c r="CN49" s="1356"/>
      <c r="CO49" s="1356">
        <v>0</v>
      </c>
      <c r="CP49" s="1356"/>
      <c r="CQ49" s="1356"/>
      <c r="CR49" s="1356"/>
      <c r="CS49" s="1356"/>
      <c r="CT49" s="1356">
        <v>0</v>
      </c>
      <c r="CU49" s="1356">
        <v>0</v>
      </c>
      <c r="CV49" s="1356"/>
      <c r="CW49" s="1356"/>
      <c r="CX49" s="1356">
        <v>0</v>
      </c>
      <c r="CY49" s="1356"/>
      <c r="CZ49" s="1356"/>
      <c r="DA49" s="1356">
        <v>0</v>
      </c>
      <c r="DB49" s="1356"/>
      <c r="DC49" s="1356"/>
      <c r="DD49" s="1356"/>
      <c r="DE49" s="1356">
        <v>0</v>
      </c>
      <c r="DF49" s="1356">
        <v>0</v>
      </c>
      <c r="DG49" s="1356"/>
      <c r="DH49" s="1356"/>
      <c r="DI49" s="1356">
        <v>0</v>
      </c>
      <c r="DJ49" s="1356"/>
      <c r="DK49" s="1356"/>
      <c r="DL49" s="1356">
        <v>0</v>
      </c>
      <c r="DM49" s="1356"/>
      <c r="DN49" s="1356"/>
      <c r="DO49" s="1356"/>
      <c r="DP49" s="1356"/>
      <c r="DQ49" s="1356"/>
      <c r="DR49" s="1356">
        <v>0</v>
      </c>
      <c r="DS49" s="1356"/>
      <c r="DT49" s="1356">
        <v>0</v>
      </c>
      <c r="DU49" s="1356"/>
      <c r="DV49" s="1356"/>
      <c r="DW49" s="1356">
        <v>0</v>
      </c>
      <c r="DX49" s="1356"/>
      <c r="DY49" s="1356"/>
      <c r="DZ49" s="1356"/>
      <c r="EA49" s="1356"/>
      <c r="EB49" s="1356">
        <v>0</v>
      </c>
      <c r="EC49" s="1356"/>
      <c r="ED49" s="1356"/>
      <c r="EE49" s="1356"/>
      <c r="EF49" s="1356">
        <v>0</v>
      </c>
      <c r="EG49" s="1356">
        <v>0</v>
      </c>
      <c r="EH49" s="1356"/>
      <c r="EI49" s="1356"/>
      <c r="EJ49" s="1356">
        <v>0</v>
      </c>
      <c r="EK49" s="1356"/>
      <c r="EL49" s="1356"/>
      <c r="EM49" s="1356">
        <v>0</v>
      </c>
      <c r="EN49" s="1356"/>
      <c r="EO49" s="1356"/>
      <c r="EP49" s="1356"/>
      <c r="EQ49" s="1356"/>
      <c r="ER49" s="1356"/>
      <c r="ES49" s="1356">
        <v>26960523.551690541</v>
      </c>
      <c r="ET49" s="1356">
        <v>52181627.999999993</v>
      </c>
      <c r="EU49" s="1356">
        <v>5024796.4000000004</v>
      </c>
      <c r="EV49" s="1356">
        <v>47156831.599999994</v>
      </c>
      <c r="EW49" s="1356">
        <v>0</v>
      </c>
      <c r="EX49" s="1356"/>
      <c r="EY49" s="1356"/>
      <c r="EZ49" s="1356">
        <v>-26382979.874000005</v>
      </c>
      <c r="FA49" s="1356"/>
      <c r="FB49" s="1356"/>
      <c r="FC49" s="1356">
        <v>-26382979.874000005</v>
      </c>
      <c r="FD49" s="1356">
        <v>1161875.425690555</v>
      </c>
      <c r="FE49" s="1356"/>
      <c r="FF49" s="1356">
        <v>48001276.037668906</v>
      </c>
      <c r="FG49" s="1356"/>
      <c r="FH49" s="1356"/>
      <c r="FI49" s="1356"/>
      <c r="FJ49" s="1356"/>
      <c r="FK49" s="1356"/>
      <c r="FL49" s="1356">
        <v>74961799.589359447</v>
      </c>
      <c r="FM49" s="1350">
        <v>0</v>
      </c>
    </row>
    <row r="50" spans="2:169" s="1350" customFormat="1">
      <c r="B50" s="1343">
        <v>43221</v>
      </c>
      <c r="C50" s="1346">
        <v>0</v>
      </c>
      <c r="D50" s="1346">
        <v>0</v>
      </c>
      <c r="E50" s="1346">
        <v>0</v>
      </c>
      <c r="F50" s="1346">
        <v>0</v>
      </c>
      <c r="G50" s="1346"/>
      <c r="H50" s="1346"/>
      <c r="I50" s="1346"/>
      <c r="J50" s="1346"/>
      <c r="K50" s="1346"/>
      <c r="L50" s="1346"/>
      <c r="M50" s="1346"/>
      <c r="N50" s="1346"/>
      <c r="O50" s="1346"/>
      <c r="P50" s="1346"/>
      <c r="Q50" s="1346">
        <v>0</v>
      </c>
      <c r="R50" s="1346">
        <v>0</v>
      </c>
      <c r="S50" s="1346">
        <v>0</v>
      </c>
      <c r="T50" s="1346"/>
      <c r="U50" s="1346"/>
      <c r="V50" s="1346"/>
      <c r="W50" s="1346">
        <v>0</v>
      </c>
      <c r="X50" s="1346"/>
      <c r="Y50" s="1346"/>
      <c r="Z50" s="1346"/>
      <c r="AA50" s="1346">
        <v>0</v>
      </c>
      <c r="AB50" s="1346"/>
      <c r="AC50" s="1346"/>
      <c r="AD50" s="1346"/>
      <c r="AE50" s="1346">
        <v>0</v>
      </c>
      <c r="AF50" s="1346"/>
      <c r="AG50" s="1346"/>
      <c r="AH50" s="1346"/>
      <c r="AI50" s="1346">
        <v>0</v>
      </c>
      <c r="AJ50" s="1346"/>
      <c r="AK50" s="1346"/>
      <c r="AL50" s="1346"/>
      <c r="AM50" s="1346">
        <v>0</v>
      </c>
      <c r="AN50" s="1346"/>
      <c r="AO50" s="1346"/>
      <c r="AP50" s="1346"/>
      <c r="AQ50" s="1346">
        <v>0</v>
      </c>
      <c r="AR50" s="1346"/>
      <c r="AS50" s="1346"/>
      <c r="AT50" s="1346"/>
      <c r="AU50" s="1346">
        <v>0</v>
      </c>
      <c r="AV50" s="1346"/>
      <c r="AW50" s="1346"/>
      <c r="AX50" s="1346"/>
      <c r="AY50" s="1346">
        <v>0</v>
      </c>
      <c r="AZ50" s="1346"/>
      <c r="BA50" s="1346"/>
      <c r="BB50" s="1346"/>
      <c r="BC50" s="1346">
        <v>0</v>
      </c>
      <c r="BD50" s="1346"/>
      <c r="BE50" s="1346"/>
      <c r="BF50" s="1346"/>
      <c r="BG50" s="1346">
        <v>0</v>
      </c>
      <c r="BH50" s="1346"/>
      <c r="BI50" s="1346"/>
      <c r="BJ50" s="1346"/>
      <c r="BK50" s="1346"/>
      <c r="BL50" s="1346">
        <v>0</v>
      </c>
      <c r="BM50" s="1346">
        <v>0</v>
      </c>
      <c r="BN50" s="1346"/>
      <c r="BO50" s="1346">
        <v>0</v>
      </c>
      <c r="BP50" s="1346"/>
      <c r="BQ50" s="1346"/>
      <c r="BR50" s="1346"/>
      <c r="BS50" s="1346"/>
      <c r="BT50" s="1346">
        <v>0</v>
      </c>
      <c r="BU50" s="1346"/>
      <c r="BV50" s="1346">
        <v>0</v>
      </c>
      <c r="BW50" s="1346"/>
      <c r="BX50" s="1346"/>
      <c r="BY50" s="1346"/>
      <c r="BZ50" s="1346"/>
      <c r="CA50" s="1346">
        <v>0</v>
      </c>
      <c r="CB50" s="1346"/>
      <c r="CC50" s="1346">
        <v>0</v>
      </c>
      <c r="CD50" s="1346"/>
      <c r="CE50" s="1346"/>
      <c r="CF50" s="1346"/>
      <c r="CG50" s="1346"/>
      <c r="CH50" s="1346"/>
      <c r="CI50" s="1346">
        <v>0</v>
      </c>
      <c r="CJ50" s="1346"/>
      <c r="CK50" s="1346"/>
      <c r="CL50" s="1346"/>
      <c r="CM50" s="1346"/>
      <c r="CN50" s="1346"/>
      <c r="CO50" s="1346">
        <v>0</v>
      </c>
      <c r="CP50" s="1346"/>
      <c r="CQ50" s="1346"/>
      <c r="CR50" s="1346"/>
      <c r="CS50" s="1346"/>
      <c r="CT50" s="1346">
        <v>0</v>
      </c>
      <c r="CU50" s="1346">
        <v>0</v>
      </c>
      <c r="CV50" s="1346"/>
      <c r="CW50" s="1346"/>
      <c r="CX50" s="1346">
        <v>0</v>
      </c>
      <c r="CY50" s="1346"/>
      <c r="CZ50" s="1346"/>
      <c r="DA50" s="1346">
        <v>0</v>
      </c>
      <c r="DB50" s="1346"/>
      <c r="DC50" s="1346"/>
      <c r="DD50" s="1346"/>
      <c r="DE50" s="1346">
        <v>0</v>
      </c>
      <c r="DF50" s="1346">
        <v>0</v>
      </c>
      <c r="DG50" s="1346"/>
      <c r="DH50" s="1346"/>
      <c r="DI50" s="1346">
        <v>0</v>
      </c>
      <c r="DJ50" s="1346"/>
      <c r="DK50" s="1346"/>
      <c r="DL50" s="1346">
        <v>0</v>
      </c>
      <c r="DM50" s="1346"/>
      <c r="DN50" s="1346"/>
      <c r="DO50" s="1346"/>
      <c r="DP50" s="1346"/>
      <c r="DQ50" s="1346"/>
      <c r="DR50" s="1346">
        <v>0</v>
      </c>
      <c r="DS50" s="1346"/>
      <c r="DT50" s="1346">
        <v>0</v>
      </c>
      <c r="DU50" s="1346"/>
      <c r="DV50" s="1346"/>
      <c r="DW50" s="1346">
        <v>0</v>
      </c>
      <c r="DX50" s="1346"/>
      <c r="DY50" s="1346"/>
      <c r="DZ50" s="1346"/>
      <c r="EA50" s="1346"/>
      <c r="EB50" s="1346">
        <v>0</v>
      </c>
      <c r="EC50" s="1346"/>
      <c r="ED50" s="1346"/>
      <c r="EE50" s="1346"/>
      <c r="EF50" s="1346">
        <v>0</v>
      </c>
      <c r="EG50" s="1346">
        <v>0</v>
      </c>
      <c r="EH50" s="1346"/>
      <c r="EI50" s="1346"/>
      <c r="EJ50" s="1346">
        <v>0</v>
      </c>
      <c r="EK50" s="1346"/>
      <c r="EL50" s="1346"/>
      <c r="EM50" s="1346">
        <v>0</v>
      </c>
      <c r="EN50" s="1346"/>
      <c r="EO50" s="1346"/>
      <c r="EP50" s="1346"/>
      <c r="EQ50" s="1346"/>
      <c r="ER50" s="1346"/>
      <c r="ES50" s="1346">
        <v>27041973.499744985</v>
      </c>
      <c r="ET50" s="1346">
        <v>52181627.999999993</v>
      </c>
      <c r="EU50" s="1346">
        <v>5024796.4000000004</v>
      </c>
      <c r="EV50" s="1346">
        <v>47156831.599999994</v>
      </c>
      <c r="EW50" s="1346">
        <v>0</v>
      </c>
      <c r="EX50" s="1346"/>
      <c r="EY50" s="1346"/>
      <c r="EZ50" s="1346">
        <v>-26382979.874000005</v>
      </c>
      <c r="FA50" s="1346"/>
      <c r="FB50" s="1346"/>
      <c r="FC50" s="1346">
        <v>-26382979.874000005</v>
      </c>
      <c r="FD50" s="1346">
        <v>1243325.3737449995</v>
      </c>
      <c r="FE50" s="1346"/>
      <c r="FF50" s="1346">
        <v>48001276.473503344</v>
      </c>
      <c r="FG50" s="1346"/>
      <c r="FH50" s="1346"/>
      <c r="FI50" s="1346"/>
      <c r="FJ50" s="1346"/>
      <c r="FK50" s="1346"/>
      <c r="FL50" s="1346">
        <v>75043249.973248333</v>
      </c>
      <c r="FM50" s="1346">
        <v>0</v>
      </c>
    </row>
    <row r="51" spans="2:169">
      <c r="B51" s="1343">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3">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3">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3">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ht="15">
      <c r="B55" s="139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ht="15">
      <c r="B56" s="139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ht="15">
      <c r="B57" s="139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8" customFormat="1" ht="15.6">
      <c r="B60" s="1392">
        <v>43466</v>
      </c>
      <c r="C60" s="1348">
        <v>0</v>
      </c>
      <c r="D60" s="1348">
        <v>0</v>
      </c>
      <c r="E60" s="1348">
        <v>0</v>
      </c>
      <c r="F60" s="1348">
        <v>0</v>
      </c>
      <c r="Q60" s="1348">
        <v>0</v>
      </c>
      <c r="R60" s="1348">
        <v>0</v>
      </c>
      <c r="S60" s="1348">
        <v>0</v>
      </c>
      <c r="W60" s="1348">
        <v>0</v>
      </c>
      <c r="AA60" s="1348">
        <v>0</v>
      </c>
      <c r="AE60" s="1348">
        <v>0</v>
      </c>
      <c r="AI60" s="1348">
        <v>0</v>
      </c>
      <c r="AM60" s="1348">
        <v>0</v>
      </c>
      <c r="AQ60" s="1348">
        <v>0</v>
      </c>
      <c r="AU60" s="1348">
        <v>0</v>
      </c>
      <c r="AY60" s="1348">
        <v>0</v>
      </c>
      <c r="BC60" s="1348">
        <v>0</v>
      </c>
      <c r="BG60" s="1348">
        <v>0</v>
      </c>
      <c r="BL60" s="1348">
        <v>0</v>
      </c>
      <c r="BM60" s="1348">
        <v>0</v>
      </c>
      <c r="BO60" s="1348">
        <v>0</v>
      </c>
      <c r="BT60" s="1348">
        <v>0</v>
      </c>
      <c r="BV60" s="1348">
        <v>0</v>
      </c>
      <c r="CA60" s="1348">
        <v>0</v>
      </c>
      <c r="CC60" s="1348">
        <v>0</v>
      </c>
      <c r="CI60" s="1348">
        <v>0</v>
      </c>
      <c r="CO60" s="1348">
        <v>0</v>
      </c>
      <c r="CT60" s="1348">
        <v>0</v>
      </c>
      <c r="CU60" s="1348">
        <v>0</v>
      </c>
      <c r="CX60" s="1348">
        <v>0</v>
      </c>
      <c r="DA60" s="1348">
        <v>0</v>
      </c>
      <c r="DE60" s="1348">
        <v>0</v>
      </c>
      <c r="DF60" s="1348">
        <v>0</v>
      </c>
      <c r="DI60" s="1348">
        <v>0</v>
      </c>
      <c r="DL60" s="1348">
        <v>0</v>
      </c>
      <c r="DR60" s="1348">
        <v>0</v>
      </c>
      <c r="DT60" s="1348">
        <v>0</v>
      </c>
      <c r="DW60" s="1348">
        <v>0</v>
      </c>
      <c r="EB60" s="1348">
        <v>0</v>
      </c>
      <c r="EF60" s="1348">
        <v>0</v>
      </c>
      <c r="EG60" s="1348">
        <v>0</v>
      </c>
      <c r="EJ60" s="1348">
        <v>0</v>
      </c>
      <c r="EM60" s="1348">
        <v>0</v>
      </c>
      <c r="ES60" s="1348">
        <v>37471910.779999994</v>
      </c>
      <c r="ET60" s="1348">
        <v>50248230</v>
      </c>
      <c r="EU60" s="1348">
        <v>5024823.0000000009</v>
      </c>
      <c r="EV60" s="1348">
        <v>45223407</v>
      </c>
      <c r="EW60" s="1348">
        <v>0</v>
      </c>
      <c r="EZ60" s="1348">
        <v>-15345408.857499994</v>
      </c>
      <c r="FC60" s="1348">
        <v>-15345408.857499994</v>
      </c>
      <c r="FD60" s="1348">
        <v>2569089.6374999862</v>
      </c>
      <c r="FF60" s="1348">
        <v>44860954.130000003</v>
      </c>
      <c r="FL60" s="1348">
        <v>82332864.909999996</v>
      </c>
    </row>
    <row r="61" spans="2:169" ht="15.6">
      <c r="B61" s="139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6">
      <c r="B62" s="139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6">
      <c r="B63" s="139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6">
      <c r="B64" s="139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6">
      <c r="B65" s="139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6">
      <c r="B66" s="139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6">
      <c r="B67" s="1392">
        <v>43678</v>
      </c>
    </row>
    <row r="68" spans="2:188" ht="15.6">
      <c r="B68" s="139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6">
      <c r="B69" s="139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6">
      <c r="B70" s="139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6">
      <c r="B71" s="139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6">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6">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6">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6">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6">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6">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6">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6">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6">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6">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6">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6">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6">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6">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6">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6">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6">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6">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6">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6">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6">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6">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6">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6">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6">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6">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6">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6">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6">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6">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6">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6">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6">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6">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6">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6">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1640625" defaultRowHeight="15.6"/>
  <cols>
    <col min="1" max="1" width="2.81640625" style="1026" customWidth="1"/>
    <col min="2" max="2" width="4.6328125" style="1026" customWidth="1"/>
    <col min="3" max="3" width="4.08984375" style="1026" customWidth="1"/>
    <col min="4" max="4" width="8.81640625" style="1026"/>
    <col min="5" max="5" width="9.26953125" style="1026" bestFit="1" customWidth="1"/>
    <col min="6" max="6" width="9.08984375" style="1026" bestFit="1" customWidth="1"/>
    <col min="7" max="7" width="20.453125" style="1348" bestFit="1" customWidth="1"/>
    <col min="8" max="8" width="11.7265625" style="1026" customWidth="1"/>
    <col min="9" max="10" width="12.26953125" style="1026" bestFit="1" customWidth="1"/>
    <col min="11" max="12" width="8.81640625" style="1026"/>
    <col min="13" max="15" width="10.26953125" style="1026" bestFit="1" customWidth="1"/>
    <col min="16" max="16" width="8.81640625" style="1026"/>
    <col min="17" max="17" width="7.7265625" style="1026" bestFit="1" customWidth="1"/>
    <col min="18" max="19" width="8.81640625" style="1026"/>
    <col min="20" max="20" width="7.7265625" style="1026" bestFit="1" customWidth="1"/>
    <col min="21" max="23" width="8.81640625" style="1026"/>
    <col min="24" max="25" width="7.7265625" style="1026" bestFit="1" customWidth="1"/>
    <col min="26" max="27" width="8.81640625" style="1026"/>
    <col min="28" max="28" width="7.7265625" style="1026" bestFit="1" customWidth="1"/>
    <col min="29" max="31" width="8.81640625" style="1026"/>
    <col min="32" max="32" width="7.7265625" style="1026" bestFit="1" customWidth="1"/>
    <col min="33" max="36" width="8.81640625" style="1026"/>
    <col min="37" max="37" width="7.7265625" style="1026" bestFit="1" customWidth="1"/>
    <col min="38" max="40" width="8.81640625" style="1026"/>
    <col min="41" max="41" width="11.453125" style="1026" bestFit="1" customWidth="1"/>
    <col min="42" max="42" width="10.7265625" style="1026" bestFit="1" customWidth="1"/>
    <col min="43" max="43" width="10.26953125" style="1026" bestFit="1" customWidth="1"/>
    <col min="44" max="44" width="10.54296875" style="1026" customWidth="1"/>
    <col min="45" max="45" width="9.26953125" style="1026" bestFit="1" customWidth="1"/>
    <col min="46" max="50" width="8.81640625" style="1026"/>
    <col min="51" max="51" width="12.26953125" style="1026" bestFit="1" customWidth="1"/>
    <col min="52" max="52" width="7.7265625" style="1026" bestFit="1" customWidth="1"/>
    <col min="53" max="54" width="8.81640625" style="1026"/>
    <col min="55" max="55" width="11" style="1026" bestFit="1" customWidth="1"/>
    <col min="56" max="56" width="12.26953125" style="1026" bestFit="1" customWidth="1"/>
    <col min="57" max="57" width="7.7265625" style="1026" bestFit="1" customWidth="1"/>
    <col min="58" max="63" width="8.81640625" style="1026"/>
    <col min="64" max="65" width="7.7265625" style="1026" bestFit="1" customWidth="1"/>
    <col min="66" max="71" width="8.81640625" style="1026"/>
    <col min="72" max="72" width="24.6328125" style="1026" customWidth="1"/>
    <col min="73" max="73" width="7.7265625" style="1026" bestFit="1" customWidth="1"/>
    <col min="74" max="77" width="8.81640625" style="1026"/>
    <col min="78" max="78" width="9" style="1026" bestFit="1" customWidth="1"/>
    <col min="79" max="80" width="8.81640625" style="1026"/>
    <col min="81" max="81" width="20.7265625" style="1026" customWidth="1"/>
    <col min="82" max="82" width="9.08984375" style="1026" bestFit="1" customWidth="1"/>
    <col min="83" max="83" width="8.81640625" style="1026"/>
    <col min="84" max="84" width="9.08984375" style="1026" bestFit="1" customWidth="1"/>
    <col min="85" max="87" width="8.81640625" style="1026"/>
    <col min="88" max="88" width="9.81640625" style="1026" bestFit="1" customWidth="1"/>
    <col min="89" max="89" width="8.81640625" style="1026"/>
    <col min="90" max="90" width="9.81640625" style="1026" bestFit="1" customWidth="1"/>
    <col min="91" max="91" width="9" style="1026" bestFit="1" customWidth="1"/>
    <col min="92" max="94" width="8.81640625" style="1026"/>
    <col min="95" max="95" width="25.7265625" style="1026" customWidth="1"/>
    <col min="96" max="96" width="8.81640625" style="1026"/>
    <col min="97" max="97" width="11.81640625" style="1026" bestFit="1" customWidth="1"/>
    <col min="98" max="98" width="8.81640625" style="1026"/>
    <col min="99" max="99" width="14" style="1026" customWidth="1"/>
    <col min="100" max="100" width="18" style="1026" customWidth="1"/>
    <col min="101" max="101" width="11.08984375" style="1026" bestFit="1" customWidth="1"/>
    <col min="102" max="102" width="8.81640625" style="1026"/>
    <col min="103" max="103" width="7.7265625" style="1026" bestFit="1" customWidth="1"/>
    <col min="104" max="104" width="8.81640625" style="1026"/>
    <col min="105" max="105" width="7.7265625" style="1026" bestFit="1" customWidth="1"/>
    <col min="106" max="108" width="8.81640625" style="1026"/>
    <col min="109" max="109" width="7.7265625" style="1026" bestFit="1" customWidth="1"/>
    <col min="110" max="112" width="8.81640625" style="1026"/>
    <col min="113" max="113" width="7.7265625" style="1026" bestFit="1" customWidth="1"/>
    <col min="114" max="117" width="8.81640625" style="1026"/>
    <col min="118" max="118" width="7.7265625" style="1026" bestFit="1" customWidth="1"/>
    <col min="119" max="119" width="8.81640625" style="1026"/>
    <col min="120" max="120" width="7.7265625" style="1026" bestFit="1" customWidth="1"/>
    <col min="121" max="123" width="8.81640625" style="1026"/>
    <col min="124" max="124" width="7.7265625" style="1026" bestFit="1" customWidth="1"/>
    <col min="125" max="128" width="8.81640625" style="1026"/>
    <col min="129" max="129" width="11.453125" style="1026" bestFit="1" customWidth="1"/>
    <col min="130" max="130" width="8.81640625" style="1026"/>
    <col min="131" max="131" width="8.26953125" style="1026" bestFit="1" customWidth="1"/>
    <col min="132" max="132" width="9.08984375" style="1026" bestFit="1" customWidth="1"/>
    <col min="133" max="133" width="8.81640625" style="1026"/>
    <col min="134" max="134" width="11.453125" style="1026" bestFit="1" customWidth="1"/>
    <col min="135" max="135" width="9.1796875" style="1026" bestFit="1" customWidth="1"/>
    <col min="136" max="137" width="8.81640625" style="1026"/>
    <col min="138" max="140" width="11.453125" style="1026" bestFit="1" customWidth="1"/>
    <col min="141" max="141" width="10.26953125" style="1026" bestFit="1" customWidth="1"/>
    <col min="142" max="142" width="8.81640625" style="1026"/>
    <col min="143" max="143" width="12.26953125" style="1026" bestFit="1" customWidth="1"/>
    <col min="144" max="148" width="8.81640625" style="1026"/>
    <col min="149" max="149" width="17.453125" style="1027" bestFit="1" customWidth="1"/>
    <col min="150" max="16384" width="8.81640625" style="1026"/>
  </cols>
  <sheetData>
    <row r="3" spans="4:149" ht="14.4">
      <c r="D3" s="1194"/>
      <c r="E3" s="1194" t="s">
        <v>1424</v>
      </c>
      <c r="F3" s="1194"/>
      <c r="G3" s="1347"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4.4">
      <c r="D4" s="1194" t="s">
        <v>1460</v>
      </c>
      <c r="E4" s="1194" t="s">
        <v>1424</v>
      </c>
      <c r="F4" s="1194"/>
      <c r="G4" s="1347"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4.4">
      <c r="D5" s="1194"/>
      <c r="E5" s="1194" t="s">
        <v>1424</v>
      </c>
      <c r="F5" s="1194"/>
      <c r="G5" s="1347"/>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4.4">
      <c r="D6" s="1194"/>
      <c r="E6" s="1196">
        <v>42005</v>
      </c>
      <c r="F6" s="1396"/>
      <c r="G6" s="1347">
        <v>19077</v>
      </c>
      <c r="H6" s="1396"/>
      <c r="I6" s="1396">
        <v>7015480</v>
      </c>
      <c r="J6" s="1396">
        <v>7015480</v>
      </c>
      <c r="K6" s="1396"/>
      <c r="L6" s="1396"/>
      <c r="M6" s="1396">
        <v>344713</v>
      </c>
      <c r="N6" s="1396">
        <v>344713</v>
      </c>
      <c r="O6" s="1396">
        <v>344713</v>
      </c>
      <c r="P6" s="1396"/>
      <c r="Q6" s="1396">
        <v>0</v>
      </c>
      <c r="R6" s="1396"/>
      <c r="S6" s="1396"/>
      <c r="T6" s="1396">
        <v>0</v>
      </c>
      <c r="U6" s="1396"/>
      <c r="V6" s="1396"/>
      <c r="W6" s="1396"/>
      <c r="X6" s="1396">
        <v>0</v>
      </c>
      <c r="Y6" s="1396">
        <v>0</v>
      </c>
      <c r="Z6" s="1396"/>
      <c r="AA6" s="1396"/>
      <c r="AB6" s="1396">
        <v>0</v>
      </c>
      <c r="AC6" s="1396"/>
      <c r="AD6" s="1396"/>
      <c r="AE6" s="1396"/>
      <c r="AF6" s="1396">
        <v>0</v>
      </c>
      <c r="AG6" s="1396"/>
      <c r="AH6" s="1396"/>
      <c r="AI6" s="1396"/>
      <c r="AJ6" s="1396"/>
      <c r="AK6" s="1396">
        <v>0</v>
      </c>
      <c r="AL6" s="1396"/>
      <c r="AM6" s="1396"/>
      <c r="AN6" s="1396"/>
      <c r="AO6" s="1396">
        <v>10269277</v>
      </c>
      <c r="AP6" s="1396">
        <v>9345223</v>
      </c>
      <c r="AQ6" s="1396">
        <v>924054</v>
      </c>
      <c r="AR6" s="1396">
        <v>924054</v>
      </c>
      <c r="AS6" s="1396"/>
      <c r="AT6" s="1396"/>
      <c r="AU6" s="1396"/>
      <c r="AV6" s="1396"/>
      <c r="AW6" s="1396"/>
      <c r="AX6" s="1396"/>
      <c r="AY6" s="1396">
        <v>0</v>
      </c>
      <c r="AZ6" s="1396">
        <v>0</v>
      </c>
      <c r="BA6" s="1396"/>
      <c r="BB6" s="1396"/>
      <c r="BC6" s="1396"/>
      <c r="BD6" s="1396"/>
      <c r="BE6" s="1396">
        <v>0</v>
      </c>
      <c r="BF6" s="1396"/>
      <c r="BG6" s="1396"/>
      <c r="BH6" s="1396"/>
      <c r="BI6" s="1396"/>
      <c r="BJ6" s="1396"/>
      <c r="BK6" s="1396"/>
      <c r="BL6" s="1396">
        <v>0</v>
      </c>
      <c r="BM6" s="1396">
        <v>0</v>
      </c>
      <c r="BN6" s="1396"/>
      <c r="BO6" s="1396"/>
      <c r="BP6" s="1396"/>
      <c r="BQ6" s="1396"/>
      <c r="BR6" s="1396"/>
      <c r="BS6" s="1396"/>
      <c r="BT6" s="1396">
        <v>352573.39</v>
      </c>
      <c r="BU6" s="1396">
        <v>0</v>
      </c>
      <c r="BV6" s="1396"/>
      <c r="BW6" s="1396"/>
      <c r="BX6" s="1396"/>
      <c r="BY6" s="1396"/>
      <c r="BZ6" s="1396">
        <v>352573.39</v>
      </c>
      <c r="CA6" s="1396"/>
      <c r="CB6" s="1396"/>
      <c r="CC6" s="1396">
        <v>14008.13</v>
      </c>
      <c r="CD6" s="1396">
        <v>14008.13</v>
      </c>
      <c r="CE6" s="1396"/>
      <c r="CF6" s="1396">
        <v>14008.13</v>
      </c>
      <c r="CG6" s="1396"/>
      <c r="CH6" s="1396"/>
      <c r="CI6" s="1396"/>
      <c r="CJ6" s="1396">
        <v>0</v>
      </c>
      <c r="CK6" s="1396"/>
      <c r="CL6" s="1396"/>
      <c r="CM6" s="1396"/>
      <c r="CN6" s="1396"/>
      <c r="CO6" s="1396"/>
      <c r="CP6" s="1396"/>
      <c r="CQ6" s="1396">
        <v>10000000</v>
      </c>
      <c r="CR6" s="1396"/>
      <c r="CS6" s="1396">
        <v>10000000</v>
      </c>
      <c r="CT6" s="1396"/>
      <c r="CU6" s="1396">
        <v>55684051</v>
      </c>
      <c r="CV6" s="1396">
        <v>44685758</v>
      </c>
      <c r="CW6" s="1396">
        <v>10998293</v>
      </c>
      <c r="CX6" s="1396"/>
      <c r="CY6" s="1396">
        <v>0</v>
      </c>
      <c r="CZ6" s="1396"/>
      <c r="DA6" s="1396">
        <v>0</v>
      </c>
      <c r="DB6" s="1396"/>
      <c r="DC6" s="1396"/>
      <c r="DD6" s="1396"/>
      <c r="DE6" s="1396">
        <v>0</v>
      </c>
      <c r="DF6" s="1396"/>
      <c r="DG6" s="1396"/>
      <c r="DH6" s="1396"/>
      <c r="DI6" s="1396">
        <v>0</v>
      </c>
      <c r="DJ6" s="1396"/>
      <c r="DK6" s="1396"/>
      <c r="DL6" s="1396"/>
      <c r="DM6" s="1396"/>
      <c r="DN6" s="1396">
        <v>0</v>
      </c>
      <c r="DO6" s="1396"/>
      <c r="DP6" s="1396">
        <v>0</v>
      </c>
      <c r="DQ6" s="1396"/>
      <c r="DR6" s="1396"/>
      <c r="DS6" s="1396"/>
      <c r="DT6" s="1396">
        <v>0</v>
      </c>
      <c r="DU6" s="1396"/>
      <c r="DV6" s="1396"/>
      <c r="DW6" s="1396"/>
      <c r="DX6" s="1396"/>
      <c r="DY6" s="1396">
        <v>2783862</v>
      </c>
      <c r="DZ6" s="1396"/>
      <c r="EA6" s="1396">
        <v>12250</v>
      </c>
      <c r="EB6" s="1396">
        <v>237727</v>
      </c>
      <c r="EC6" s="1396"/>
      <c r="ED6" s="1396">
        <v>2533885</v>
      </c>
      <c r="EE6" s="1396"/>
      <c r="EF6" s="1396"/>
      <c r="EG6" s="1396"/>
      <c r="EH6" s="1396">
        <v>7629127</v>
      </c>
      <c r="EI6" s="1396">
        <v>1026246</v>
      </c>
      <c r="EJ6" s="1396">
        <v>5714364</v>
      </c>
      <c r="EK6" s="1396">
        <v>888517</v>
      </c>
      <c r="EL6" s="1396"/>
      <c r="EM6" s="1396">
        <v>13849378</v>
      </c>
      <c r="EN6" s="1396"/>
      <c r="EO6" s="1396"/>
      <c r="EP6" s="1396"/>
      <c r="EQ6" s="1396"/>
      <c r="ER6" s="1396"/>
      <c r="ES6" s="1396">
        <v>107961546.52</v>
      </c>
    </row>
    <row r="7" spans="4:149" ht="14.4">
      <c r="D7" s="1194"/>
      <c r="E7" s="1196">
        <v>42036</v>
      </c>
      <c r="F7" s="1396"/>
      <c r="G7" s="1347">
        <v>9036</v>
      </c>
      <c r="H7" s="1396"/>
      <c r="I7" s="1396">
        <v>9962904</v>
      </c>
      <c r="J7" s="1396">
        <v>9962904</v>
      </c>
      <c r="K7" s="1396"/>
      <c r="L7" s="1396"/>
      <c r="M7" s="1396">
        <v>3855911</v>
      </c>
      <c r="N7" s="1396">
        <v>3855911</v>
      </c>
      <c r="O7" s="1396">
        <v>3855911</v>
      </c>
      <c r="P7" s="1396"/>
      <c r="Q7" s="1396">
        <v>0</v>
      </c>
      <c r="R7" s="1396"/>
      <c r="S7" s="1396"/>
      <c r="T7" s="1396">
        <v>0</v>
      </c>
      <c r="U7" s="1396"/>
      <c r="V7" s="1396"/>
      <c r="W7" s="1396"/>
      <c r="X7" s="1396">
        <v>0</v>
      </c>
      <c r="Y7" s="1396">
        <v>0</v>
      </c>
      <c r="Z7" s="1396"/>
      <c r="AA7" s="1396"/>
      <c r="AB7" s="1396">
        <v>0</v>
      </c>
      <c r="AC7" s="1396"/>
      <c r="AD7" s="1396"/>
      <c r="AE7" s="1396"/>
      <c r="AF7" s="1396">
        <v>0</v>
      </c>
      <c r="AG7" s="1396"/>
      <c r="AH7" s="1396"/>
      <c r="AI7" s="1396"/>
      <c r="AJ7" s="1396"/>
      <c r="AK7" s="1396">
        <v>0</v>
      </c>
      <c r="AL7" s="1396"/>
      <c r="AM7" s="1396"/>
      <c r="AN7" s="1396"/>
      <c r="AO7" s="1396">
        <v>4185554</v>
      </c>
      <c r="AP7" s="1396">
        <v>3352160</v>
      </c>
      <c r="AQ7" s="1396">
        <v>833394</v>
      </c>
      <c r="AR7" s="1396">
        <v>833394</v>
      </c>
      <c r="AS7" s="1396"/>
      <c r="AT7" s="1396"/>
      <c r="AU7" s="1396"/>
      <c r="AV7" s="1396"/>
      <c r="AW7" s="1396"/>
      <c r="AX7" s="1396"/>
      <c r="AY7" s="1396">
        <v>0</v>
      </c>
      <c r="AZ7" s="1396">
        <v>0</v>
      </c>
      <c r="BA7" s="1396"/>
      <c r="BB7" s="1396"/>
      <c r="BC7" s="1396"/>
      <c r="BD7" s="1396"/>
      <c r="BE7" s="1396">
        <v>0</v>
      </c>
      <c r="BF7" s="1396"/>
      <c r="BG7" s="1396"/>
      <c r="BH7" s="1396"/>
      <c r="BI7" s="1396"/>
      <c r="BJ7" s="1396"/>
      <c r="BK7" s="1396"/>
      <c r="BL7" s="1396">
        <v>0</v>
      </c>
      <c r="BM7" s="1396">
        <v>0</v>
      </c>
      <c r="BN7" s="1396"/>
      <c r="BO7" s="1396"/>
      <c r="BP7" s="1396"/>
      <c r="BQ7" s="1396"/>
      <c r="BR7" s="1396"/>
      <c r="BS7" s="1396"/>
      <c r="BT7" s="1396">
        <v>266163.88</v>
      </c>
      <c r="BU7" s="1396">
        <v>0</v>
      </c>
      <c r="BV7" s="1396"/>
      <c r="BW7" s="1396"/>
      <c r="BX7" s="1396"/>
      <c r="BY7" s="1396"/>
      <c r="BZ7" s="1396">
        <v>266163.88</v>
      </c>
      <c r="CA7" s="1396"/>
      <c r="CB7" s="1396"/>
      <c r="CC7" s="1396">
        <v>61720.27</v>
      </c>
      <c r="CD7" s="1396">
        <v>61720.27</v>
      </c>
      <c r="CE7" s="1396"/>
      <c r="CF7" s="1396">
        <v>61720.27</v>
      </c>
      <c r="CG7" s="1396"/>
      <c r="CH7" s="1396"/>
      <c r="CI7" s="1396"/>
      <c r="CJ7" s="1396">
        <v>0</v>
      </c>
      <c r="CK7" s="1396"/>
      <c r="CL7" s="1396"/>
      <c r="CM7" s="1396"/>
      <c r="CN7" s="1396"/>
      <c r="CO7" s="1396"/>
      <c r="CP7" s="1396"/>
      <c r="CQ7" s="1396">
        <v>13000000</v>
      </c>
      <c r="CR7" s="1396"/>
      <c r="CS7" s="1396">
        <v>13000000</v>
      </c>
      <c r="CT7" s="1396"/>
      <c r="CU7" s="1396">
        <v>56230707</v>
      </c>
      <c r="CV7" s="1396">
        <v>45475877</v>
      </c>
      <c r="CW7" s="1396">
        <v>10754830</v>
      </c>
      <c r="CX7" s="1396"/>
      <c r="CY7" s="1396">
        <v>0</v>
      </c>
      <c r="CZ7" s="1396"/>
      <c r="DA7" s="1396">
        <v>0</v>
      </c>
      <c r="DB7" s="1396"/>
      <c r="DC7" s="1396"/>
      <c r="DD7" s="1396"/>
      <c r="DE7" s="1396">
        <v>0</v>
      </c>
      <c r="DF7" s="1396"/>
      <c r="DG7" s="1396"/>
      <c r="DH7" s="1396"/>
      <c r="DI7" s="1396">
        <v>0</v>
      </c>
      <c r="DJ7" s="1396"/>
      <c r="DK7" s="1396"/>
      <c r="DL7" s="1396"/>
      <c r="DM7" s="1396"/>
      <c r="DN7" s="1396">
        <v>0</v>
      </c>
      <c r="DO7" s="1396"/>
      <c r="DP7" s="1396">
        <v>0</v>
      </c>
      <c r="DQ7" s="1396"/>
      <c r="DR7" s="1396"/>
      <c r="DS7" s="1396"/>
      <c r="DT7" s="1396">
        <v>0</v>
      </c>
      <c r="DU7" s="1396"/>
      <c r="DV7" s="1396"/>
      <c r="DW7" s="1396"/>
      <c r="DX7" s="1396"/>
      <c r="DY7" s="1396">
        <v>2809130</v>
      </c>
      <c r="DZ7" s="1396"/>
      <c r="EA7" s="1396">
        <v>12858</v>
      </c>
      <c r="EB7" s="1396">
        <v>234756</v>
      </c>
      <c r="EC7" s="1396"/>
      <c r="ED7" s="1396">
        <v>2561516</v>
      </c>
      <c r="EE7" s="1396"/>
      <c r="EF7" s="1396"/>
      <c r="EG7" s="1396"/>
      <c r="EH7" s="1396">
        <v>7527364</v>
      </c>
      <c r="EI7" s="1396">
        <v>1024572</v>
      </c>
      <c r="EJ7" s="1396">
        <v>5638886</v>
      </c>
      <c r="EK7" s="1396">
        <v>863906</v>
      </c>
      <c r="EL7" s="1396"/>
      <c r="EM7" s="1396">
        <v>15214446</v>
      </c>
      <c r="EN7" s="1396"/>
      <c r="EO7" s="1396"/>
      <c r="EP7" s="1396"/>
      <c r="EQ7" s="1396"/>
      <c r="ER7" s="1396"/>
      <c r="ES7" s="1396">
        <v>113122936.15000001</v>
      </c>
    </row>
    <row r="8" spans="4:149" ht="14.4">
      <c r="D8" s="1194"/>
      <c r="E8" s="1196">
        <v>42064</v>
      </c>
      <c r="F8" s="1396"/>
      <c r="G8" s="1347">
        <v>6105</v>
      </c>
      <c r="H8" s="1396"/>
      <c r="I8" s="1396">
        <v>10793016</v>
      </c>
      <c r="J8" s="1396">
        <v>10793016</v>
      </c>
      <c r="K8" s="1396"/>
      <c r="L8" s="1396"/>
      <c r="M8" s="1396">
        <v>5113908</v>
      </c>
      <c r="N8" s="1396">
        <v>5113908</v>
      </c>
      <c r="O8" s="1396">
        <v>5113908</v>
      </c>
      <c r="P8" s="1396"/>
      <c r="Q8" s="1396">
        <v>0</v>
      </c>
      <c r="R8" s="1396"/>
      <c r="S8" s="1396"/>
      <c r="T8" s="1396">
        <v>0</v>
      </c>
      <c r="U8" s="1396"/>
      <c r="V8" s="1396"/>
      <c r="W8" s="1396"/>
      <c r="X8" s="1396">
        <v>0</v>
      </c>
      <c r="Y8" s="1396">
        <v>0</v>
      </c>
      <c r="Z8" s="1396"/>
      <c r="AA8" s="1396"/>
      <c r="AB8" s="1396">
        <v>0</v>
      </c>
      <c r="AC8" s="1396"/>
      <c r="AD8" s="1396"/>
      <c r="AE8" s="1396"/>
      <c r="AF8" s="1396">
        <v>0</v>
      </c>
      <c r="AG8" s="1396"/>
      <c r="AH8" s="1396"/>
      <c r="AI8" s="1396"/>
      <c r="AJ8" s="1396"/>
      <c r="AK8" s="1396">
        <v>0</v>
      </c>
      <c r="AL8" s="1396"/>
      <c r="AM8" s="1396"/>
      <c r="AN8" s="1396"/>
      <c r="AO8" s="1396">
        <v>3064824</v>
      </c>
      <c r="AP8" s="1396">
        <v>1771838</v>
      </c>
      <c r="AQ8" s="1396">
        <v>1292986</v>
      </c>
      <c r="AR8" s="1396">
        <v>1292986</v>
      </c>
      <c r="AS8" s="1396"/>
      <c r="AT8" s="1396"/>
      <c r="AU8" s="1396"/>
      <c r="AV8" s="1396"/>
      <c r="AW8" s="1396"/>
      <c r="AX8" s="1396"/>
      <c r="AY8" s="1396">
        <v>7516043</v>
      </c>
      <c r="AZ8" s="1396">
        <v>0</v>
      </c>
      <c r="BA8" s="1396"/>
      <c r="BB8" s="1396"/>
      <c r="BC8" s="1396"/>
      <c r="BD8" s="1396">
        <v>7516043</v>
      </c>
      <c r="BE8" s="1396">
        <v>0</v>
      </c>
      <c r="BF8" s="1396"/>
      <c r="BG8" s="1396"/>
      <c r="BH8" s="1396"/>
      <c r="BI8" s="1396"/>
      <c r="BJ8" s="1396"/>
      <c r="BK8" s="1396"/>
      <c r="BL8" s="1396">
        <v>0</v>
      </c>
      <c r="BM8" s="1396">
        <v>0</v>
      </c>
      <c r="BN8" s="1396"/>
      <c r="BO8" s="1396"/>
      <c r="BP8" s="1396"/>
      <c r="BQ8" s="1396"/>
      <c r="BR8" s="1396"/>
      <c r="BS8" s="1396"/>
      <c r="BT8" s="1396">
        <v>178899.51</v>
      </c>
      <c r="BU8" s="1396">
        <v>0</v>
      </c>
      <c r="BV8" s="1396"/>
      <c r="BW8" s="1396"/>
      <c r="BX8" s="1396"/>
      <c r="BY8" s="1396"/>
      <c r="BZ8" s="1396">
        <v>178899.51</v>
      </c>
      <c r="CA8" s="1396"/>
      <c r="CB8" s="1396"/>
      <c r="CC8" s="1396">
        <v>177173.39</v>
      </c>
      <c r="CD8" s="1396">
        <v>177173.39</v>
      </c>
      <c r="CE8" s="1396"/>
      <c r="CF8" s="1396">
        <v>177173.39</v>
      </c>
      <c r="CG8" s="1396"/>
      <c r="CH8" s="1396"/>
      <c r="CI8" s="1396"/>
      <c r="CJ8" s="1396">
        <v>0</v>
      </c>
      <c r="CK8" s="1396"/>
      <c r="CL8" s="1396"/>
      <c r="CM8" s="1396"/>
      <c r="CN8" s="1396"/>
      <c r="CO8" s="1396"/>
      <c r="CP8" s="1396"/>
      <c r="CQ8" s="1396">
        <v>10000000</v>
      </c>
      <c r="CR8" s="1396"/>
      <c r="CS8" s="1396">
        <v>10000000</v>
      </c>
      <c r="CT8" s="1396"/>
      <c r="CU8" s="1396">
        <v>58235143</v>
      </c>
      <c r="CV8" s="1396">
        <v>46946046</v>
      </c>
      <c r="CW8" s="1396">
        <v>11289097</v>
      </c>
      <c r="CX8" s="1396"/>
      <c r="CY8" s="1396">
        <v>0</v>
      </c>
      <c r="CZ8" s="1396"/>
      <c r="DA8" s="1396">
        <v>0</v>
      </c>
      <c r="DB8" s="1396"/>
      <c r="DC8" s="1396"/>
      <c r="DD8" s="1396"/>
      <c r="DE8" s="1396">
        <v>0</v>
      </c>
      <c r="DF8" s="1396"/>
      <c r="DG8" s="1396"/>
      <c r="DH8" s="1396"/>
      <c r="DI8" s="1396">
        <v>0</v>
      </c>
      <c r="DJ8" s="1396"/>
      <c r="DK8" s="1396"/>
      <c r="DL8" s="1396"/>
      <c r="DM8" s="1396"/>
      <c r="DN8" s="1396">
        <v>0</v>
      </c>
      <c r="DO8" s="1396"/>
      <c r="DP8" s="1396">
        <v>0</v>
      </c>
      <c r="DQ8" s="1396"/>
      <c r="DR8" s="1396"/>
      <c r="DS8" s="1396"/>
      <c r="DT8" s="1396">
        <v>0</v>
      </c>
      <c r="DU8" s="1396"/>
      <c r="DV8" s="1396"/>
      <c r="DW8" s="1396"/>
      <c r="DX8" s="1396"/>
      <c r="DY8" s="1396">
        <v>2144582</v>
      </c>
      <c r="DZ8" s="1396"/>
      <c r="EA8" s="1396">
        <v>11034</v>
      </c>
      <c r="EB8" s="1396">
        <v>249614</v>
      </c>
      <c r="EC8" s="1396"/>
      <c r="ED8" s="1396">
        <v>1883934</v>
      </c>
      <c r="EE8" s="1396"/>
      <c r="EF8" s="1396"/>
      <c r="EG8" s="1396"/>
      <c r="EH8" s="1396">
        <v>7420019</v>
      </c>
      <c r="EI8" s="1396">
        <v>1022898</v>
      </c>
      <c r="EJ8" s="1396">
        <v>5557826</v>
      </c>
      <c r="EK8" s="1396">
        <v>839295</v>
      </c>
      <c r="EL8" s="1396"/>
      <c r="EM8" s="1396">
        <v>15332310</v>
      </c>
      <c r="EN8" s="1396"/>
      <c r="EO8" s="1396"/>
      <c r="EP8" s="1396"/>
      <c r="EQ8" s="1396"/>
      <c r="ER8" s="1396"/>
      <c r="ES8" s="1396">
        <v>119982022.90000001</v>
      </c>
    </row>
    <row r="9" spans="4:149" ht="14.4">
      <c r="D9" s="1194"/>
      <c r="E9" s="1196">
        <v>42095</v>
      </c>
      <c r="F9" s="1396"/>
      <c r="G9" s="1347">
        <v>48919</v>
      </c>
      <c r="H9" s="1396"/>
      <c r="I9" s="1396">
        <v>11965850</v>
      </c>
      <c r="J9" s="1396">
        <v>11965850</v>
      </c>
      <c r="K9" s="1396"/>
      <c r="L9" s="1396"/>
      <c r="M9" s="1396">
        <v>125195</v>
      </c>
      <c r="N9" s="1396">
        <v>125195</v>
      </c>
      <c r="O9" s="1396">
        <v>125195</v>
      </c>
      <c r="P9" s="1396"/>
      <c r="Q9" s="1396">
        <v>0</v>
      </c>
      <c r="R9" s="1396"/>
      <c r="S9" s="1396"/>
      <c r="T9" s="1396">
        <v>0</v>
      </c>
      <c r="U9" s="1396"/>
      <c r="V9" s="1396"/>
      <c r="W9" s="1396"/>
      <c r="X9" s="1396">
        <v>0</v>
      </c>
      <c r="Y9" s="1396">
        <v>0</v>
      </c>
      <c r="Z9" s="1396"/>
      <c r="AA9" s="1396"/>
      <c r="AB9" s="1396">
        <v>0</v>
      </c>
      <c r="AC9" s="1396"/>
      <c r="AD9" s="1396"/>
      <c r="AE9" s="1396"/>
      <c r="AF9" s="1396">
        <v>0</v>
      </c>
      <c r="AG9" s="1396"/>
      <c r="AH9" s="1396"/>
      <c r="AI9" s="1396"/>
      <c r="AJ9" s="1396"/>
      <c r="AK9" s="1396">
        <v>0</v>
      </c>
      <c r="AL9" s="1396"/>
      <c r="AM9" s="1396"/>
      <c r="AN9" s="1396"/>
      <c r="AO9" s="1396">
        <v>4689375</v>
      </c>
      <c r="AP9" s="1396">
        <v>4112071</v>
      </c>
      <c r="AQ9" s="1396">
        <v>577304</v>
      </c>
      <c r="AR9" s="1396">
        <v>577304</v>
      </c>
      <c r="AS9" s="1396"/>
      <c r="AT9" s="1396"/>
      <c r="AU9" s="1396"/>
      <c r="AV9" s="1396"/>
      <c r="AW9" s="1396"/>
      <c r="AX9" s="1396"/>
      <c r="AY9" s="1396">
        <v>7516043</v>
      </c>
      <c r="AZ9" s="1396">
        <v>0</v>
      </c>
      <c r="BA9" s="1396"/>
      <c r="BB9" s="1396"/>
      <c r="BC9" s="1396"/>
      <c r="BD9" s="1396">
        <v>7516043</v>
      </c>
      <c r="BE9" s="1396">
        <v>0</v>
      </c>
      <c r="BF9" s="1396"/>
      <c r="BG9" s="1396"/>
      <c r="BH9" s="1396"/>
      <c r="BI9" s="1396"/>
      <c r="BJ9" s="1396"/>
      <c r="BK9" s="1396"/>
      <c r="BL9" s="1396">
        <v>0</v>
      </c>
      <c r="BM9" s="1396">
        <v>0</v>
      </c>
      <c r="BN9" s="1396"/>
      <c r="BO9" s="1396"/>
      <c r="BP9" s="1396"/>
      <c r="BQ9" s="1396"/>
      <c r="BR9" s="1396"/>
      <c r="BS9" s="1396"/>
      <c r="BT9" s="1396">
        <v>90331.3</v>
      </c>
      <c r="BU9" s="1396">
        <v>0</v>
      </c>
      <c r="BV9" s="1396"/>
      <c r="BW9" s="1396"/>
      <c r="BX9" s="1396"/>
      <c r="BY9" s="1396"/>
      <c r="BZ9" s="1396">
        <v>90331.3</v>
      </c>
      <c r="CA9" s="1396"/>
      <c r="CB9" s="1396"/>
      <c r="CC9" s="1396">
        <v>198310.07</v>
      </c>
      <c r="CD9" s="1396">
        <v>198310.07</v>
      </c>
      <c r="CE9" s="1396"/>
      <c r="CF9" s="1396">
        <v>198310.07</v>
      </c>
      <c r="CG9" s="1396"/>
      <c r="CH9" s="1396"/>
      <c r="CI9" s="1396"/>
      <c r="CJ9" s="1396">
        <v>0</v>
      </c>
      <c r="CK9" s="1396"/>
      <c r="CL9" s="1396"/>
      <c r="CM9" s="1396"/>
      <c r="CN9" s="1396"/>
      <c r="CO9" s="1396"/>
      <c r="CP9" s="1396"/>
      <c r="CQ9" s="1396">
        <v>7000000</v>
      </c>
      <c r="CR9" s="1396"/>
      <c r="CS9" s="1396">
        <v>7000000</v>
      </c>
      <c r="CT9" s="1396"/>
      <c r="CU9" s="1396">
        <v>59171970</v>
      </c>
      <c r="CV9" s="1396">
        <v>48995881</v>
      </c>
      <c r="CW9" s="1396">
        <v>10176089</v>
      </c>
      <c r="CX9" s="1396"/>
      <c r="CY9" s="1396">
        <v>0</v>
      </c>
      <c r="CZ9" s="1396"/>
      <c r="DA9" s="1396">
        <v>0</v>
      </c>
      <c r="DB9" s="1396"/>
      <c r="DC9" s="1396"/>
      <c r="DD9" s="1396"/>
      <c r="DE9" s="1396">
        <v>0</v>
      </c>
      <c r="DF9" s="1396"/>
      <c r="DG9" s="1396"/>
      <c r="DH9" s="1396"/>
      <c r="DI9" s="1396">
        <v>0</v>
      </c>
      <c r="DJ9" s="1396"/>
      <c r="DK9" s="1396"/>
      <c r="DL9" s="1396"/>
      <c r="DM9" s="1396"/>
      <c r="DN9" s="1396">
        <v>0</v>
      </c>
      <c r="DO9" s="1396"/>
      <c r="DP9" s="1396">
        <v>0</v>
      </c>
      <c r="DQ9" s="1396"/>
      <c r="DR9" s="1396"/>
      <c r="DS9" s="1396"/>
      <c r="DT9" s="1396">
        <v>0</v>
      </c>
      <c r="DU9" s="1396"/>
      <c r="DV9" s="1396"/>
      <c r="DW9" s="1396"/>
      <c r="DX9" s="1396"/>
      <c r="DY9" s="1396">
        <v>2229083</v>
      </c>
      <c r="DZ9" s="1396"/>
      <c r="EA9" s="1396">
        <v>11338</v>
      </c>
      <c r="EB9" s="1396">
        <v>248623</v>
      </c>
      <c r="EC9" s="1396"/>
      <c r="ED9" s="1396">
        <v>1969122</v>
      </c>
      <c r="EE9" s="1396"/>
      <c r="EF9" s="1396"/>
      <c r="EG9" s="1396"/>
      <c r="EH9" s="1396">
        <v>7333522</v>
      </c>
      <c r="EI9" s="1396">
        <v>1021224</v>
      </c>
      <c r="EJ9" s="1396">
        <v>5497614</v>
      </c>
      <c r="EK9" s="1396">
        <v>814684</v>
      </c>
      <c r="EL9" s="1396"/>
      <c r="EM9" s="1396">
        <v>16060760</v>
      </c>
      <c r="EN9" s="1396"/>
      <c r="EO9" s="1396"/>
      <c r="EP9" s="1396"/>
      <c r="EQ9" s="1396"/>
      <c r="ER9" s="1396"/>
      <c r="ES9" s="1396">
        <v>116429358.37</v>
      </c>
    </row>
    <row r="10" spans="4:149" ht="14.4">
      <c r="D10" s="1194"/>
      <c r="E10" s="1196">
        <v>42125</v>
      </c>
      <c r="F10" s="1396"/>
      <c r="G10" s="1347">
        <v>17480</v>
      </c>
      <c r="H10" s="1396"/>
      <c r="I10" s="1396">
        <v>5731487</v>
      </c>
      <c r="J10" s="1396">
        <v>5731487</v>
      </c>
      <c r="K10" s="1396"/>
      <c r="L10" s="1396"/>
      <c r="M10" s="1396">
        <v>242270</v>
      </c>
      <c r="N10" s="1396">
        <v>242270</v>
      </c>
      <c r="O10" s="1396">
        <v>242270</v>
      </c>
      <c r="P10" s="1396"/>
      <c r="Q10" s="1396">
        <v>0</v>
      </c>
      <c r="R10" s="1396"/>
      <c r="S10" s="1396"/>
      <c r="T10" s="1396">
        <v>0</v>
      </c>
      <c r="U10" s="1396"/>
      <c r="V10" s="1396"/>
      <c r="W10" s="1396"/>
      <c r="X10" s="1396">
        <v>0</v>
      </c>
      <c r="Y10" s="1396">
        <v>0</v>
      </c>
      <c r="Z10" s="1396"/>
      <c r="AA10" s="1396"/>
      <c r="AB10" s="1396">
        <v>0</v>
      </c>
      <c r="AC10" s="1396"/>
      <c r="AD10" s="1396"/>
      <c r="AE10" s="1396"/>
      <c r="AF10" s="1396">
        <v>0</v>
      </c>
      <c r="AG10" s="1396"/>
      <c r="AH10" s="1396"/>
      <c r="AI10" s="1396"/>
      <c r="AJ10" s="1396"/>
      <c r="AK10" s="1396">
        <v>0</v>
      </c>
      <c r="AL10" s="1396"/>
      <c r="AM10" s="1396"/>
      <c r="AN10" s="1396"/>
      <c r="AO10" s="1396">
        <v>8425789</v>
      </c>
      <c r="AP10" s="1396">
        <v>7670996</v>
      </c>
      <c r="AQ10" s="1396">
        <v>754793</v>
      </c>
      <c r="AR10" s="1396">
        <v>754793</v>
      </c>
      <c r="AS10" s="1396"/>
      <c r="AT10" s="1396"/>
      <c r="AU10" s="1396"/>
      <c r="AV10" s="1396"/>
      <c r="AW10" s="1396"/>
      <c r="AX10" s="1396"/>
      <c r="AY10" s="1396">
        <v>8116043</v>
      </c>
      <c r="AZ10" s="1396">
        <v>0</v>
      </c>
      <c r="BA10" s="1396"/>
      <c r="BB10" s="1396"/>
      <c r="BC10" s="1396"/>
      <c r="BD10" s="1396">
        <v>8116043</v>
      </c>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v>199090.14</v>
      </c>
      <c r="CD10" s="1396">
        <v>199090.14</v>
      </c>
      <c r="CE10" s="1396"/>
      <c r="CF10" s="1396">
        <v>199090.14</v>
      </c>
      <c r="CG10" s="1396"/>
      <c r="CH10" s="1396"/>
      <c r="CI10" s="1396"/>
      <c r="CJ10" s="1396">
        <v>0</v>
      </c>
      <c r="CK10" s="1396"/>
      <c r="CL10" s="1396"/>
      <c r="CM10" s="1396"/>
      <c r="CN10" s="1396"/>
      <c r="CO10" s="1396"/>
      <c r="CP10" s="1396"/>
      <c r="CQ10" s="1396">
        <v>7000143</v>
      </c>
      <c r="CR10" s="1396"/>
      <c r="CS10" s="1396">
        <v>7000143</v>
      </c>
      <c r="CT10" s="1396"/>
      <c r="CU10" s="1396">
        <v>60637440</v>
      </c>
      <c r="CV10" s="1396">
        <v>50728453</v>
      </c>
      <c r="CW10" s="1396">
        <v>9908987</v>
      </c>
      <c r="CX10" s="1396"/>
      <c r="CY10" s="1396">
        <v>0</v>
      </c>
      <c r="CZ10" s="1396"/>
      <c r="DA10" s="1396">
        <v>0</v>
      </c>
      <c r="DB10" s="1396"/>
      <c r="DC10" s="1396"/>
      <c r="DD10" s="1396"/>
      <c r="DE10" s="1396">
        <v>0</v>
      </c>
      <c r="DF10" s="1396"/>
      <c r="DG10" s="1396"/>
      <c r="DH10" s="1396"/>
      <c r="DI10" s="1396">
        <v>0</v>
      </c>
      <c r="DJ10" s="1396"/>
      <c r="DK10" s="1396"/>
      <c r="DL10" s="1396"/>
      <c r="DM10" s="1396"/>
      <c r="DN10" s="1396">
        <v>0</v>
      </c>
      <c r="DO10" s="1396"/>
      <c r="DP10" s="1396">
        <v>0</v>
      </c>
      <c r="DQ10" s="1396"/>
      <c r="DR10" s="1396"/>
      <c r="DS10" s="1396"/>
      <c r="DT10" s="1396">
        <v>0</v>
      </c>
      <c r="DU10" s="1396"/>
      <c r="DV10" s="1396"/>
      <c r="DW10" s="1396"/>
      <c r="DX10" s="1396"/>
      <c r="DY10" s="1396">
        <v>2243984</v>
      </c>
      <c r="DZ10" s="1396"/>
      <c r="EA10" s="1396">
        <v>11338</v>
      </c>
      <c r="EB10" s="1396">
        <v>254200</v>
      </c>
      <c r="EC10" s="1396"/>
      <c r="ED10" s="1396">
        <v>1952179</v>
      </c>
      <c r="EE10" s="1396">
        <v>26267</v>
      </c>
      <c r="EF10" s="1396"/>
      <c r="EG10" s="1396"/>
      <c r="EH10" s="1396">
        <v>7269059</v>
      </c>
      <c r="EI10" s="1396">
        <v>1019550</v>
      </c>
      <c r="EJ10" s="1396">
        <v>5459436</v>
      </c>
      <c r="EK10" s="1396">
        <v>790073</v>
      </c>
      <c r="EL10" s="1396"/>
      <c r="EM10" s="1396">
        <v>7682238</v>
      </c>
      <c r="EN10" s="1396"/>
      <c r="EO10" s="1396"/>
      <c r="EP10" s="1396"/>
      <c r="EQ10" s="1396"/>
      <c r="ER10" s="1396"/>
      <c r="ES10" s="1396">
        <v>107565023.14</v>
      </c>
    </row>
    <row r="11" spans="4:149" ht="14.4">
      <c r="D11" s="1194"/>
      <c r="E11" s="1196">
        <v>42156</v>
      </c>
      <c r="F11" s="1396"/>
      <c r="G11" s="1347">
        <v>56311</v>
      </c>
      <c r="H11" s="1396"/>
      <c r="I11" s="1396">
        <v>9629797</v>
      </c>
      <c r="J11" s="1396">
        <v>9629797</v>
      </c>
      <c r="K11" s="1396"/>
      <c r="L11" s="1396"/>
      <c r="M11" s="1396">
        <v>187011</v>
      </c>
      <c r="N11" s="1396">
        <v>187011</v>
      </c>
      <c r="O11" s="1396">
        <v>187011</v>
      </c>
      <c r="P11" s="1396"/>
      <c r="Q11" s="1396">
        <v>0</v>
      </c>
      <c r="R11" s="1396"/>
      <c r="S11" s="1396"/>
      <c r="T11" s="1396">
        <v>0</v>
      </c>
      <c r="U11" s="1396"/>
      <c r="V11" s="1396"/>
      <c r="W11" s="1396"/>
      <c r="X11" s="1396">
        <v>0</v>
      </c>
      <c r="Y11" s="1396">
        <v>0</v>
      </c>
      <c r="Z11" s="1396"/>
      <c r="AA11" s="1396"/>
      <c r="AB11" s="1396">
        <v>0</v>
      </c>
      <c r="AC11" s="1396"/>
      <c r="AD11" s="1396"/>
      <c r="AE11" s="1396"/>
      <c r="AF11" s="1396">
        <v>0</v>
      </c>
      <c r="AG11" s="1396"/>
      <c r="AH11" s="1396"/>
      <c r="AI11" s="1396"/>
      <c r="AJ11" s="1396"/>
      <c r="AK11" s="1396">
        <v>0</v>
      </c>
      <c r="AL11" s="1396"/>
      <c r="AM11" s="1396"/>
      <c r="AN11" s="1396"/>
      <c r="AO11" s="1396">
        <v>7940677</v>
      </c>
      <c r="AP11" s="1396">
        <v>7307135</v>
      </c>
      <c r="AQ11" s="1396">
        <v>633542</v>
      </c>
      <c r="AR11" s="1396">
        <v>633542</v>
      </c>
      <c r="AS11" s="1396"/>
      <c r="AT11" s="1396"/>
      <c r="AU11" s="1396"/>
      <c r="AV11" s="1396"/>
      <c r="AW11" s="1396"/>
      <c r="AX11" s="1396"/>
      <c r="AY11" s="1396">
        <v>8116043</v>
      </c>
      <c r="AZ11" s="1396">
        <v>0</v>
      </c>
      <c r="BA11" s="1396"/>
      <c r="BB11" s="1396"/>
      <c r="BC11" s="1396"/>
      <c r="BD11" s="1396">
        <v>8116043</v>
      </c>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v>200128</v>
      </c>
      <c r="CD11" s="1396">
        <v>200128</v>
      </c>
      <c r="CE11" s="1396"/>
      <c r="CF11" s="1396">
        <v>200128</v>
      </c>
      <c r="CG11" s="1396"/>
      <c r="CH11" s="1396"/>
      <c r="CI11" s="1396"/>
      <c r="CJ11" s="1396">
        <v>0</v>
      </c>
      <c r="CK11" s="1396"/>
      <c r="CL11" s="1396"/>
      <c r="CM11" s="1396"/>
      <c r="CN11" s="1396"/>
      <c r="CO11" s="1396"/>
      <c r="CP11" s="1396"/>
      <c r="CQ11" s="1396">
        <v>9000000</v>
      </c>
      <c r="CR11" s="1396"/>
      <c r="CS11" s="1396">
        <v>9000000</v>
      </c>
      <c r="CT11" s="1396"/>
      <c r="CU11" s="1396">
        <v>61527239</v>
      </c>
      <c r="CV11" s="1396">
        <v>51717672</v>
      </c>
      <c r="CW11" s="1396">
        <v>9809567</v>
      </c>
      <c r="CX11" s="1396"/>
      <c r="CY11" s="1396">
        <v>0</v>
      </c>
      <c r="CZ11" s="1396"/>
      <c r="DA11" s="1396">
        <v>0</v>
      </c>
      <c r="DB11" s="1396"/>
      <c r="DC11" s="1396"/>
      <c r="DD11" s="1396"/>
      <c r="DE11" s="1396">
        <v>0</v>
      </c>
      <c r="DF11" s="1396"/>
      <c r="DG11" s="1396"/>
      <c r="DH11" s="1396"/>
      <c r="DI11" s="1396">
        <v>0</v>
      </c>
      <c r="DJ11" s="1396"/>
      <c r="DK11" s="1396"/>
      <c r="DL11" s="1396"/>
      <c r="DM11" s="1396"/>
      <c r="DN11" s="1396">
        <v>0</v>
      </c>
      <c r="DO11" s="1396"/>
      <c r="DP11" s="1396">
        <v>0</v>
      </c>
      <c r="DQ11" s="1396"/>
      <c r="DR11" s="1396"/>
      <c r="DS11" s="1396"/>
      <c r="DT11" s="1396">
        <v>0</v>
      </c>
      <c r="DU11" s="1396"/>
      <c r="DV11" s="1396"/>
      <c r="DW11" s="1396"/>
      <c r="DX11" s="1396"/>
      <c r="DY11" s="1396">
        <v>2207014</v>
      </c>
      <c r="DZ11" s="1396"/>
      <c r="EA11" s="1396">
        <v>11338</v>
      </c>
      <c r="EB11" s="1396">
        <v>267443</v>
      </c>
      <c r="EC11" s="1396"/>
      <c r="ED11" s="1396">
        <v>1901399</v>
      </c>
      <c r="EE11" s="1396">
        <v>26834</v>
      </c>
      <c r="EF11" s="1396"/>
      <c r="EG11" s="1396"/>
      <c r="EH11" s="1396">
        <v>7669788</v>
      </c>
      <c r="EI11" s="1396">
        <v>1316219</v>
      </c>
      <c r="EJ11" s="1396">
        <v>5535160</v>
      </c>
      <c r="EK11" s="1396">
        <v>818409</v>
      </c>
      <c r="EL11" s="1396"/>
      <c r="EM11" s="1396">
        <v>16075465</v>
      </c>
      <c r="EN11" s="1396"/>
      <c r="EO11" s="1396"/>
      <c r="EP11" s="1396"/>
      <c r="EQ11" s="1396"/>
      <c r="ER11" s="1396"/>
      <c r="ES11" s="1396">
        <v>122609473</v>
      </c>
    </row>
    <row r="12" spans="4:149" ht="14.4">
      <c r="D12" s="1194"/>
      <c r="E12" s="1196">
        <v>42186</v>
      </c>
      <c r="F12" s="1396"/>
      <c r="G12" s="1347">
        <v>19803</v>
      </c>
      <c r="H12" s="1396"/>
      <c r="I12" s="1396">
        <v>3991073</v>
      </c>
      <c r="J12" s="1396">
        <v>3991073</v>
      </c>
      <c r="K12" s="1396"/>
      <c r="L12" s="1396"/>
      <c r="M12" s="1396">
        <v>101479</v>
      </c>
      <c r="N12" s="1396">
        <v>101479</v>
      </c>
      <c r="O12" s="1396">
        <v>101479</v>
      </c>
      <c r="P12" s="1396"/>
      <c r="Q12" s="1396">
        <v>0</v>
      </c>
      <c r="R12" s="1396"/>
      <c r="S12" s="1396"/>
      <c r="T12" s="1396">
        <v>0</v>
      </c>
      <c r="U12" s="1396"/>
      <c r="V12" s="1396"/>
      <c r="W12" s="1396"/>
      <c r="X12" s="1396">
        <v>0</v>
      </c>
      <c r="Y12" s="1396">
        <v>0</v>
      </c>
      <c r="Z12" s="1396"/>
      <c r="AA12" s="1396"/>
      <c r="AB12" s="1396">
        <v>0</v>
      </c>
      <c r="AC12" s="1396"/>
      <c r="AD12" s="1396"/>
      <c r="AE12" s="1396"/>
      <c r="AF12" s="1396">
        <v>0</v>
      </c>
      <c r="AG12" s="1396"/>
      <c r="AH12" s="1396"/>
      <c r="AI12" s="1396"/>
      <c r="AJ12" s="1396"/>
      <c r="AK12" s="1396">
        <v>0</v>
      </c>
      <c r="AL12" s="1396"/>
      <c r="AM12" s="1396"/>
      <c r="AN12" s="1396"/>
      <c r="AO12" s="1396">
        <v>6624672</v>
      </c>
      <c r="AP12" s="1396">
        <v>5959426</v>
      </c>
      <c r="AQ12" s="1396">
        <v>665246</v>
      </c>
      <c r="AR12" s="1396">
        <v>665246</v>
      </c>
      <c r="AS12" s="1396"/>
      <c r="AT12" s="1396"/>
      <c r="AU12" s="1396"/>
      <c r="AV12" s="1396"/>
      <c r="AW12" s="1396"/>
      <c r="AX12" s="1396"/>
      <c r="AY12" s="1396">
        <v>8116043</v>
      </c>
      <c r="AZ12" s="1396">
        <v>0</v>
      </c>
      <c r="BA12" s="1396"/>
      <c r="BB12" s="1396"/>
      <c r="BC12" s="1396"/>
      <c r="BD12" s="1396">
        <v>8116043</v>
      </c>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c r="CA12" s="1396"/>
      <c r="CB12" s="1396"/>
      <c r="CC12" s="1396">
        <v>199970</v>
      </c>
      <c r="CD12" s="1396">
        <v>199970</v>
      </c>
      <c r="CE12" s="1396"/>
      <c r="CF12" s="1396">
        <v>199970</v>
      </c>
      <c r="CG12" s="1396"/>
      <c r="CH12" s="1396"/>
      <c r="CI12" s="1396"/>
      <c r="CJ12" s="1396">
        <v>0</v>
      </c>
      <c r="CK12" s="1396"/>
      <c r="CL12" s="1396"/>
      <c r="CM12" s="1396"/>
      <c r="CN12" s="1396"/>
      <c r="CO12" s="1396"/>
      <c r="CP12" s="1396"/>
      <c r="CQ12" s="1396">
        <v>9000000</v>
      </c>
      <c r="CR12" s="1396"/>
      <c r="CS12" s="1396">
        <v>9000000</v>
      </c>
      <c r="CT12" s="1396"/>
      <c r="CU12" s="1396">
        <v>63821698</v>
      </c>
      <c r="CV12" s="1396">
        <v>54750337</v>
      </c>
      <c r="CW12" s="1396">
        <v>9071361</v>
      </c>
      <c r="CX12" s="1396"/>
      <c r="CY12" s="1396">
        <v>0</v>
      </c>
      <c r="CZ12" s="1396"/>
      <c r="DA12" s="1396">
        <v>0</v>
      </c>
      <c r="DB12" s="1396"/>
      <c r="DC12" s="1396"/>
      <c r="DD12" s="1396"/>
      <c r="DE12" s="1396">
        <v>0</v>
      </c>
      <c r="DF12" s="1396"/>
      <c r="DG12" s="1396"/>
      <c r="DH12" s="1396"/>
      <c r="DI12" s="1396">
        <v>0</v>
      </c>
      <c r="DJ12" s="1396"/>
      <c r="DK12" s="1396"/>
      <c r="DL12" s="1396"/>
      <c r="DM12" s="1396"/>
      <c r="DN12" s="1396">
        <v>0</v>
      </c>
      <c r="DO12" s="1396"/>
      <c r="DP12" s="1396">
        <v>0</v>
      </c>
      <c r="DQ12" s="1396"/>
      <c r="DR12" s="1396"/>
      <c r="DS12" s="1396"/>
      <c r="DT12" s="1396">
        <v>0</v>
      </c>
      <c r="DU12" s="1396"/>
      <c r="DV12" s="1396"/>
      <c r="DW12" s="1396"/>
      <c r="DX12" s="1396"/>
      <c r="DY12" s="1396">
        <v>1936313</v>
      </c>
      <c r="DZ12" s="1396"/>
      <c r="EA12" s="1396">
        <v>11946</v>
      </c>
      <c r="EB12" s="1396">
        <v>271900</v>
      </c>
      <c r="EC12" s="1396"/>
      <c r="ED12" s="1396">
        <v>1626176</v>
      </c>
      <c r="EE12" s="1396">
        <v>26291</v>
      </c>
      <c r="EF12" s="1396"/>
      <c r="EG12" s="1396"/>
      <c r="EH12" s="1396">
        <v>7841687</v>
      </c>
      <c r="EI12" s="1396">
        <v>1313984</v>
      </c>
      <c r="EJ12" s="1396">
        <v>5605715</v>
      </c>
      <c r="EK12" s="1396">
        <v>921988</v>
      </c>
      <c r="EL12" s="1396"/>
      <c r="EM12" s="1396">
        <v>16374311.84</v>
      </c>
      <c r="EN12" s="1396"/>
      <c r="EO12" s="1396"/>
      <c r="EP12" s="1396"/>
      <c r="EQ12" s="1396"/>
      <c r="ER12" s="1396"/>
      <c r="ES12" s="1396">
        <v>118027049.84</v>
      </c>
    </row>
    <row r="13" spans="4:149" ht="14.4">
      <c r="D13" s="1194"/>
      <c r="E13" s="1196">
        <v>42217</v>
      </c>
      <c r="F13" s="1396"/>
      <c r="G13" s="1347">
        <v>16276</v>
      </c>
      <c r="H13" s="1396"/>
      <c r="I13" s="1396">
        <v>6245677</v>
      </c>
      <c r="J13" s="1396">
        <v>6245677</v>
      </c>
      <c r="K13" s="1396"/>
      <c r="L13" s="1396"/>
      <c r="M13" s="1396">
        <v>446883</v>
      </c>
      <c r="N13" s="1396">
        <v>446883</v>
      </c>
      <c r="O13" s="1396">
        <v>446883</v>
      </c>
      <c r="P13" s="1396"/>
      <c r="Q13" s="1396">
        <v>0</v>
      </c>
      <c r="R13" s="1396"/>
      <c r="S13" s="1396"/>
      <c r="T13" s="1396">
        <v>0</v>
      </c>
      <c r="U13" s="1396"/>
      <c r="V13" s="1396"/>
      <c r="W13" s="1396"/>
      <c r="X13" s="1396">
        <v>0</v>
      </c>
      <c r="Y13" s="1396">
        <v>0</v>
      </c>
      <c r="Z13" s="1396"/>
      <c r="AA13" s="1396"/>
      <c r="AB13" s="1396">
        <v>0</v>
      </c>
      <c r="AC13" s="1396"/>
      <c r="AD13" s="1396"/>
      <c r="AE13" s="1396"/>
      <c r="AF13" s="1396">
        <v>0</v>
      </c>
      <c r="AG13" s="1396"/>
      <c r="AH13" s="1396"/>
      <c r="AI13" s="1396"/>
      <c r="AJ13" s="1396"/>
      <c r="AK13" s="1396">
        <v>0</v>
      </c>
      <c r="AL13" s="1396"/>
      <c r="AM13" s="1396"/>
      <c r="AN13" s="1396"/>
      <c r="AO13" s="1396">
        <v>5716181</v>
      </c>
      <c r="AP13" s="1396">
        <v>4853416</v>
      </c>
      <c r="AQ13" s="1396">
        <v>862765</v>
      </c>
      <c r="AR13" s="1396">
        <v>862765</v>
      </c>
      <c r="AS13" s="1396"/>
      <c r="AT13" s="1396"/>
      <c r="AU13" s="1396"/>
      <c r="AV13" s="1396"/>
      <c r="AW13" s="1396"/>
      <c r="AX13" s="1396"/>
      <c r="AY13" s="1396">
        <v>10983634</v>
      </c>
      <c r="AZ13" s="1396">
        <v>0</v>
      </c>
      <c r="BA13" s="1396"/>
      <c r="BB13" s="1396"/>
      <c r="BC13" s="1396"/>
      <c r="BD13" s="1396">
        <v>10983634</v>
      </c>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c r="CA13" s="1396"/>
      <c r="CB13" s="1396"/>
      <c r="CC13" s="1396">
        <v>202602</v>
      </c>
      <c r="CD13" s="1396">
        <v>202602</v>
      </c>
      <c r="CE13" s="1396"/>
      <c r="CF13" s="1396">
        <v>202602</v>
      </c>
      <c r="CG13" s="1396"/>
      <c r="CH13" s="1396"/>
      <c r="CI13" s="1396"/>
      <c r="CJ13" s="1396">
        <v>0</v>
      </c>
      <c r="CK13" s="1396"/>
      <c r="CL13" s="1396"/>
      <c r="CM13" s="1396"/>
      <c r="CN13" s="1396"/>
      <c r="CO13" s="1396"/>
      <c r="CP13" s="1396"/>
      <c r="CQ13" s="1396">
        <v>5000000</v>
      </c>
      <c r="CR13" s="1396"/>
      <c r="CS13" s="1396">
        <v>5000000</v>
      </c>
      <c r="CT13" s="1396"/>
      <c r="CU13" s="1396">
        <v>65693904</v>
      </c>
      <c r="CV13" s="1396">
        <v>57152393</v>
      </c>
      <c r="CW13" s="1396">
        <v>8541511</v>
      </c>
      <c r="CX13" s="1396"/>
      <c r="CY13" s="1396">
        <v>0</v>
      </c>
      <c r="CZ13" s="1396"/>
      <c r="DA13" s="1396">
        <v>0</v>
      </c>
      <c r="DB13" s="1396"/>
      <c r="DC13" s="1396"/>
      <c r="DD13" s="1396"/>
      <c r="DE13" s="1396">
        <v>0</v>
      </c>
      <c r="DF13" s="1396"/>
      <c r="DG13" s="1396"/>
      <c r="DH13" s="1396"/>
      <c r="DI13" s="1396">
        <v>0</v>
      </c>
      <c r="DJ13" s="1396"/>
      <c r="DK13" s="1396"/>
      <c r="DL13" s="1396"/>
      <c r="DM13" s="1396"/>
      <c r="DN13" s="1396">
        <v>0</v>
      </c>
      <c r="DO13" s="1396"/>
      <c r="DP13" s="1396">
        <v>0</v>
      </c>
      <c r="DQ13" s="1396"/>
      <c r="DR13" s="1396"/>
      <c r="DS13" s="1396"/>
      <c r="DT13" s="1396">
        <v>0</v>
      </c>
      <c r="DU13" s="1396"/>
      <c r="DV13" s="1396"/>
      <c r="DW13" s="1396"/>
      <c r="DX13" s="1396"/>
      <c r="DY13" s="1396">
        <v>1849272</v>
      </c>
      <c r="DZ13" s="1396"/>
      <c r="EA13" s="1396">
        <v>11946</v>
      </c>
      <c r="EB13" s="1396">
        <v>277348</v>
      </c>
      <c r="EC13" s="1396"/>
      <c r="ED13" s="1396">
        <v>1532988</v>
      </c>
      <c r="EE13" s="1396">
        <v>26990</v>
      </c>
      <c r="EF13" s="1396"/>
      <c r="EG13" s="1396"/>
      <c r="EH13" s="1396">
        <v>8168296</v>
      </c>
      <c r="EI13" s="1396">
        <v>1630215</v>
      </c>
      <c r="EJ13" s="1396">
        <v>5568189</v>
      </c>
      <c r="EK13" s="1396">
        <v>969892</v>
      </c>
      <c r="EL13" s="1396"/>
      <c r="EM13" s="1396">
        <v>15468861</v>
      </c>
      <c r="EN13" s="1396"/>
      <c r="EO13" s="1396"/>
      <c r="EP13" s="1396"/>
      <c r="EQ13" s="1396"/>
      <c r="ER13" s="1396"/>
      <c r="ES13" s="1396">
        <v>119791586</v>
      </c>
    </row>
    <row r="14" spans="4:149" ht="14.4">
      <c r="D14" s="1194"/>
      <c r="E14" s="1196">
        <v>42248</v>
      </c>
      <c r="F14" s="1396"/>
      <c r="G14" s="1347">
        <v>21170</v>
      </c>
      <c r="H14" s="1396"/>
      <c r="I14" s="1396">
        <v>9341450</v>
      </c>
      <c r="J14" s="1396">
        <v>9341450</v>
      </c>
      <c r="K14" s="1396"/>
      <c r="L14" s="1396"/>
      <c r="M14" s="1396">
        <v>321181</v>
      </c>
      <c r="N14" s="1396">
        <v>321181</v>
      </c>
      <c r="O14" s="1396">
        <v>321181</v>
      </c>
      <c r="P14" s="1396"/>
      <c r="Q14" s="1396">
        <v>0</v>
      </c>
      <c r="R14" s="1396"/>
      <c r="S14" s="1396"/>
      <c r="T14" s="1396">
        <v>0</v>
      </c>
      <c r="U14" s="1396"/>
      <c r="V14" s="1396"/>
      <c r="W14" s="1396"/>
      <c r="X14" s="1396">
        <v>0</v>
      </c>
      <c r="Y14" s="1396">
        <v>0</v>
      </c>
      <c r="Z14" s="1396"/>
      <c r="AA14" s="1396"/>
      <c r="AB14" s="1396">
        <v>0</v>
      </c>
      <c r="AC14" s="1396"/>
      <c r="AD14" s="1396"/>
      <c r="AE14" s="1396"/>
      <c r="AF14" s="1396">
        <v>0</v>
      </c>
      <c r="AG14" s="1396"/>
      <c r="AH14" s="1396"/>
      <c r="AI14" s="1396"/>
      <c r="AJ14" s="1396"/>
      <c r="AK14" s="1396">
        <v>0</v>
      </c>
      <c r="AL14" s="1396"/>
      <c r="AM14" s="1396"/>
      <c r="AN14" s="1396"/>
      <c r="AO14" s="1396">
        <v>7746162</v>
      </c>
      <c r="AP14" s="1396">
        <v>6683472</v>
      </c>
      <c r="AQ14" s="1396">
        <v>1062690</v>
      </c>
      <c r="AR14" s="1396">
        <v>1062690</v>
      </c>
      <c r="AS14" s="1396"/>
      <c r="AT14" s="1396"/>
      <c r="AU14" s="1396"/>
      <c r="AV14" s="1396"/>
      <c r="AW14" s="1396"/>
      <c r="AX14" s="1396"/>
      <c r="AY14" s="1396">
        <v>12983634</v>
      </c>
      <c r="AZ14" s="1396">
        <v>0</v>
      </c>
      <c r="BA14" s="1396"/>
      <c r="BB14" s="1396"/>
      <c r="BC14" s="1396"/>
      <c r="BD14" s="1396">
        <v>12983634</v>
      </c>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c r="CA14" s="1396"/>
      <c r="CB14" s="1396"/>
      <c r="CC14" s="1396">
        <v>197866</v>
      </c>
      <c r="CD14" s="1396">
        <v>197866</v>
      </c>
      <c r="CE14" s="1396"/>
      <c r="CF14" s="1396">
        <v>197866</v>
      </c>
      <c r="CG14" s="1396"/>
      <c r="CH14" s="1396"/>
      <c r="CI14" s="1396"/>
      <c r="CJ14" s="1396">
        <v>0</v>
      </c>
      <c r="CK14" s="1396"/>
      <c r="CL14" s="1396"/>
      <c r="CM14" s="1396"/>
      <c r="CN14" s="1396"/>
      <c r="CO14" s="1396"/>
      <c r="CP14" s="1396"/>
      <c r="CQ14" s="1396">
        <v>5000000</v>
      </c>
      <c r="CR14" s="1396"/>
      <c r="CS14" s="1396">
        <v>5000000</v>
      </c>
      <c r="CT14" s="1396"/>
      <c r="CU14" s="1396">
        <v>68046120</v>
      </c>
      <c r="CV14" s="1396">
        <v>59950125</v>
      </c>
      <c r="CW14" s="1396">
        <v>8095995</v>
      </c>
      <c r="CX14" s="1396"/>
      <c r="CY14" s="1396">
        <v>0</v>
      </c>
      <c r="CZ14" s="1396"/>
      <c r="DA14" s="1396">
        <v>0</v>
      </c>
      <c r="DB14" s="1396"/>
      <c r="DC14" s="1396"/>
      <c r="DD14" s="1396"/>
      <c r="DE14" s="1396">
        <v>0</v>
      </c>
      <c r="DF14" s="1396"/>
      <c r="DG14" s="1396"/>
      <c r="DH14" s="1396"/>
      <c r="DI14" s="1396">
        <v>0</v>
      </c>
      <c r="DJ14" s="1396"/>
      <c r="DK14" s="1396"/>
      <c r="DL14" s="1396"/>
      <c r="DM14" s="1396"/>
      <c r="DN14" s="1396">
        <v>0</v>
      </c>
      <c r="DO14" s="1396"/>
      <c r="DP14" s="1396">
        <v>0</v>
      </c>
      <c r="DQ14" s="1396"/>
      <c r="DR14" s="1396"/>
      <c r="DS14" s="1396"/>
      <c r="DT14" s="1396">
        <v>0</v>
      </c>
      <c r="DU14" s="1396"/>
      <c r="DV14" s="1396"/>
      <c r="DW14" s="1396"/>
      <c r="DX14" s="1396"/>
      <c r="DY14" s="1396">
        <v>1817317</v>
      </c>
      <c r="DZ14" s="1396"/>
      <c r="EA14" s="1396">
        <v>11946</v>
      </c>
      <c r="EB14" s="1396">
        <v>246642</v>
      </c>
      <c r="EC14" s="1396"/>
      <c r="ED14" s="1396">
        <v>1531768</v>
      </c>
      <c r="EE14" s="1396">
        <v>26961</v>
      </c>
      <c r="EF14" s="1396"/>
      <c r="EG14" s="1396"/>
      <c r="EH14" s="1396">
        <v>8142340</v>
      </c>
      <c r="EI14" s="1396">
        <v>1627382</v>
      </c>
      <c r="EJ14" s="1396">
        <v>5505786</v>
      </c>
      <c r="EK14" s="1396">
        <v>1009172</v>
      </c>
      <c r="EL14" s="1396"/>
      <c r="EM14" s="1396">
        <v>15469153</v>
      </c>
      <c r="EN14" s="1396"/>
      <c r="EO14" s="1396"/>
      <c r="EP14" s="1396"/>
      <c r="EQ14" s="1396"/>
      <c r="ER14" s="1396"/>
      <c r="ES14" s="1396">
        <v>129086393</v>
      </c>
    </row>
    <row r="15" spans="4:149" ht="14.4">
      <c r="D15" s="1194"/>
      <c r="E15" s="1196">
        <v>42278</v>
      </c>
      <c r="F15" s="1396"/>
      <c r="G15" s="1347">
        <v>42328</v>
      </c>
      <c r="H15" s="1396"/>
      <c r="I15" s="1396">
        <v>8408150</v>
      </c>
      <c r="J15" s="1396">
        <v>8408150</v>
      </c>
      <c r="K15" s="1396"/>
      <c r="L15" s="1396"/>
      <c r="M15" s="1396">
        <v>137187</v>
      </c>
      <c r="N15" s="1396">
        <v>137187</v>
      </c>
      <c r="O15" s="1396">
        <v>137187</v>
      </c>
      <c r="P15" s="1396"/>
      <c r="Q15" s="1396">
        <v>0</v>
      </c>
      <c r="R15" s="1396"/>
      <c r="S15" s="1396"/>
      <c r="T15" s="1396">
        <v>0</v>
      </c>
      <c r="U15" s="1396"/>
      <c r="V15" s="1396"/>
      <c r="W15" s="1396"/>
      <c r="X15" s="1396">
        <v>0</v>
      </c>
      <c r="Y15" s="1396">
        <v>0</v>
      </c>
      <c r="Z15" s="1396"/>
      <c r="AA15" s="1396"/>
      <c r="AB15" s="1396">
        <v>0</v>
      </c>
      <c r="AC15" s="1396"/>
      <c r="AD15" s="1396"/>
      <c r="AE15" s="1396"/>
      <c r="AF15" s="1396">
        <v>0</v>
      </c>
      <c r="AG15" s="1396"/>
      <c r="AH15" s="1396"/>
      <c r="AI15" s="1396"/>
      <c r="AJ15" s="1396"/>
      <c r="AK15" s="1396">
        <v>0</v>
      </c>
      <c r="AL15" s="1396"/>
      <c r="AM15" s="1396"/>
      <c r="AN15" s="1396"/>
      <c r="AO15" s="1396">
        <v>6016603</v>
      </c>
      <c r="AP15" s="1396">
        <v>5424760</v>
      </c>
      <c r="AQ15" s="1396">
        <v>591843</v>
      </c>
      <c r="AR15" s="1396">
        <v>591843</v>
      </c>
      <c r="AS15" s="1396"/>
      <c r="AT15" s="1396"/>
      <c r="AU15" s="1396"/>
      <c r="AV15" s="1396"/>
      <c r="AW15" s="1396"/>
      <c r="AX15" s="1396"/>
      <c r="AY15" s="1396">
        <v>14983634</v>
      </c>
      <c r="AZ15" s="1396">
        <v>0</v>
      </c>
      <c r="BA15" s="1396"/>
      <c r="BB15" s="1396"/>
      <c r="BC15" s="1396"/>
      <c r="BD15" s="1396">
        <v>14983634</v>
      </c>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c r="CA15" s="1396"/>
      <c r="CB15" s="1396"/>
      <c r="CC15" s="1396">
        <v>198874</v>
      </c>
      <c r="CD15" s="1396">
        <v>198874</v>
      </c>
      <c r="CE15" s="1396"/>
      <c r="CF15" s="1396">
        <v>198874</v>
      </c>
      <c r="CG15" s="1396"/>
      <c r="CH15" s="1396"/>
      <c r="CI15" s="1396"/>
      <c r="CJ15" s="1396">
        <v>0</v>
      </c>
      <c r="CK15" s="1396"/>
      <c r="CL15" s="1396"/>
      <c r="CM15" s="1396"/>
      <c r="CN15" s="1396"/>
      <c r="CO15" s="1396"/>
      <c r="CP15" s="1396"/>
      <c r="CQ15" s="1396">
        <v>2000000</v>
      </c>
      <c r="CR15" s="1396"/>
      <c r="CS15" s="1396">
        <v>2000000</v>
      </c>
      <c r="CT15" s="1396"/>
      <c r="CU15" s="1396">
        <v>68928070</v>
      </c>
      <c r="CV15" s="1396">
        <v>61024280</v>
      </c>
      <c r="CW15" s="1396">
        <v>7903790</v>
      </c>
      <c r="CX15" s="1396"/>
      <c r="CY15" s="1396">
        <v>0</v>
      </c>
      <c r="CZ15" s="1396"/>
      <c r="DA15" s="1396">
        <v>0</v>
      </c>
      <c r="DB15" s="1396"/>
      <c r="DC15" s="1396"/>
      <c r="DD15" s="1396"/>
      <c r="DE15" s="1396">
        <v>0</v>
      </c>
      <c r="DF15" s="1396"/>
      <c r="DG15" s="1396"/>
      <c r="DH15" s="1396"/>
      <c r="DI15" s="1396">
        <v>0</v>
      </c>
      <c r="DJ15" s="1396"/>
      <c r="DK15" s="1396"/>
      <c r="DL15" s="1396"/>
      <c r="DM15" s="1396"/>
      <c r="DN15" s="1396">
        <v>0</v>
      </c>
      <c r="DO15" s="1396"/>
      <c r="DP15" s="1396">
        <v>0</v>
      </c>
      <c r="DQ15" s="1396"/>
      <c r="DR15" s="1396"/>
      <c r="DS15" s="1396"/>
      <c r="DT15" s="1396">
        <v>0</v>
      </c>
      <c r="DU15" s="1396"/>
      <c r="DV15" s="1396"/>
      <c r="DW15" s="1396"/>
      <c r="DX15" s="1396"/>
      <c r="DY15" s="1396">
        <v>1788340</v>
      </c>
      <c r="DZ15" s="1396"/>
      <c r="EA15" s="1396">
        <v>11946</v>
      </c>
      <c r="EB15" s="1396">
        <v>217917</v>
      </c>
      <c r="EC15" s="1396"/>
      <c r="ED15" s="1396">
        <v>1532119</v>
      </c>
      <c r="EE15" s="1396">
        <v>26358</v>
      </c>
      <c r="EF15" s="1396"/>
      <c r="EG15" s="1396"/>
      <c r="EH15" s="1396">
        <v>8044790</v>
      </c>
      <c r="EI15" s="1396">
        <v>1624550</v>
      </c>
      <c r="EJ15" s="1396">
        <v>5437653</v>
      </c>
      <c r="EK15" s="1396">
        <v>982587</v>
      </c>
      <c r="EL15" s="1396"/>
      <c r="EM15" s="1396">
        <v>16130487</v>
      </c>
      <c r="EN15" s="1396"/>
      <c r="EO15" s="1396"/>
      <c r="EP15" s="1396"/>
      <c r="EQ15" s="1396"/>
      <c r="ER15" s="1396"/>
      <c r="ES15" s="1396">
        <v>126678463</v>
      </c>
    </row>
    <row r="16" spans="4:149" ht="14.4">
      <c r="D16" s="1194"/>
      <c r="E16" s="1196">
        <v>42309</v>
      </c>
      <c r="F16" s="1396"/>
      <c r="G16" s="1347">
        <v>19653</v>
      </c>
      <c r="H16" s="1396"/>
      <c r="I16" s="1396">
        <v>15499828</v>
      </c>
      <c r="J16" s="1396">
        <v>15499828</v>
      </c>
      <c r="K16" s="1396"/>
      <c r="L16" s="1396"/>
      <c r="M16" s="1396">
        <v>461936</v>
      </c>
      <c r="N16" s="1396">
        <v>461936</v>
      </c>
      <c r="O16" s="1396">
        <v>461936</v>
      </c>
      <c r="P16" s="1396"/>
      <c r="Q16" s="1396">
        <v>0</v>
      </c>
      <c r="R16" s="1396"/>
      <c r="S16" s="1396"/>
      <c r="T16" s="1396">
        <v>0</v>
      </c>
      <c r="U16" s="1396"/>
      <c r="V16" s="1396"/>
      <c r="W16" s="1396"/>
      <c r="X16" s="1396">
        <v>0</v>
      </c>
      <c r="Y16" s="1396">
        <v>0</v>
      </c>
      <c r="Z16" s="1396"/>
      <c r="AA16" s="1396"/>
      <c r="AB16" s="1396">
        <v>0</v>
      </c>
      <c r="AC16" s="1396"/>
      <c r="AD16" s="1396"/>
      <c r="AE16" s="1396"/>
      <c r="AF16" s="1396">
        <v>0</v>
      </c>
      <c r="AG16" s="1396"/>
      <c r="AH16" s="1396"/>
      <c r="AI16" s="1396"/>
      <c r="AJ16" s="1396"/>
      <c r="AK16" s="1396">
        <v>0</v>
      </c>
      <c r="AL16" s="1396"/>
      <c r="AM16" s="1396"/>
      <c r="AN16" s="1396"/>
      <c r="AO16" s="1396">
        <v>2726667</v>
      </c>
      <c r="AP16" s="1396">
        <v>2057550</v>
      </c>
      <c r="AQ16" s="1396">
        <v>669117</v>
      </c>
      <c r="AR16" s="1396">
        <v>669117</v>
      </c>
      <c r="AS16" s="1396"/>
      <c r="AT16" s="1396"/>
      <c r="AU16" s="1396"/>
      <c r="AV16" s="1396"/>
      <c r="AW16" s="1396"/>
      <c r="AX16" s="1396"/>
      <c r="AY16" s="1396">
        <v>14983634</v>
      </c>
      <c r="AZ16" s="1396">
        <v>0</v>
      </c>
      <c r="BA16" s="1396"/>
      <c r="BB16" s="1396"/>
      <c r="BC16" s="1396"/>
      <c r="BD16" s="1396">
        <v>14983634</v>
      </c>
      <c r="BE16" s="1396">
        <v>0</v>
      </c>
      <c r="BF16" s="1396"/>
      <c r="BG16" s="1396"/>
      <c r="BH16" s="1396"/>
      <c r="BI16" s="1396"/>
      <c r="BJ16" s="1396"/>
      <c r="BK16" s="1396"/>
      <c r="BL16" s="1396">
        <v>0</v>
      </c>
      <c r="BM16" s="1396">
        <v>0</v>
      </c>
      <c r="BN16" s="1396"/>
      <c r="BO16" s="1396"/>
      <c r="BP16" s="1396"/>
      <c r="BQ16" s="1396"/>
      <c r="BR16" s="1396"/>
      <c r="BS16" s="1396"/>
      <c r="BT16" s="1396">
        <v>0</v>
      </c>
      <c r="BU16" s="1396">
        <v>0</v>
      </c>
      <c r="BV16" s="1396"/>
      <c r="BW16" s="1396"/>
      <c r="BX16" s="1396"/>
      <c r="BY16" s="1396"/>
      <c r="BZ16" s="1396"/>
      <c r="CA16" s="1396"/>
      <c r="CB16" s="1396"/>
      <c r="CC16" s="1396">
        <v>199521</v>
      </c>
      <c r="CD16" s="1396">
        <v>199521</v>
      </c>
      <c r="CE16" s="1396"/>
      <c r="CF16" s="1396">
        <v>199521</v>
      </c>
      <c r="CG16" s="1396"/>
      <c r="CH16" s="1396"/>
      <c r="CI16" s="1396"/>
      <c r="CJ16" s="1396">
        <v>0</v>
      </c>
      <c r="CK16" s="1396"/>
      <c r="CL16" s="1396"/>
      <c r="CM16" s="1396"/>
      <c r="CN16" s="1396"/>
      <c r="CO16" s="1396"/>
      <c r="CP16" s="1396"/>
      <c r="CQ16" s="1396">
        <v>0</v>
      </c>
      <c r="CR16" s="1396"/>
      <c r="CS16" s="1396"/>
      <c r="CT16" s="1396"/>
      <c r="CU16" s="1396">
        <v>69473323</v>
      </c>
      <c r="CV16" s="1396">
        <v>61726323</v>
      </c>
      <c r="CW16" s="1396">
        <v>7747000</v>
      </c>
      <c r="CX16" s="1396"/>
      <c r="CY16" s="1396">
        <v>0</v>
      </c>
      <c r="CZ16" s="1396"/>
      <c r="DA16" s="1396">
        <v>0</v>
      </c>
      <c r="DB16" s="1396"/>
      <c r="DC16" s="1396"/>
      <c r="DD16" s="1396"/>
      <c r="DE16" s="1396">
        <v>0</v>
      </c>
      <c r="DF16" s="1396"/>
      <c r="DG16" s="1396"/>
      <c r="DH16" s="1396"/>
      <c r="DI16" s="1396">
        <v>0</v>
      </c>
      <c r="DJ16" s="1396"/>
      <c r="DK16" s="1396"/>
      <c r="DL16" s="1396"/>
      <c r="DM16" s="1396"/>
      <c r="DN16" s="1396">
        <v>0</v>
      </c>
      <c r="DO16" s="1396"/>
      <c r="DP16" s="1396">
        <v>0</v>
      </c>
      <c r="DQ16" s="1396"/>
      <c r="DR16" s="1396"/>
      <c r="DS16" s="1396"/>
      <c r="DT16" s="1396">
        <v>0</v>
      </c>
      <c r="DU16" s="1396"/>
      <c r="DV16" s="1396"/>
      <c r="DW16" s="1396"/>
      <c r="DX16" s="1396"/>
      <c r="DY16" s="1396">
        <v>1600534</v>
      </c>
      <c r="DZ16" s="1396"/>
      <c r="EA16" s="1396">
        <v>11654</v>
      </c>
      <c r="EB16" s="1396">
        <v>209002</v>
      </c>
      <c r="EC16" s="1396"/>
      <c r="ED16" s="1396">
        <v>1354459</v>
      </c>
      <c r="EE16" s="1396">
        <v>25419</v>
      </c>
      <c r="EF16" s="1396"/>
      <c r="EG16" s="1396"/>
      <c r="EH16" s="1396">
        <v>8151882</v>
      </c>
      <c r="EI16" s="1396">
        <v>1621717</v>
      </c>
      <c r="EJ16" s="1396">
        <v>5565074</v>
      </c>
      <c r="EK16" s="1396">
        <v>965091</v>
      </c>
      <c r="EL16" s="1396"/>
      <c r="EM16" s="1396">
        <v>16127480</v>
      </c>
      <c r="EN16" s="1396"/>
      <c r="EO16" s="1396"/>
      <c r="EP16" s="1396"/>
      <c r="EQ16" s="1396"/>
      <c r="ER16" s="1396"/>
      <c r="ES16" s="1396">
        <v>129244458</v>
      </c>
    </row>
    <row r="17" spans="5:149" ht="14.4">
      <c r="E17" s="1196">
        <v>42339</v>
      </c>
      <c r="F17" s="1396"/>
      <c r="G17" s="1347">
        <v>30087</v>
      </c>
      <c r="H17" s="1396"/>
      <c r="I17" s="1396">
        <v>161686</v>
      </c>
      <c r="J17" s="1396">
        <v>161686</v>
      </c>
      <c r="K17" s="1396"/>
      <c r="L17" s="1396"/>
      <c r="M17" s="1396">
        <v>136940</v>
      </c>
      <c r="N17" s="1396">
        <v>136940</v>
      </c>
      <c r="O17" s="1396">
        <v>136940</v>
      </c>
      <c r="P17" s="1396"/>
      <c r="Q17" s="1396">
        <v>0</v>
      </c>
      <c r="R17" s="1396"/>
      <c r="S17" s="1396"/>
      <c r="T17" s="1396">
        <v>0</v>
      </c>
      <c r="U17" s="1396"/>
      <c r="V17" s="1396"/>
      <c r="W17" s="1396"/>
      <c r="X17" s="1396">
        <v>0</v>
      </c>
      <c r="Y17" s="1396">
        <v>0</v>
      </c>
      <c r="Z17" s="1396"/>
      <c r="AA17" s="1396"/>
      <c r="AB17" s="1396">
        <v>0</v>
      </c>
      <c r="AC17" s="1396"/>
      <c r="AD17" s="1396"/>
      <c r="AE17" s="1396"/>
      <c r="AF17" s="1396">
        <v>0</v>
      </c>
      <c r="AG17" s="1396"/>
      <c r="AH17" s="1396"/>
      <c r="AI17" s="1396"/>
      <c r="AJ17" s="1396"/>
      <c r="AK17" s="1396">
        <v>0</v>
      </c>
      <c r="AL17" s="1396"/>
      <c r="AM17" s="1396"/>
      <c r="AN17" s="1396"/>
      <c r="AO17" s="1396">
        <v>3257803</v>
      </c>
      <c r="AP17" s="1396">
        <v>2719845</v>
      </c>
      <c r="AQ17" s="1396">
        <v>537958</v>
      </c>
      <c r="AR17" s="1396">
        <v>537958</v>
      </c>
      <c r="AS17" s="1396"/>
      <c r="AT17" s="1396"/>
      <c r="AU17" s="1396"/>
      <c r="AV17" s="1396"/>
      <c r="AW17" s="1396"/>
      <c r="AX17" s="1396"/>
      <c r="AY17" s="1396">
        <v>36483634</v>
      </c>
      <c r="AZ17" s="1396">
        <v>0</v>
      </c>
      <c r="BA17" s="1396"/>
      <c r="BB17" s="1396"/>
      <c r="BC17" s="1396"/>
      <c r="BD17" s="1396">
        <v>36483634</v>
      </c>
      <c r="BE17" s="1396">
        <v>0</v>
      </c>
      <c r="BF17" s="1396"/>
      <c r="BG17" s="1396"/>
      <c r="BH17" s="1396"/>
      <c r="BI17" s="1396"/>
      <c r="BJ17" s="1396"/>
      <c r="BK17" s="1396"/>
      <c r="BL17" s="1396">
        <v>0</v>
      </c>
      <c r="BM17" s="1396">
        <v>0</v>
      </c>
      <c r="BN17" s="1396"/>
      <c r="BO17" s="1396"/>
      <c r="BP17" s="1396"/>
      <c r="BQ17" s="1396"/>
      <c r="BR17" s="1396"/>
      <c r="BS17" s="1396"/>
      <c r="BT17" s="1396">
        <v>0</v>
      </c>
      <c r="BU17" s="1396">
        <v>0</v>
      </c>
      <c r="BV17" s="1396"/>
      <c r="BW17" s="1396"/>
      <c r="BX17" s="1396"/>
      <c r="BY17" s="1396"/>
      <c r="BZ17" s="1396"/>
      <c r="CA17" s="1396"/>
      <c r="CB17" s="1396"/>
      <c r="CC17" s="1396">
        <v>199939</v>
      </c>
      <c r="CD17" s="1396">
        <v>199939</v>
      </c>
      <c r="CE17" s="1396"/>
      <c r="CF17" s="1396">
        <v>199939</v>
      </c>
      <c r="CG17" s="1396"/>
      <c r="CH17" s="1396"/>
      <c r="CI17" s="1396"/>
      <c r="CJ17" s="1396">
        <v>0</v>
      </c>
      <c r="CK17" s="1396"/>
      <c r="CL17" s="1396"/>
      <c r="CM17" s="1396"/>
      <c r="CN17" s="1396"/>
      <c r="CO17" s="1396"/>
      <c r="CP17" s="1396"/>
      <c r="CQ17" s="1396">
        <v>5000000</v>
      </c>
      <c r="CR17" s="1396"/>
      <c r="CS17" s="1396">
        <v>5000000</v>
      </c>
      <c r="CT17" s="1396"/>
      <c r="CU17" s="1396">
        <v>70891026</v>
      </c>
      <c r="CV17" s="1396">
        <v>63732968</v>
      </c>
      <c r="CW17" s="1396">
        <v>7158058</v>
      </c>
      <c r="CX17" s="1396"/>
      <c r="CY17" s="1396">
        <v>0</v>
      </c>
      <c r="CZ17" s="1396"/>
      <c r="DA17" s="1396">
        <v>0</v>
      </c>
      <c r="DB17" s="1396"/>
      <c r="DC17" s="1396"/>
      <c r="DD17" s="1396"/>
      <c r="DE17" s="1396">
        <v>0</v>
      </c>
      <c r="DF17" s="1396"/>
      <c r="DG17" s="1396"/>
      <c r="DH17" s="1396"/>
      <c r="DI17" s="1396">
        <v>0</v>
      </c>
      <c r="DJ17" s="1396"/>
      <c r="DK17" s="1396"/>
      <c r="DL17" s="1396"/>
      <c r="DM17" s="1396"/>
      <c r="DN17" s="1396">
        <v>0</v>
      </c>
      <c r="DO17" s="1396"/>
      <c r="DP17" s="1396">
        <v>0</v>
      </c>
      <c r="DQ17" s="1396"/>
      <c r="DR17" s="1396"/>
      <c r="DS17" s="1396"/>
      <c r="DT17" s="1396">
        <v>0</v>
      </c>
      <c r="DU17" s="1396"/>
      <c r="DV17" s="1396"/>
      <c r="DW17" s="1396"/>
      <c r="DX17" s="1396"/>
      <c r="DY17" s="1396">
        <v>1619018</v>
      </c>
      <c r="DZ17" s="1396"/>
      <c r="EA17" s="1396">
        <v>11338</v>
      </c>
      <c r="EB17" s="1396">
        <v>201484</v>
      </c>
      <c r="EC17" s="1396"/>
      <c r="ED17" s="1396">
        <v>1379951</v>
      </c>
      <c r="EE17" s="1396">
        <v>26245</v>
      </c>
      <c r="EF17" s="1396"/>
      <c r="EG17" s="1396"/>
      <c r="EH17" s="1396">
        <v>8066384</v>
      </c>
      <c r="EI17" s="1396">
        <v>1618885</v>
      </c>
      <c r="EJ17" s="1396">
        <v>5511316</v>
      </c>
      <c r="EK17" s="1396">
        <v>936183</v>
      </c>
      <c r="EL17" s="1396"/>
      <c r="EM17" s="1396">
        <v>17633992</v>
      </c>
      <c r="EN17" s="1396"/>
      <c r="EO17" s="1396"/>
      <c r="EP17" s="1396"/>
      <c r="EQ17" s="1396"/>
      <c r="ER17" s="1396"/>
      <c r="ES17" s="1396">
        <v>143480509</v>
      </c>
    </row>
    <row r="18" spans="5:149" ht="14.4">
      <c r="E18" s="1196"/>
      <c r="F18" s="1396"/>
      <c r="G18" s="1347"/>
      <c r="H18" s="1396"/>
      <c r="I18" s="1396"/>
      <c r="J18" s="1396"/>
      <c r="K18" s="1396"/>
      <c r="L18" s="1396"/>
      <c r="M18" s="1396"/>
      <c r="N18" s="1396"/>
      <c r="O18" s="1396"/>
      <c r="P18" s="1396"/>
      <c r="Q18" s="1396"/>
      <c r="R18" s="1396"/>
      <c r="S18" s="1396"/>
      <c r="T18" s="1396"/>
      <c r="U18" s="1396"/>
      <c r="V18" s="1396"/>
      <c r="W18" s="1396"/>
      <c r="X18" s="1396"/>
      <c r="Y18" s="1396"/>
      <c r="Z18" s="1396"/>
      <c r="AA18" s="1396"/>
      <c r="AB18" s="1396"/>
      <c r="AC18" s="1396"/>
      <c r="AD18" s="1396"/>
      <c r="AE18" s="1396"/>
      <c r="AF18" s="1396"/>
      <c r="AG18" s="1396"/>
      <c r="AH18" s="1396"/>
      <c r="AI18" s="1396"/>
      <c r="AJ18" s="1396"/>
      <c r="AK18" s="1396"/>
      <c r="AL18" s="1396"/>
      <c r="AM18" s="1396"/>
      <c r="AN18" s="1396"/>
      <c r="AO18" s="1396"/>
      <c r="AP18" s="1396"/>
      <c r="AQ18" s="1396"/>
      <c r="AR18" s="1396"/>
      <c r="AS18" s="1396"/>
      <c r="AT18" s="1396"/>
      <c r="AU18" s="1396"/>
      <c r="AV18" s="1396"/>
      <c r="AW18" s="1396"/>
      <c r="AX18" s="1396"/>
      <c r="AY18" s="1396"/>
      <c r="AZ18" s="1396"/>
      <c r="BA18" s="1396"/>
      <c r="BB18" s="1396"/>
      <c r="BC18" s="1396"/>
      <c r="BD18" s="1396"/>
      <c r="BE18" s="1396"/>
      <c r="BF18" s="1396"/>
      <c r="BG18" s="1396"/>
      <c r="BH18" s="1396"/>
      <c r="BI18" s="1396"/>
      <c r="BJ18" s="1396"/>
      <c r="BK18" s="1396"/>
      <c r="BL18" s="1396"/>
      <c r="BM18" s="1396"/>
      <c r="BN18" s="1396"/>
      <c r="BO18" s="1396"/>
      <c r="BP18" s="1396"/>
      <c r="BQ18" s="1396"/>
      <c r="BR18" s="1396"/>
      <c r="BS18" s="1396"/>
      <c r="BT18" s="1396"/>
      <c r="BU18" s="1396"/>
      <c r="BV18" s="1396"/>
      <c r="BW18" s="1396"/>
      <c r="BX18" s="1396"/>
      <c r="BY18" s="1396"/>
      <c r="BZ18" s="1396"/>
      <c r="CA18" s="1396"/>
      <c r="CB18" s="1396"/>
      <c r="CC18" s="1396"/>
      <c r="CD18" s="1396"/>
      <c r="CE18" s="1396"/>
      <c r="CF18" s="1396"/>
      <c r="CG18" s="1396"/>
      <c r="CH18" s="1396"/>
      <c r="CI18" s="1396"/>
      <c r="CJ18" s="1396"/>
      <c r="CK18" s="1396"/>
      <c r="CL18" s="1396"/>
      <c r="CM18" s="1396"/>
      <c r="CN18" s="1396"/>
      <c r="CO18" s="1396"/>
      <c r="CP18" s="1396"/>
      <c r="CQ18" s="1396"/>
      <c r="CR18" s="1396"/>
      <c r="CS18" s="1396"/>
      <c r="CT18" s="1396"/>
      <c r="CU18" s="1396"/>
      <c r="CV18" s="1396"/>
      <c r="CW18" s="1396"/>
      <c r="CX18" s="1396"/>
      <c r="CY18" s="1396"/>
      <c r="CZ18" s="1396"/>
      <c r="DA18" s="1396"/>
      <c r="DB18" s="1396"/>
      <c r="DC18" s="1396"/>
      <c r="DD18" s="1396"/>
      <c r="DE18" s="1396"/>
      <c r="DF18" s="1396"/>
      <c r="DG18" s="1396"/>
      <c r="DH18" s="1396"/>
      <c r="DI18" s="1396"/>
      <c r="DJ18" s="1396"/>
      <c r="DK18" s="1396"/>
      <c r="DL18" s="1396"/>
      <c r="DM18" s="1396"/>
      <c r="DN18" s="1396"/>
      <c r="DO18" s="1396"/>
      <c r="DP18" s="1396"/>
      <c r="DQ18" s="1396"/>
      <c r="DR18" s="1396"/>
      <c r="DS18" s="1396"/>
      <c r="DT18" s="1396"/>
      <c r="DU18" s="1396"/>
      <c r="DV18" s="1396"/>
      <c r="DW18" s="1396"/>
      <c r="DX18" s="1396"/>
      <c r="DY18" s="1396"/>
      <c r="DZ18" s="1396"/>
      <c r="EA18" s="1396"/>
      <c r="EB18" s="1396"/>
      <c r="EC18" s="1396"/>
      <c r="ED18" s="1396"/>
      <c r="EE18" s="1396"/>
      <c r="EF18" s="1396"/>
      <c r="EG18" s="1396"/>
      <c r="EH18" s="1396"/>
      <c r="EI18" s="1396"/>
      <c r="EJ18" s="1396"/>
      <c r="EK18" s="1396"/>
      <c r="EL18" s="1396"/>
      <c r="EM18" s="1396"/>
      <c r="EN18" s="1396"/>
      <c r="EO18" s="1396"/>
      <c r="EP18" s="1396"/>
      <c r="EQ18" s="1396"/>
      <c r="ER18" s="1396"/>
      <c r="ES18" s="1396"/>
    </row>
    <row r="19" spans="5:149" ht="14.4">
      <c r="E19" s="1196"/>
      <c r="F19" s="1396"/>
      <c r="G19" s="1347"/>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96"/>
      <c r="DS19" s="1396"/>
      <c r="DT19" s="1396"/>
      <c r="DU19" s="1396"/>
      <c r="DV19" s="1396"/>
      <c r="DW19" s="1396"/>
      <c r="DX19" s="1396"/>
      <c r="DY19" s="1396"/>
      <c r="DZ19" s="1396"/>
      <c r="EA19" s="1396"/>
      <c r="EB19" s="1396"/>
      <c r="EC19" s="1396"/>
      <c r="ED19" s="1396"/>
      <c r="EE19" s="1396"/>
      <c r="EF19" s="1396"/>
      <c r="EG19" s="1396"/>
      <c r="EH19" s="1396"/>
      <c r="EI19" s="1396"/>
      <c r="EJ19" s="1396"/>
      <c r="EK19" s="1396"/>
      <c r="EL19" s="1396"/>
      <c r="EM19" s="1396"/>
      <c r="EN19" s="1396"/>
      <c r="EO19" s="1396"/>
      <c r="EP19" s="1396"/>
      <c r="EQ19" s="1396"/>
      <c r="ER19" s="1396"/>
      <c r="ES19" s="1396"/>
    </row>
    <row r="20" spans="5:149" ht="14.4">
      <c r="E20" s="1196">
        <v>42370</v>
      </c>
      <c r="F20" s="1396"/>
      <c r="G20" s="1347">
        <v>38626</v>
      </c>
      <c r="H20" s="1396"/>
      <c r="I20" s="1396">
        <v>12260533</v>
      </c>
      <c r="J20" s="1396">
        <v>12260533</v>
      </c>
      <c r="K20" s="1396"/>
      <c r="L20" s="1396"/>
      <c r="M20" s="1396">
        <v>453188</v>
      </c>
      <c r="N20" s="1396">
        <v>453188</v>
      </c>
      <c r="O20" s="1396">
        <v>453188</v>
      </c>
      <c r="P20" s="1396"/>
      <c r="Q20" s="1396">
        <v>0</v>
      </c>
      <c r="R20" s="1396"/>
      <c r="S20" s="1396"/>
      <c r="T20" s="1396">
        <v>0</v>
      </c>
      <c r="U20" s="1396"/>
      <c r="V20" s="1396"/>
      <c r="W20" s="1396"/>
      <c r="X20" s="1396">
        <v>0</v>
      </c>
      <c r="Y20" s="1396">
        <v>0</v>
      </c>
      <c r="Z20" s="1396"/>
      <c r="AA20" s="1396"/>
      <c r="AB20" s="1396">
        <v>0</v>
      </c>
      <c r="AC20" s="1396"/>
      <c r="AD20" s="1396"/>
      <c r="AE20" s="1396"/>
      <c r="AF20" s="1396">
        <v>0</v>
      </c>
      <c r="AG20" s="1396"/>
      <c r="AH20" s="1396"/>
      <c r="AI20" s="1396"/>
      <c r="AJ20" s="1396"/>
      <c r="AK20" s="1396">
        <v>0</v>
      </c>
      <c r="AL20" s="1396"/>
      <c r="AM20" s="1396"/>
      <c r="AN20" s="1396"/>
      <c r="AO20" s="1396">
        <v>4175636</v>
      </c>
      <c r="AP20" s="1396">
        <v>3811005</v>
      </c>
      <c r="AQ20" s="1396">
        <v>364631</v>
      </c>
      <c r="AR20" s="1396">
        <v>364631</v>
      </c>
      <c r="AS20" s="1396"/>
      <c r="AT20" s="1396"/>
      <c r="AU20" s="1396"/>
      <c r="AV20" s="1396"/>
      <c r="AW20" s="1396"/>
      <c r="AX20" s="1396"/>
      <c r="AY20" s="1396">
        <v>30867591</v>
      </c>
      <c r="AZ20" s="1396">
        <v>0</v>
      </c>
      <c r="BA20" s="1396"/>
      <c r="BB20" s="1396"/>
      <c r="BC20" s="1396"/>
      <c r="BD20" s="1396">
        <v>30867591</v>
      </c>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c r="CA20" s="1396"/>
      <c r="CB20" s="1396"/>
      <c r="CC20" s="1396">
        <v>197819</v>
      </c>
      <c r="CD20" s="1396">
        <v>197819</v>
      </c>
      <c r="CE20" s="1396"/>
      <c r="CF20" s="1396">
        <v>197819</v>
      </c>
      <c r="CG20" s="1396"/>
      <c r="CH20" s="1396"/>
      <c r="CI20" s="1396"/>
      <c r="CJ20" s="1396">
        <v>0</v>
      </c>
      <c r="CK20" s="1396"/>
      <c r="CL20" s="1396"/>
      <c r="CM20" s="1396"/>
      <c r="CN20" s="1396"/>
      <c r="CO20" s="1396"/>
      <c r="CP20" s="1396"/>
      <c r="CQ20" s="1396">
        <v>5000000</v>
      </c>
      <c r="CR20" s="1396"/>
      <c r="CS20" s="1396">
        <v>5000000</v>
      </c>
      <c r="CT20" s="1396"/>
      <c r="CU20" s="1396">
        <v>68807330</v>
      </c>
      <c r="CV20" s="1396">
        <v>61954303</v>
      </c>
      <c r="CW20" s="1396">
        <v>6853027</v>
      </c>
      <c r="CX20" s="1396"/>
      <c r="CY20" s="1396">
        <v>0</v>
      </c>
      <c r="CZ20" s="1396"/>
      <c r="DA20" s="1396">
        <v>0</v>
      </c>
      <c r="DB20" s="1396"/>
      <c r="DC20" s="1396"/>
      <c r="DD20" s="1396"/>
      <c r="DE20" s="1396">
        <v>0</v>
      </c>
      <c r="DF20" s="1396"/>
      <c r="DG20" s="1396"/>
      <c r="DH20" s="1396"/>
      <c r="DI20" s="1396">
        <v>0</v>
      </c>
      <c r="DJ20" s="1396"/>
      <c r="DK20" s="1396"/>
      <c r="DL20" s="1396"/>
      <c r="DM20" s="1396"/>
      <c r="DN20" s="1396">
        <v>0</v>
      </c>
      <c r="DO20" s="1396"/>
      <c r="DP20" s="1396">
        <v>0</v>
      </c>
      <c r="DQ20" s="1396"/>
      <c r="DR20" s="1396"/>
      <c r="DS20" s="1396"/>
      <c r="DT20" s="1396">
        <v>0</v>
      </c>
      <c r="DU20" s="1396"/>
      <c r="DV20" s="1396"/>
      <c r="DW20" s="1396"/>
      <c r="DX20" s="1396"/>
      <c r="DY20" s="1396">
        <v>1520077</v>
      </c>
      <c r="DZ20" s="1396"/>
      <c r="EA20" s="1396">
        <v>1520</v>
      </c>
      <c r="EB20" s="1396">
        <v>168380</v>
      </c>
      <c r="EC20" s="1396"/>
      <c r="ED20" s="1396">
        <v>1323977</v>
      </c>
      <c r="EE20" s="1396">
        <v>26200</v>
      </c>
      <c r="EF20" s="1396"/>
      <c r="EG20" s="1396"/>
      <c r="EH20" s="1396">
        <v>8429412</v>
      </c>
      <c r="EI20" s="1396">
        <v>2019656</v>
      </c>
      <c r="EJ20" s="1396">
        <v>5502482</v>
      </c>
      <c r="EK20" s="1396">
        <v>907274</v>
      </c>
      <c r="EL20" s="1396"/>
      <c r="EM20" s="1396">
        <v>16766364</v>
      </c>
      <c r="EN20" s="1396"/>
      <c r="EO20" s="1396"/>
      <c r="EP20" s="1396"/>
      <c r="EQ20" s="1396"/>
      <c r="ER20" s="1396"/>
      <c r="ES20" s="1396">
        <v>148516576</v>
      </c>
    </row>
    <row r="21" spans="5:149" ht="14.4">
      <c r="E21" s="1196">
        <v>42401</v>
      </c>
      <c r="F21" s="1396"/>
      <c r="G21" s="1347">
        <v>29353</v>
      </c>
      <c r="H21" s="1396"/>
      <c r="I21" s="1396">
        <v>9138731</v>
      </c>
      <c r="J21" s="1396">
        <v>9138731</v>
      </c>
      <c r="K21" s="1396"/>
      <c r="L21" s="1396"/>
      <c r="M21" s="1396">
        <v>983586</v>
      </c>
      <c r="N21" s="1396">
        <v>983586</v>
      </c>
      <c r="O21" s="1396">
        <v>983586</v>
      </c>
      <c r="P21" s="1396"/>
      <c r="Q21" s="1396">
        <v>0</v>
      </c>
      <c r="R21" s="1396"/>
      <c r="S21" s="1396"/>
      <c r="T21" s="1396">
        <v>0</v>
      </c>
      <c r="U21" s="1396"/>
      <c r="V21" s="1396"/>
      <c r="W21" s="1396"/>
      <c r="X21" s="1396">
        <v>0</v>
      </c>
      <c r="Y21" s="1396">
        <v>0</v>
      </c>
      <c r="Z21" s="1396"/>
      <c r="AA21" s="1396"/>
      <c r="AB21" s="1396">
        <v>0</v>
      </c>
      <c r="AC21" s="1396"/>
      <c r="AD21" s="1396"/>
      <c r="AE21" s="1396"/>
      <c r="AF21" s="1396">
        <v>0</v>
      </c>
      <c r="AG21" s="1396"/>
      <c r="AH21" s="1396"/>
      <c r="AI21" s="1396"/>
      <c r="AJ21" s="1396"/>
      <c r="AK21" s="1396">
        <v>0</v>
      </c>
      <c r="AL21" s="1396"/>
      <c r="AM21" s="1396"/>
      <c r="AN21" s="1396"/>
      <c r="AO21" s="1396">
        <v>1756955</v>
      </c>
      <c r="AP21" s="1396">
        <v>1234501</v>
      </c>
      <c r="AQ21" s="1396">
        <v>522454</v>
      </c>
      <c r="AR21" s="1396">
        <v>522454</v>
      </c>
      <c r="AS21" s="1396"/>
      <c r="AT21" s="1396"/>
      <c r="AU21" s="1396"/>
      <c r="AV21" s="1396"/>
      <c r="AW21" s="1396"/>
      <c r="AX21" s="1396"/>
      <c r="AY21" s="1396">
        <v>35015318</v>
      </c>
      <c r="AZ21" s="1396">
        <v>0</v>
      </c>
      <c r="BA21" s="1396"/>
      <c r="BB21" s="1396"/>
      <c r="BC21" s="1396"/>
      <c r="BD21" s="1396">
        <v>35015318</v>
      </c>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c r="CA21" s="1396"/>
      <c r="CB21" s="1396"/>
      <c r="CC21" s="1396">
        <v>0</v>
      </c>
      <c r="CD21" s="1396">
        <v>0</v>
      </c>
      <c r="CE21" s="1396"/>
      <c r="CF21" s="1396">
        <v>0</v>
      </c>
      <c r="CG21" s="1396"/>
      <c r="CH21" s="1396"/>
      <c r="CI21" s="1396"/>
      <c r="CJ21" s="1396">
        <v>0</v>
      </c>
      <c r="CK21" s="1396"/>
      <c r="CL21" s="1396"/>
      <c r="CM21" s="1396"/>
      <c r="CN21" s="1396"/>
      <c r="CO21" s="1396"/>
      <c r="CP21" s="1396"/>
      <c r="CQ21" s="1396">
        <v>6000000</v>
      </c>
      <c r="CR21" s="1396"/>
      <c r="CS21" s="1396">
        <v>6000000</v>
      </c>
      <c r="CT21" s="1396"/>
      <c r="CU21" s="1396">
        <v>68188613</v>
      </c>
      <c r="CV21" s="1396">
        <v>61408868</v>
      </c>
      <c r="CW21" s="1396">
        <v>6779745</v>
      </c>
      <c r="CX21" s="1396"/>
      <c r="CY21" s="1396">
        <v>0</v>
      </c>
      <c r="CZ21" s="1396"/>
      <c r="DA21" s="1396">
        <v>0</v>
      </c>
      <c r="DB21" s="1396"/>
      <c r="DC21" s="1396"/>
      <c r="DD21" s="1396"/>
      <c r="DE21" s="1396">
        <v>0</v>
      </c>
      <c r="DF21" s="1396"/>
      <c r="DG21" s="1396"/>
      <c r="DH21" s="1396"/>
      <c r="DI21" s="1396">
        <v>0</v>
      </c>
      <c r="DJ21" s="1396"/>
      <c r="DK21" s="1396"/>
      <c r="DL21" s="1396"/>
      <c r="DM21" s="1396"/>
      <c r="DN21" s="1396">
        <v>0</v>
      </c>
      <c r="DO21" s="1396"/>
      <c r="DP21" s="1396">
        <v>0</v>
      </c>
      <c r="DQ21" s="1396"/>
      <c r="DR21" s="1396"/>
      <c r="DS21" s="1396"/>
      <c r="DT21" s="1396">
        <v>0</v>
      </c>
      <c r="DU21" s="1396"/>
      <c r="DV21" s="1396"/>
      <c r="DW21" s="1396"/>
      <c r="DX21" s="1396"/>
      <c r="DY21" s="1396">
        <v>1480589</v>
      </c>
      <c r="DZ21" s="1396"/>
      <c r="EA21" s="1396">
        <v>1520</v>
      </c>
      <c r="EB21" s="1396">
        <v>178295</v>
      </c>
      <c r="EC21" s="1396"/>
      <c r="ED21" s="1396">
        <v>1274502</v>
      </c>
      <c r="EE21" s="1396">
        <v>26272</v>
      </c>
      <c r="EF21" s="1396"/>
      <c r="EG21" s="1396"/>
      <c r="EH21" s="1396">
        <v>8457319</v>
      </c>
      <c r="EI21" s="1396">
        <v>2016263</v>
      </c>
      <c r="EJ21" s="1396">
        <v>5562690</v>
      </c>
      <c r="EK21" s="1396">
        <v>878366</v>
      </c>
      <c r="EL21" s="1396"/>
      <c r="EM21" s="1396">
        <v>14882414</v>
      </c>
      <c r="EN21" s="1396"/>
      <c r="EO21" s="1396"/>
      <c r="EP21" s="1396"/>
      <c r="EQ21" s="1396"/>
      <c r="ER21" s="1396"/>
      <c r="ES21" s="1396">
        <v>145932878</v>
      </c>
    </row>
    <row r="22" spans="5:149" ht="14.4">
      <c r="E22" s="1196">
        <v>42430</v>
      </c>
      <c r="F22" s="1396"/>
      <c r="G22" s="1347">
        <v>23286</v>
      </c>
      <c r="H22" s="1396"/>
      <c r="I22" s="1396">
        <v>9017244</v>
      </c>
      <c r="J22" s="1396">
        <v>9017244</v>
      </c>
      <c r="K22" s="1396"/>
      <c r="L22" s="1396"/>
      <c r="M22" s="1396">
        <v>313644</v>
      </c>
      <c r="N22" s="1396">
        <v>313644</v>
      </c>
      <c r="O22" s="1396">
        <v>313644</v>
      </c>
      <c r="P22" s="1396"/>
      <c r="Q22" s="1396">
        <v>0</v>
      </c>
      <c r="R22" s="1396"/>
      <c r="S22" s="1396"/>
      <c r="T22" s="1396">
        <v>0</v>
      </c>
      <c r="U22" s="1396"/>
      <c r="V22" s="1396"/>
      <c r="W22" s="1396"/>
      <c r="X22" s="1396">
        <v>0</v>
      </c>
      <c r="Y22" s="1396">
        <v>0</v>
      </c>
      <c r="Z22" s="1396"/>
      <c r="AA22" s="1396"/>
      <c r="AB22" s="1396">
        <v>0</v>
      </c>
      <c r="AC22" s="1396"/>
      <c r="AD22" s="1396"/>
      <c r="AE22" s="1396"/>
      <c r="AF22" s="1396">
        <v>0</v>
      </c>
      <c r="AG22" s="1396"/>
      <c r="AH22" s="1396"/>
      <c r="AI22" s="1396"/>
      <c r="AJ22" s="1396"/>
      <c r="AK22" s="1396">
        <v>0</v>
      </c>
      <c r="AL22" s="1396"/>
      <c r="AM22" s="1396"/>
      <c r="AN22" s="1396"/>
      <c r="AO22" s="1396">
        <v>2089301</v>
      </c>
      <c r="AP22" s="1396">
        <v>1888548</v>
      </c>
      <c r="AQ22" s="1396">
        <v>200753</v>
      </c>
      <c r="AR22" s="1396">
        <v>200753</v>
      </c>
      <c r="AS22" s="1396"/>
      <c r="AT22" s="1396"/>
      <c r="AU22" s="1396"/>
      <c r="AV22" s="1396"/>
      <c r="AW22" s="1396"/>
      <c r="AX22" s="1396"/>
      <c r="AY22" s="1396">
        <v>30705318</v>
      </c>
      <c r="AZ22" s="1396">
        <v>0</v>
      </c>
      <c r="BA22" s="1396"/>
      <c r="BB22" s="1396"/>
      <c r="BC22" s="1396"/>
      <c r="BD22" s="1396">
        <v>30705318</v>
      </c>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c r="CA22" s="1396"/>
      <c r="CB22" s="1396"/>
      <c r="CC22" s="1396">
        <v>0</v>
      </c>
      <c r="CD22" s="1396">
        <v>0</v>
      </c>
      <c r="CE22" s="1396"/>
      <c r="CF22" s="1396">
        <v>0</v>
      </c>
      <c r="CG22" s="1396"/>
      <c r="CH22" s="1396"/>
      <c r="CI22" s="1396"/>
      <c r="CJ22" s="1396">
        <v>0</v>
      </c>
      <c r="CK22" s="1396"/>
      <c r="CL22" s="1396"/>
      <c r="CM22" s="1396"/>
      <c r="CN22" s="1396"/>
      <c r="CO22" s="1396"/>
      <c r="CP22" s="1396"/>
      <c r="CQ22" s="1396">
        <v>5500000</v>
      </c>
      <c r="CR22" s="1396"/>
      <c r="CS22" s="1396">
        <v>5500000</v>
      </c>
      <c r="CT22" s="1396"/>
      <c r="CU22" s="1396">
        <v>67233399</v>
      </c>
      <c r="CV22" s="1396">
        <v>60566520</v>
      </c>
      <c r="CW22" s="1396">
        <v>6666879</v>
      </c>
      <c r="CX22" s="1396"/>
      <c r="CY22" s="1396">
        <v>0</v>
      </c>
      <c r="CZ22" s="1396"/>
      <c r="DA22" s="1396">
        <v>0</v>
      </c>
      <c r="DB22" s="1396"/>
      <c r="DC22" s="1396"/>
      <c r="DD22" s="1396"/>
      <c r="DE22" s="1396">
        <v>0</v>
      </c>
      <c r="DF22" s="1396"/>
      <c r="DG22" s="1396"/>
      <c r="DH22" s="1396"/>
      <c r="DI22" s="1396">
        <v>0</v>
      </c>
      <c r="DJ22" s="1396"/>
      <c r="DK22" s="1396"/>
      <c r="DL22" s="1396"/>
      <c r="DM22" s="1396"/>
      <c r="DN22" s="1396">
        <v>0</v>
      </c>
      <c r="DO22" s="1396"/>
      <c r="DP22" s="1396">
        <v>0</v>
      </c>
      <c r="DQ22" s="1396"/>
      <c r="DR22" s="1396"/>
      <c r="DS22" s="1396"/>
      <c r="DT22" s="1396">
        <v>0</v>
      </c>
      <c r="DU22" s="1396"/>
      <c r="DV22" s="1396"/>
      <c r="DW22" s="1396"/>
      <c r="DX22" s="1396"/>
      <c r="DY22" s="1396">
        <v>1426838</v>
      </c>
      <c r="DZ22" s="1396"/>
      <c r="EA22" s="1396">
        <v>1824</v>
      </c>
      <c r="EB22" s="1396">
        <v>218164</v>
      </c>
      <c r="EC22" s="1396"/>
      <c r="ED22" s="1396">
        <v>1179663</v>
      </c>
      <c r="EE22" s="1396">
        <v>27187</v>
      </c>
      <c r="EF22" s="1396"/>
      <c r="EG22" s="1396"/>
      <c r="EH22" s="1396">
        <v>8346771</v>
      </c>
      <c r="EI22" s="1396">
        <v>2012869</v>
      </c>
      <c r="EJ22" s="1396">
        <v>5483743</v>
      </c>
      <c r="EK22" s="1396">
        <v>850159</v>
      </c>
      <c r="EL22" s="1396"/>
      <c r="EM22" s="1396">
        <v>14822814</v>
      </c>
      <c r="EN22" s="1396"/>
      <c r="EO22" s="1396"/>
      <c r="EP22" s="1396"/>
      <c r="EQ22" s="1396"/>
      <c r="ER22" s="1396"/>
      <c r="ES22" s="1396">
        <v>139478615</v>
      </c>
    </row>
    <row r="23" spans="5:149" ht="14.4">
      <c r="E23" s="1196">
        <v>42461</v>
      </c>
      <c r="F23" s="1396"/>
      <c r="G23" s="1347">
        <v>13158</v>
      </c>
      <c r="H23" s="1396"/>
      <c r="I23" s="1396">
        <v>15360002</v>
      </c>
      <c r="J23" s="1396">
        <v>15360002</v>
      </c>
      <c r="K23" s="1396"/>
      <c r="L23" s="1396"/>
      <c r="M23" s="1396">
        <v>416499</v>
      </c>
      <c r="N23" s="1396">
        <v>416499</v>
      </c>
      <c r="O23" s="1396">
        <v>416499</v>
      </c>
      <c r="P23" s="1396"/>
      <c r="Q23" s="1396">
        <v>0</v>
      </c>
      <c r="R23" s="1396"/>
      <c r="S23" s="1396"/>
      <c r="T23" s="1396">
        <v>0</v>
      </c>
      <c r="U23" s="1396"/>
      <c r="V23" s="1396"/>
      <c r="W23" s="1396"/>
      <c r="X23" s="1396">
        <v>0</v>
      </c>
      <c r="Y23" s="1396">
        <v>0</v>
      </c>
      <c r="Z23" s="1396"/>
      <c r="AA23" s="1396"/>
      <c r="AB23" s="1396">
        <v>0</v>
      </c>
      <c r="AC23" s="1396"/>
      <c r="AD23" s="1396"/>
      <c r="AE23" s="1396"/>
      <c r="AF23" s="1396">
        <v>0</v>
      </c>
      <c r="AG23" s="1396"/>
      <c r="AH23" s="1396"/>
      <c r="AI23" s="1396"/>
      <c r="AJ23" s="1396"/>
      <c r="AK23" s="1396">
        <v>0</v>
      </c>
      <c r="AL23" s="1396"/>
      <c r="AM23" s="1396"/>
      <c r="AN23" s="1396"/>
      <c r="AO23" s="1396">
        <v>901005</v>
      </c>
      <c r="AP23" s="1396">
        <v>866580</v>
      </c>
      <c r="AQ23" s="1396">
        <v>34425</v>
      </c>
      <c r="AR23" s="1396">
        <v>34425</v>
      </c>
      <c r="AS23" s="1396"/>
      <c r="AT23" s="1396"/>
      <c r="AU23" s="1396"/>
      <c r="AV23" s="1396"/>
      <c r="AW23" s="1396"/>
      <c r="AX23" s="1396"/>
      <c r="AY23" s="1396">
        <v>30705318</v>
      </c>
      <c r="AZ23" s="1396">
        <v>0</v>
      </c>
      <c r="BA23" s="1396"/>
      <c r="BB23" s="1396"/>
      <c r="BC23" s="1396"/>
      <c r="BD23" s="1396">
        <v>30705318</v>
      </c>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c r="CA23" s="1396"/>
      <c r="CB23" s="1396"/>
      <c r="CC23" s="1396">
        <v>0</v>
      </c>
      <c r="CD23" s="1396">
        <v>0</v>
      </c>
      <c r="CE23" s="1396"/>
      <c r="CF23" s="1396">
        <v>0</v>
      </c>
      <c r="CG23" s="1396"/>
      <c r="CH23" s="1396"/>
      <c r="CI23" s="1396"/>
      <c r="CJ23" s="1396">
        <v>0</v>
      </c>
      <c r="CK23" s="1396"/>
      <c r="CL23" s="1396"/>
      <c r="CM23" s="1396"/>
      <c r="CN23" s="1396"/>
      <c r="CO23" s="1396"/>
      <c r="CP23" s="1396"/>
      <c r="CQ23" s="1396">
        <v>9500000</v>
      </c>
      <c r="CR23" s="1396"/>
      <c r="CS23" s="1396">
        <v>9500000</v>
      </c>
      <c r="CT23" s="1396"/>
      <c r="CU23" s="1396">
        <v>66396493</v>
      </c>
      <c r="CV23" s="1396">
        <v>59995107</v>
      </c>
      <c r="CW23" s="1396">
        <v>6401386</v>
      </c>
      <c r="CX23" s="1396"/>
      <c r="CY23" s="1396">
        <v>0</v>
      </c>
      <c r="CZ23" s="1396"/>
      <c r="DA23" s="1396">
        <v>0</v>
      </c>
      <c r="DB23" s="1396"/>
      <c r="DC23" s="1396"/>
      <c r="DD23" s="1396"/>
      <c r="DE23" s="1396">
        <v>0</v>
      </c>
      <c r="DF23" s="1396"/>
      <c r="DG23" s="1396"/>
      <c r="DH23" s="1396"/>
      <c r="DI23" s="1396">
        <v>0</v>
      </c>
      <c r="DJ23" s="1396"/>
      <c r="DK23" s="1396"/>
      <c r="DL23" s="1396"/>
      <c r="DM23" s="1396"/>
      <c r="DN23" s="1396">
        <v>0</v>
      </c>
      <c r="DO23" s="1396"/>
      <c r="DP23" s="1396">
        <v>0</v>
      </c>
      <c r="DQ23" s="1396"/>
      <c r="DR23" s="1396"/>
      <c r="DS23" s="1396"/>
      <c r="DT23" s="1396">
        <v>0</v>
      </c>
      <c r="DU23" s="1396"/>
      <c r="DV23" s="1396"/>
      <c r="DW23" s="1396"/>
      <c r="DX23" s="1396"/>
      <c r="DY23" s="1396">
        <v>683700</v>
      </c>
      <c r="DZ23" s="1396"/>
      <c r="EA23" s="1396">
        <v>1824</v>
      </c>
      <c r="EB23" s="1396">
        <v>0</v>
      </c>
      <c r="EC23" s="1396"/>
      <c r="ED23" s="1396">
        <v>654524</v>
      </c>
      <c r="EE23" s="1396">
        <v>27352</v>
      </c>
      <c r="EF23" s="1396"/>
      <c r="EG23" s="1396"/>
      <c r="EH23" s="1396">
        <v>8301366</v>
      </c>
      <c r="EI23" s="1396">
        <v>2009475</v>
      </c>
      <c r="EJ23" s="1396">
        <v>5469938</v>
      </c>
      <c r="EK23" s="1396">
        <v>821953</v>
      </c>
      <c r="EL23" s="1396"/>
      <c r="EM23" s="1396">
        <v>15040992</v>
      </c>
      <c r="EN23" s="1396"/>
      <c r="EO23" s="1396"/>
      <c r="EP23" s="1396"/>
      <c r="EQ23" s="1396"/>
      <c r="ER23" s="1396"/>
      <c r="ES23" s="1396">
        <v>147318533</v>
      </c>
    </row>
    <row r="24" spans="5:149" ht="14.4">
      <c r="E24" s="1196">
        <v>42491</v>
      </c>
      <c r="F24" s="1396"/>
      <c r="G24" s="1347">
        <v>17897</v>
      </c>
      <c r="H24" s="1396"/>
      <c r="I24" s="1396">
        <v>14961083</v>
      </c>
      <c r="J24" s="1396">
        <v>14961083</v>
      </c>
      <c r="K24" s="1396"/>
      <c r="L24" s="1396"/>
      <c r="M24" s="1396">
        <v>1165246</v>
      </c>
      <c r="N24" s="1396">
        <v>1165246</v>
      </c>
      <c r="O24" s="1396">
        <v>1165246</v>
      </c>
      <c r="P24" s="1396"/>
      <c r="Q24" s="1396">
        <v>0</v>
      </c>
      <c r="R24" s="1396"/>
      <c r="S24" s="1396"/>
      <c r="T24" s="1396">
        <v>0</v>
      </c>
      <c r="U24" s="1396"/>
      <c r="V24" s="1396"/>
      <c r="W24" s="1396"/>
      <c r="X24" s="1396">
        <v>0</v>
      </c>
      <c r="Y24" s="1396">
        <v>0</v>
      </c>
      <c r="Z24" s="1396"/>
      <c r="AA24" s="1396"/>
      <c r="AB24" s="1396">
        <v>0</v>
      </c>
      <c r="AC24" s="1396"/>
      <c r="AD24" s="1396"/>
      <c r="AE24" s="1396"/>
      <c r="AF24" s="1396">
        <v>0</v>
      </c>
      <c r="AG24" s="1396"/>
      <c r="AH24" s="1396"/>
      <c r="AI24" s="1396"/>
      <c r="AJ24" s="1396"/>
      <c r="AK24" s="1396">
        <v>0</v>
      </c>
      <c r="AL24" s="1396"/>
      <c r="AM24" s="1396"/>
      <c r="AN24" s="1396"/>
      <c r="AO24" s="1396">
        <v>3191430</v>
      </c>
      <c r="AP24" s="1396">
        <v>3094446</v>
      </c>
      <c r="AQ24" s="1396">
        <v>96984</v>
      </c>
      <c r="AR24" s="1396">
        <v>96984</v>
      </c>
      <c r="AS24" s="1396"/>
      <c r="AT24" s="1396"/>
      <c r="AU24" s="1396"/>
      <c r="AV24" s="1396"/>
      <c r="AW24" s="1396"/>
      <c r="AX24" s="1396"/>
      <c r="AY24" s="1396">
        <v>31083394</v>
      </c>
      <c r="AZ24" s="1396">
        <v>0</v>
      </c>
      <c r="BA24" s="1396"/>
      <c r="BB24" s="1396"/>
      <c r="BC24" s="1396"/>
      <c r="BD24" s="1396">
        <v>31083394</v>
      </c>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c r="CA24" s="1396"/>
      <c r="CB24" s="1396"/>
      <c r="CC24" s="1396">
        <v>0</v>
      </c>
      <c r="CD24" s="1396">
        <v>0</v>
      </c>
      <c r="CE24" s="1396"/>
      <c r="CF24" s="1396">
        <v>0</v>
      </c>
      <c r="CG24" s="1396"/>
      <c r="CH24" s="1396"/>
      <c r="CI24" s="1396"/>
      <c r="CJ24" s="1396">
        <v>0</v>
      </c>
      <c r="CK24" s="1396"/>
      <c r="CL24" s="1396"/>
      <c r="CM24" s="1396"/>
      <c r="CN24" s="1396"/>
      <c r="CO24" s="1396"/>
      <c r="CP24" s="1396"/>
      <c r="CQ24" s="1396">
        <v>6500000</v>
      </c>
      <c r="CR24" s="1396"/>
      <c r="CS24" s="1396">
        <v>6500000</v>
      </c>
      <c r="CT24" s="1396"/>
      <c r="CU24" s="1396">
        <v>66051258</v>
      </c>
      <c r="CV24" s="1396">
        <v>59474559</v>
      </c>
      <c r="CW24" s="1396">
        <v>6576699</v>
      </c>
      <c r="CX24" s="1396"/>
      <c r="CY24" s="1396">
        <v>0</v>
      </c>
      <c r="CZ24" s="1396"/>
      <c r="DA24" s="1396">
        <v>0</v>
      </c>
      <c r="DB24" s="1396"/>
      <c r="DC24" s="1396"/>
      <c r="DD24" s="1396"/>
      <c r="DE24" s="1396">
        <v>0</v>
      </c>
      <c r="DF24" s="1396"/>
      <c r="DG24" s="1396"/>
      <c r="DH24" s="1396"/>
      <c r="DI24" s="1396">
        <v>0</v>
      </c>
      <c r="DJ24" s="1396"/>
      <c r="DK24" s="1396"/>
      <c r="DL24" s="1396"/>
      <c r="DM24" s="1396"/>
      <c r="DN24" s="1396">
        <v>0</v>
      </c>
      <c r="DO24" s="1396"/>
      <c r="DP24" s="1396">
        <v>0</v>
      </c>
      <c r="DQ24" s="1396"/>
      <c r="DR24" s="1396"/>
      <c r="DS24" s="1396"/>
      <c r="DT24" s="1396">
        <v>0</v>
      </c>
      <c r="DU24" s="1396"/>
      <c r="DV24" s="1396"/>
      <c r="DW24" s="1396"/>
      <c r="DX24" s="1396"/>
      <c r="DY24" s="1396">
        <v>690867</v>
      </c>
      <c r="DZ24" s="1396"/>
      <c r="EA24" s="1396">
        <v>1824</v>
      </c>
      <c r="EB24" s="1396">
        <v>0</v>
      </c>
      <c r="EC24" s="1396"/>
      <c r="ED24" s="1396">
        <v>662310</v>
      </c>
      <c r="EE24" s="1396">
        <v>26733</v>
      </c>
      <c r="EF24" s="1396"/>
      <c r="EG24" s="1396"/>
      <c r="EH24" s="1396">
        <v>8185503</v>
      </c>
      <c r="EI24" s="1396">
        <v>2006081</v>
      </c>
      <c r="EJ24" s="1396">
        <v>5385665</v>
      </c>
      <c r="EK24" s="1396">
        <v>793757</v>
      </c>
      <c r="EL24" s="1396"/>
      <c r="EM24" s="1396">
        <v>14496076</v>
      </c>
      <c r="EN24" s="1396"/>
      <c r="EO24" s="1396"/>
      <c r="EP24" s="1396"/>
      <c r="EQ24" s="1396"/>
      <c r="ER24" s="1396"/>
      <c r="ES24" s="1396">
        <v>146342754</v>
      </c>
    </row>
    <row r="25" spans="5:149" ht="14.4">
      <c r="E25" s="1196">
        <v>42522</v>
      </c>
      <c r="F25" s="1396"/>
      <c r="G25" s="1347">
        <v>17424</v>
      </c>
      <c r="H25" s="1396"/>
      <c r="I25" s="1396">
        <v>13623798</v>
      </c>
      <c r="J25" s="1396">
        <v>13623798</v>
      </c>
      <c r="K25" s="1396"/>
      <c r="L25" s="1396"/>
      <c r="M25" s="1396">
        <v>1217170</v>
      </c>
      <c r="N25" s="1396">
        <v>1217170</v>
      </c>
      <c r="O25" s="1396">
        <v>1217170</v>
      </c>
      <c r="P25" s="1396"/>
      <c r="Q25" s="1396">
        <v>0</v>
      </c>
      <c r="R25" s="1396"/>
      <c r="S25" s="1396"/>
      <c r="T25" s="1396">
        <v>0</v>
      </c>
      <c r="U25" s="1396"/>
      <c r="V25" s="1396"/>
      <c r="W25" s="1396"/>
      <c r="X25" s="1396">
        <v>0</v>
      </c>
      <c r="Y25" s="1396">
        <v>0</v>
      </c>
      <c r="Z25" s="1396"/>
      <c r="AA25" s="1396"/>
      <c r="AB25" s="1396">
        <v>0</v>
      </c>
      <c r="AC25" s="1396"/>
      <c r="AD25" s="1396"/>
      <c r="AE25" s="1396"/>
      <c r="AF25" s="1396">
        <v>0</v>
      </c>
      <c r="AG25" s="1396"/>
      <c r="AH25" s="1396"/>
      <c r="AI25" s="1396"/>
      <c r="AJ25" s="1396"/>
      <c r="AK25" s="1396">
        <v>0</v>
      </c>
      <c r="AL25" s="1396"/>
      <c r="AM25" s="1396"/>
      <c r="AN25" s="1396"/>
      <c r="AO25" s="1396">
        <v>3167513</v>
      </c>
      <c r="AP25" s="1396">
        <v>3056166</v>
      </c>
      <c r="AQ25" s="1396">
        <v>111347</v>
      </c>
      <c r="AR25" s="1396">
        <v>111347</v>
      </c>
      <c r="AS25" s="1396"/>
      <c r="AT25" s="1396"/>
      <c r="AU25" s="1396"/>
      <c r="AV25" s="1396"/>
      <c r="AW25" s="1396"/>
      <c r="AX25" s="1396"/>
      <c r="AY25" s="1396">
        <v>29976865</v>
      </c>
      <c r="AZ25" s="1396">
        <v>0</v>
      </c>
      <c r="BA25" s="1396"/>
      <c r="BB25" s="1396"/>
      <c r="BC25" s="1396"/>
      <c r="BD25" s="1396">
        <v>29976865</v>
      </c>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c r="CA25" s="1396"/>
      <c r="CB25" s="1396"/>
      <c r="CC25" s="1396">
        <v>0</v>
      </c>
      <c r="CD25" s="1396">
        <v>0</v>
      </c>
      <c r="CE25" s="1396"/>
      <c r="CF25" s="1396">
        <v>0</v>
      </c>
      <c r="CG25" s="1396"/>
      <c r="CH25" s="1396"/>
      <c r="CI25" s="1396"/>
      <c r="CJ25" s="1396">
        <v>0</v>
      </c>
      <c r="CK25" s="1396"/>
      <c r="CL25" s="1396"/>
      <c r="CM25" s="1396"/>
      <c r="CN25" s="1396"/>
      <c r="CO25" s="1396"/>
      <c r="CP25" s="1396"/>
      <c r="CQ25" s="1396">
        <v>9500000</v>
      </c>
      <c r="CR25" s="1396"/>
      <c r="CS25" s="1396">
        <v>9500000</v>
      </c>
      <c r="CT25" s="1396"/>
      <c r="CU25" s="1396">
        <v>66838161</v>
      </c>
      <c r="CV25" s="1396">
        <v>60267115</v>
      </c>
      <c r="CW25" s="1396">
        <v>6571046</v>
      </c>
      <c r="CX25" s="1396"/>
      <c r="CY25" s="1396">
        <v>0</v>
      </c>
      <c r="CZ25" s="1396"/>
      <c r="DA25" s="1396">
        <v>0</v>
      </c>
      <c r="DB25" s="1396"/>
      <c r="DC25" s="1396"/>
      <c r="DD25" s="1396"/>
      <c r="DE25" s="1396">
        <v>0</v>
      </c>
      <c r="DF25" s="1396"/>
      <c r="DG25" s="1396"/>
      <c r="DH25" s="1396"/>
      <c r="DI25" s="1396">
        <v>0</v>
      </c>
      <c r="DJ25" s="1396"/>
      <c r="DK25" s="1396"/>
      <c r="DL25" s="1396"/>
      <c r="DM25" s="1396"/>
      <c r="DN25" s="1396">
        <v>0</v>
      </c>
      <c r="DO25" s="1396"/>
      <c r="DP25" s="1396">
        <v>0</v>
      </c>
      <c r="DQ25" s="1396"/>
      <c r="DR25" s="1396"/>
      <c r="DS25" s="1396"/>
      <c r="DT25" s="1396">
        <v>0</v>
      </c>
      <c r="DU25" s="1396"/>
      <c r="DV25" s="1396"/>
      <c r="DW25" s="1396"/>
      <c r="DX25" s="1396"/>
      <c r="DY25" s="1396">
        <v>663638</v>
      </c>
      <c r="DZ25" s="1396"/>
      <c r="EA25" s="1396">
        <v>1824</v>
      </c>
      <c r="EB25" s="1396">
        <v>0</v>
      </c>
      <c r="EC25" s="1396"/>
      <c r="ED25" s="1396">
        <v>635182</v>
      </c>
      <c r="EE25" s="1396">
        <v>26632</v>
      </c>
      <c r="EF25" s="1396"/>
      <c r="EG25" s="1396"/>
      <c r="EH25" s="1396">
        <v>8076053</v>
      </c>
      <c r="EI25" s="1396">
        <v>2002687</v>
      </c>
      <c r="EJ25" s="1396">
        <v>5319970</v>
      </c>
      <c r="EK25" s="1396">
        <v>753396</v>
      </c>
      <c r="EL25" s="1396"/>
      <c r="EM25" s="1396">
        <v>15869853</v>
      </c>
      <c r="EN25" s="1396"/>
      <c r="EO25" s="1396"/>
      <c r="EP25" s="1396"/>
      <c r="EQ25" s="1396"/>
      <c r="ER25" s="1396"/>
      <c r="ES25" s="1396">
        <v>148950475</v>
      </c>
    </row>
    <row r="26" spans="5:149" ht="14.4">
      <c r="E26" s="1196">
        <v>42552</v>
      </c>
      <c r="F26" s="1396"/>
      <c r="G26" s="1347">
        <v>8373</v>
      </c>
      <c r="H26" s="1396"/>
      <c r="I26" s="1396">
        <v>11017351</v>
      </c>
      <c r="J26" s="1396">
        <v>11017351</v>
      </c>
      <c r="K26" s="1396"/>
      <c r="L26" s="1396"/>
      <c r="M26" s="1396">
        <v>137398</v>
      </c>
      <c r="N26" s="1396">
        <v>137398</v>
      </c>
      <c r="O26" s="1396">
        <v>137398</v>
      </c>
      <c r="P26" s="1396"/>
      <c r="Q26" s="1396">
        <v>0</v>
      </c>
      <c r="R26" s="1396"/>
      <c r="S26" s="1396"/>
      <c r="T26" s="1396">
        <v>0</v>
      </c>
      <c r="U26" s="1396"/>
      <c r="V26" s="1396"/>
      <c r="W26" s="1396"/>
      <c r="X26" s="1396">
        <v>0</v>
      </c>
      <c r="Y26" s="1396">
        <v>0</v>
      </c>
      <c r="Z26" s="1396"/>
      <c r="AA26" s="1396"/>
      <c r="AB26" s="1396">
        <v>0</v>
      </c>
      <c r="AC26" s="1396"/>
      <c r="AD26" s="1396"/>
      <c r="AE26" s="1396"/>
      <c r="AF26" s="1396">
        <v>0</v>
      </c>
      <c r="AG26" s="1396"/>
      <c r="AH26" s="1396"/>
      <c r="AI26" s="1396"/>
      <c r="AJ26" s="1396"/>
      <c r="AK26" s="1396">
        <v>0</v>
      </c>
      <c r="AL26" s="1396"/>
      <c r="AM26" s="1396"/>
      <c r="AN26" s="1396"/>
      <c r="AO26" s="1396">
        <v>1291996</v>
      </c>
      <c r="AP26" s="1396">
        <v>932985</v>
      </c>
      <c r="AQ26" s="1396">
        <v>359011</v>
      </c>
      <c r="AR26" s="1396">
        <v>359011</v>
      </c>
      <c r="AS26" s="1396"/>
      <c r="AT26" s="1396"/>
      <c r="AU26" s="1396"/>
      <c r="AV26" s="1396"/>
      <c r="AW26" s="1396"/>
      <c r="AX26" s="1396"/>
      <c r="AY26" s="1396">
        <v>31427786</v>
      </c>
      <c r="AZ26" s="1396">
        <v>0</v>
      </c>
      <c r="BA26" s="1396"/>
      <c r="BB26" s="1396"/>
      <c r="BC26" s="1396"/>
      <c r="BD26" s="1396">
        <v>31427786</v>
      </c>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c r="CA26" s="1396"/>
      <c r="CB26" s="1396"/>
      <c r="CC26" s="1396">
        <v>0</v>
      </c>
      <c r="CD26" s="1396">
        <v>0</v>
      </c>
      <c r="CE26" s="1396"/>
      <c r="CF26" s="1396">
        <v>0</v>
      </c>
      <c r="CG26" s="1396"/>
      <c r="CH26" s="1396"/>
      <c r="CI26" s="1396"/>
      <c r="CJ26" s="1396">
        <v>0</v>
      </c>
      <c r="CK26" s="1396"/>
      <c r="CL26" s="1396"/>
      <c r="CM26" s="1396"/>
      <c r="CN26" s="1396"/>
      <c r="CO26" s="1396"/>
      <c r="CP26" s="1396"/>
      <c r="CQ26" s="1396">
        <v>12500000</v>
      </c>
      <c r="CR26" s="1396"/>
      <c r="CS26" s="1396">
        <v>12500000</v>
      </c>
      <c r="CT26" s="1396"/>
      <c r="CU26" s="1396">
        <v>66433633</v>
      </c>
      <c r="CV26" s="1396">
        <v>60121936</v>
      </c>
      <c r="CW26" s="1396">
        <v>6311697</v>
      </c>
      <c r="CX26" s="1396"/>
      <c r="CY26" s="1396">
        <v>0</v>
      </c>
      <c r="CZ26" s="1396"/>
      <c r="DA26" s="1396">
        <v>0</v>
      </c>
      <c r="DB26" s="1396"/>
      <c r="DC26" s="1396"/>
      <c r="DD26" s="1396"/>
      <c r="DE26" s="1396">
        <v>0</v>
      </c>
      <c r="DF26" s="1396"/>
      <c r="DG26" s="1396"/>
      <c r="DH26" s="1396"/>
      <c r="DI26" s="1396">
        <v>0</v>
      </c>
      <c r="DJ26" s="1396"/>
      <c r="DK26" s="1396"/>
      <c r="DL26" s="1396"/>
      <c r="DM26" s="1396"/>
      <c r="DN26" s="1396">
        <v>0</v>
      </c>
      <c r="DO26" s="1396"/>
      <c r="DP26" s="1396">
        <v>0</v>
      </c>
      <c r="DQ26" s="1396"/>
      <c r="DR26" s="1396"/>
      <c r="DS26" s="1396"/>
      <c r="DT26" s="1396">
        <v>0</v>
      </c>
      <c r="DU26" s="1396"/>
      <c r="DV26" s="1396"/>
      <c r="DW26" s="1396"/>
      <c r="DX26" s="1396"/>
      <c r="DY26" s="1396">
        <v>421764</v>
      </c>
      <c r="DZ26" s="1396"/>
      <c r="EA26" s="1396">
        <v>0</v>
      </c>
      <c r="EB26" s="1396">
        <v>0</v>
      </c>
      <c r="EC26" s="1396"/>
      <c r="ED26" s="1396">
        <v>395836</v>
      </c>
      <c r="EE26" s="1396">
        <v>25928</v>
      </c>
      <c r="EF26" s="1396"/>
      <c r="EG26" s="1396"/>
      <c r="EH26" s="1396">
        <v>8037433</v>
      </c>
      <c r="EI26" s="1396">
        <v>1999293</v>
      </c>
      <c r="EJ26" s="1396">
        <v>5251621</v>
      </c>
      <c r="EK26" s="1396">
        <v>786519</v>
      </c>
      <c r="EL26" s="1396"/>
      <c r="EM26" s="1396">
        <v>16166672</v>
      </c>
      <c r="EN26" s="1396"/>
      <c r="EO26" s="1396"/>
      <c r="EP26" s="1396"/>
      <c r="EQ26" s="1396"/>
      <c r="ER26" s="1396"/>
      <c r="ES26" s="1396">
        <v>147442406</v>
      </c>
    </row>
    <row r="27" spans="5:149" ht="14.4">
      <c r="E27" s="1196">
        <v>42583</v>
      </c>
      <c r="F27" s="1396"/>
      <c r="G27" s="1347">
        <v>22039</v>
      </c>
      <c r="H27" s="1396"/>
      <c r="I27" s="1396">
        <v>16111286</v>
      </c>
      <c r="J27" s="1396">
        <v>16111286</v>
      </c>
      <c r="K27" s="1396"/>
      <c r="L27" s="1396"/>
      <c r="M27" s="1396">
        <v>386379</v>
      </c>
      <c r="N27" s="1396">
        <v>386379</v>
      </c>
      <c r="O27" s="1396">
        <v>386379</v>
      </c>
      <c r="P27" s="1396"/>
      <c r="Q27" s="1396">
        <v>0</v>
      </c>
      <c r="R27" s="1396"/>
      <c r="S27" s="1396"/>
      <c r="T27" s="1396">
        <v>0</v>
      </c>
      <c r="U27" s="1396"/>
      <c r="V27" s="1396"/>
      <c r="W27" s="1396"/>
      <c r="X27" s="1396">
        <v>0</v>
      </c>
      <c r="Y27" s="1396">
        <v>0</v>
      </c>
      <c r="Z27" s="1396"/>
      <c r="AA27" s="1396"/>
      <c r="AB27" s="1396">
        <v>0</v>
      </c>
      <c r="AC27" s="1396"/>
      <c r="AD27" s="1396"/>
      <c r="AE27" s="1396"/>
      <c r="AF27" s="1396">
        <v>0</v>
      </c>
      <c r="AG27" s="1396"/>
      <c r="AH27" s="1396"/>
      <c r="AI27" s="1396"/>
      <c r="AJ27" s="1396"/>
      <c r="AK27" s="1396">
        <v>0</v>
      </c>
      <c r="AL27" s="1396"/>
      <c r="AM27" s="1396"/>
      <c r="AN27" s="1396"/>
      <c r="AO27" s="1396">
        <v>694086</v>
      </c>
      <c r="AP27" s="1396">
        <v>614094</v>
      </c>
      <c r="AQ27" s="1396">
        <v>79992</v>
      </c>
      <c r="AR27" s="1396">
        <v>79992</v>
      </c>
      <c r="AS27" s="1396"/>
      <c r="AT27" s="1396"/>
      <c r="AU27" s="1396"/>
      <c r="AV27" s="1396"/>
      <c r="AW27" s="1396"/>
      <c r="AX27" s="1396"/>
      <c r="AY27" s="1396">
        <v>27503408</v>
      </c>
      <c r="AZ27" s="1396">
        <v>0</v>
      </c>
      <c r="BA27" s="1396"/>
      <c r="BB27" s="1396"/>
      <c r="BC27" s="1396"/>
      <c r="BD27" s="1396">
        <v>27503408</v>
      </c>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c r="CA27" s="1396"/>
      <c r="CB27" s="1396"/>
      <c r="CC27" s="1396">
        <v>148276</v>
      </c>
      <c r="CD27" s="1396">
        <v>0</v>
      </c>
      <c r="CE27" s="1396"/>
      <c r="CF27" s="1396">
        <v>0</v>
      </c>
      <c r="CG27" s="1396"/>
      <c r="CH27" s="1396"/>
      <c r="CI27" s="1396"/>
      <c r="CJ27" s="1396">
        <v>148276</v>
      </c>
      <c r="CK27" s="1396"/>
      <c r="CL27" s="1396">
        <v>148276</v>
      </c>
      <c r="CM27" s="1396"/>
      <c r="CN27" s="1396"/>
      <c r="CO27" s="1396"/>
      <c r="CP27" s="1396"/>
      <c r="CQ27" s="1396">
        <v>12000000</v>
      </c>
      <c r="CR27" s="1396"/>
      <c r="CS27" s="1396">
        <v>12000000</v>
      </c>
      <c r="CT27" s="1396"/>
      <c r="CU27" s="1396">
        <v>67325266</v>
      </c>
      <c r="CV27" s="1396">
        <v>61030556</v>
      </c>
      <c r="CW27" s="1396">
        <v>6294710</v>
      </c>
      <c r="CX27" s="1396"/>
      <c r="CY27" s="1396">
        <v>0</v>
      </c>
      <c r="CZ27" s="1396"/>
      <c r="DA27" s="1396">
        <v>0</v>
      </c>
      <c r="DB27" s="1396"/>
      <c r="DC27" s="1396"/>
      <c r="DD27" s="1396"/>
      <c r="DE27" s="1396">
        <v>0</v>
      </c>
      <c r="DF27" s="1396"/>
      <c r="DG27" s="1396"/>
      <c r="DH27" s="1396"/>
      <c r="DI27" s="1396">
        <v>0</v>
      </c>
      <c r="DJ27" s="1396"/>
      <c r="DK27" s="1396"/>
      <c r="DL27" s="1396"/>
      <c r="DM27" s="1396"/>
      <c r="DN27" s="1396">
        <v>0</v>
      </c>
      <c r="DO27" s="1396"/>
      <c r="DP27" s="1396">
        <v>0</v>
      </c>
      <c r="DQ27" s="1396"/>
      <c r="DR27" s="1396"/>
      <c r="DS27" s="1396"/>
      <c r="DT27" s="1396">
        <v>0</v>
      </c>
      <c r="DU27" s="1396"/>
      <c r="DV27" s="1396"/>
      <c r="DW27" s="1396"/>
      <c r="DX27" s="1396"/>
      <c r="DY27" s="1396">
        <v>426858</v>
      </c>
      <c r="DZ27" s="1396"/>
      <c r="EA27" s="1396">
        <v>0</v>
      </c>
      <c r="EB27" s="1396">
        <v>0</v>
      </c>
      <c r="EC27" s="1396"/>
      <c r="ED27" s="1396">
        <v>400070</v>
      </c>
      <c r="EE27" s="1396">
        <v>26788</v>
      </c>
      <c r="EF27" s="1396"/>
      <c r="EG27" s="1396"/>
      <c r="EH27" s="1396">
        <v>7917224</v>
      </c>
      <c r="EI27" s="1396">
        <v>1995900</v>
      </c>
      <c r="EJ27" s="1396">
        <v>5162803</v>
      </c>
      <c r="EK27" s="1396">
        <v>758521</v>
      </c>
      <c r="EL27" s="1396"/>
      <c r="EM27" s="1396">
        <v>16301364</v>
      </c>
      <c r="EN27" s="1396"/>
      <c r="EO27" s="1396"/>
      <c r="EP27" s="1396"/>
      <c r="EQ27" s="1396"/>
      <c r="ER27" s="1396"/>
      <c r="ES27" s="1396">
        <v>148836186</v>
      </c>
    </row>
    <row r="28" spans="5:149" ht="14.4">
      <c r="E28" s="1196">
        <v>42614</v>
      </c>
      <c r="F28" s="1396"/>
      <c r="G28" s="1347">
        <v>24424</v>
      </c>
      <c r="H28" s="1396"/>
      <c r="I28" s="1396">
        <v>16886465</v>
      </c>
      <c r="J28" s="1396">
        <v>16886465</v>
      </c>
      <c r="K28" s="1396"/>
      <c r="L28" s="1396"/>
      <c r="M28" s="1396">
        <v>439537</v>
      </c>
      <c r="N28" s="1396">
        <v>439537</v>
      </c>
      <c r="O28" s="1396">
        <v>439537</v>
      </c>
      <c r="P28" s="1396"/>
      <c r="Q28" s="1396">
        <v>0</v>
      </c>
      <c r="R28" s="1396"/>
      <c r="S28" s="1396"/>
      <c r="T28" s="1396">
        <v>0</v>
      </c>
      <c r="U28" s="1396"/>
      <c r="V28" s="1396"/>
      <c r="W28" s="1396"/>
      <c r="X28" s="1396">
        <v>0</v>
      </c>
      <c r="Y28" s="1396">
        <v>0</v>
      </c>
      <c r="Z28" s="1396"/>
      <c r="AA28" s="1396"/>
      <c r="AB28" s="1396">
        <v>0</v>
      </c>
      <c r="AC28" s="1396"/>
      <c r="AD28" s="1396"/>
      <c r="AE28" s="1396"/>
      <c r="AF28" s="1396">
        <v>0</v>
      </c>
      <c r="AG28" s="1396"/>
      <c r="AH28" s="1396"/>
      <c r="AI28" s="1396"/>
      <c r="AJ28" s="1396"/>
      <c r="AK28" s="1396">
        <v>0</v>
      </c>
      <c r="AL28" s="1396"/>
      <c r="AM28" s="1396"/>
      <c r="AN28" s="1396"/>
      <c r="AO28" s="1396">
        <v>571158</v>
      </c>
      <c r="AP28" s="1396">
        <v>478069</v>
      </c>
      <c r="AQ28" s="1396">
        <v>93089</v>
      </c>
      <c r="AR28" s="1396">
        <v>93089</v>
      </c>
      <c r="AS28" s="1396"/>
      <c r="AT28" s="1396"/>
      <c r="AU28" s="1396"/>
      <c r="AV28" s="1396"/>
      <c r="AW28" s="1396"/>
      <c r="AX28" s="1396"/>
      <c r="AY28" s="1396">
        <v>35881286</v>
      </c>
      <c r="AZ28" s="1396">
        <v>0</v>
      </c>
      <c r="BA28" s="1396"/>
      <c r="BB28" s="1396"/>
      <c r="BC28" s="1396"/>
      <c r="BD28" s="1396">
        <v>35881286</v>
      </c>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c r="CA28" s="1396"/>
      <c r="CB28" s="1396"/>
      <c r="CC28" s="1396">
        <v>147762</v>
      </c>
      <c r="CD28" s="1396">
        <v>0</v>
      </c>
      <c r="CE28" s="1396"/>
      <c r="CF28" s="1396">
        <v>0</v>
      </c>
      <c r="CG28" s="1396"/>
      <c r="CH28" s="1396"/>
      <c r="CI28" s="1396"/>
      <c r="CJ28" s="1396">
        <v>147762</v>
      </c>
      <c r="CK28" s="1396"/>
      <c r="CL28" s="1396">
        <v>147762</v>
      </c>
      <c r="CM28" s="1396"/>
      <c r="CN28" s="1396"/>
      <c r="CO28" s="1396"/>
      <c r="CP28" s="1396"/>
      <c r="CQ28" s="1396">
        <v>9000000</v>
      </c>
      <c r="CR28" s="1396"/>
      <c r="CS28" s="1396">
        <v>9000000</v>
      </c>
      <c r="CT28" s="1396"/>
      <c r="CU28" s="1396">
        <v>67990575</v>
      </c>
      <c r="CV28" s="1396">
        <v>61543278</v>
      </c>
      <c r="CW28" s="1396">
        <v>6447297</v>
      </c>
      <c r="CX28" s="1396"/>
      <c r="CY28" s="1396">
        <v>0</v>
      </c>
      <c r="CZ28" s="1396"/>
      <c r="DA28" s="1396">
        <v>0</v>
      </c>
      <c r="DB28" s="1396"/>
      <c r="DC28" s="1396"/>
      <c r="DD28" s="1396"/>
      <c r="DE28" s="1396">
        <v>0</v>
      </c>
      <c r="DF28" s="1396"/>
      <c r="DG28" s="1396"/>
      <c r="DH28" s="1396"/>
      <c r="DI28" s="1396">
        <v>0</v>
      </c>
      <c r="DJ28" s="1396"/>
      <c r="DK28" s="1396"/>
      <c r="DL28" s="1396"/>
      <c r="DM28" s="1396"/>
      <c r="DN28" s="1396">
        <v>0</v>
      </c>
      <c r="DO28" s="1396"/>
      <c r="DP28" s="1396">
        <v>0</v>
      </c>
      <c r="DQ28" s="1396"/>
      <c r="DR28" s="1396"/>
      <c r="DS28" s="1396"/>
      <c r="DT28" s="1396">
        <v>0</v>
      </c>
      <c r="DU28" s="1396"/>
      <c r="DV28" s="1396"/>
      <c r="DW28" s="1396"/>
      <c r="DX28" s="1396"/>
      <c r="DY28" s="1396">
        <v>443673</v>
      </c>
      <c r="DZ28" s="1396"/>
      <c r="EA28" s="1396">
        <v>0</v>
      </c>
      <c r="EB28" s="1396">
        <v>0</v>
      </c>
      <c r="EC28" s="1396"/>
      <c r="ED28" s="1396">
        <v>416736</v>
      </c>
      <c r="EE28" s="1396">
        <v>26937</v>
      </c>
      <c r="EF28" s="1396"/>
      <c r="EG28" s="1396"/>
      <c r="EH28" s="1396">
        <v>7824206</v>
      </c>
      <c r="EI28" s="1396">
        <v>1992506</v>
      </c>
      <c r="EJ28" s="1396">
        <v>5073301</v>
      </c>
      <c r="EK28" s="1396">
        <v>758399</v>
      </c>
      <c r="EL28" s="1396"/>
      <c r="EM28" s="1396">
        <v>16484209</v>
      </c>
      <c r="EN28" s="1396"/>
      <c r="EO28" s="1396"/>
      <c r="EP28" s="1396"/>
      <c r="EQ28" s="1396"/>
      <c r="ER28" s="1396"/>
      <c r="ES28" s="1396">
        <v>155693295</v>
      </c>
    </row>
    <row r="29" spans="5:149" ht="14.4">
      <c r="E29" s="1196">
        <v>42644</v>
      </c>
      <c r="F29" s="1396"/>
      <c r="G29" s="1347">
        <v>23023</v>
      </c>
      <c r="H29" s="1396"/>
      <c r="I29" s="1396">
        <v>11438407</v>
      </c>
      <c r="J29" s="1396">
        <v>11438407</v>
      </c>
      <c r="K29" s="1396"/>
      <c r="L29" s="1396"/>
      <c r="M29" s="1396">
        <v>43358</v>
      </c>
      <c r="N29" s="1396">
        <v>43358</v>
      </c>
      <c r="O29" s="1396">
        <v>43358</v>
      </c>
      <c r="P29" s="1396"/>
      <c r="Q29" s="1396">
        <v>0</v>
      </c>
      <c r="R29" s="1396"/>
      <c r="S29" s="1396"/>
      <c r="T29" s="1396">
        <v>0</v>
      </c>
      <c r="U29" s="1396"/>
      <c r="V29" s="1396"/>
      <c r="W29" s="1396"/>
      <c r="X29" s="1396">
        <v>0</v>
      </c>
      <c r="Y29" s="1396">
        <v>0</v>
      </c>
      <c r="Z29" s="1396"/>
      <c r="AA29" s="1396"/>
      <c r="AB29" s="1396">
        <v>0</v>
      </c>
      <c r="AC29" s="1396"/>
      <c r="AD29" s="1396"/>
      <c r="AE29" s="1396"/>
      <c r="AF29" s="1396">
        <v>0</v>
      </c>
      <c r="AG29" s="1396"/>
      <c r="AH29" s="1396"/>
      <c r="AI29" s="1396"/>
      <c r="AJ29" s="1396"/>
      <c r="AK29" s="1396">
        <v>0</v>
      </c>
      <c r="AL29" s="1396"/>
      <c r="AM29" s="1396"/>
      <c r="AN29" s="1396"/>
      <c r="AO29" s="1396">
        <v>642308</v>
      </c>
      <c r="AP29" s="1396">
        <v>283219</v>
      </c>
      <c r="AQ29" s="1396">
        <v>359089</v>
      </c>
      <c r="AR29" s="1396">
        <v>359089</v>
      </c>
      <c r="AS29" s="1396"/>
      <c r="AT29" s="1396"/>
      <c r="AU29" s="1396"/>
      <c r="AV29" s="1396"/>
      <c r="AW29" s="1396"/>
      <c r="AX29" s="1396"/>
      <c r="AY29" s="1396">
        <v>40245360</v>
      </c>
      <c r="AZ29" s="1396">
        <v>0</v>
      </c>
      <c r="BA29" s="1396"/>
      <c r="BB29" s="1396"/>
      <c r="BC29" s="1396"/>
      <c r="BD29" s="1396">
        <v>40245360</v>
      </c>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c r="CA29" s="1396"/>
      <c r="CB29" s="1396"/>
      <c r="CC29" s="1396">
        <v>145496</v>
      </c>
      <c r="CD29" s="1396">
        <v>0</v>
      </c>
      <c r="CE29" s="1396"/>
      <c r="CF29" s="1396">
        <v>0</v>
      </c>
      <c r="CG29" s="1396"/>
      <c r="CH29" s="1396"/>
      <c r="CI29" s="1396"/>
      <c r="CJ29" s="1396">
        <v>145496</v>
      </c>
      <c r="CK29" s="1396"/>
      <c r="CL29" s="1396">
        <v>145496</v>
      </c>
      <c r="CM29" s="1396"/>
      <c r="CN29" s="1396"/>
      <c r="CO29" s="1396"/>
      <c r="CP29" s="1396"/>
      <c r="CQ29" s="1396">
        <v>4000000</v>
      </c>
      <c r="CR29" s="1396"/>
      <c r="CS29" s="1396">
        <v>4000000</v>
      </c>
      <c r="CT29" s="1396"/>
      <c r="CU29" s="1396">
        <v>67620173</v>
      </c>
      <c r="CV29" s="1396">
        <v>61373883</v>
      </c>
      <c r="CW29" s="1396">
        <v>6246290</v>
      </c>
      <c r="CX29" s="1396"/>
      <c r="CY29" s="1396">
        <v>0</v>
      </c>
      <c r="CZ29" s="1396"/>
      <c r="DA29" s="1396">
        <v>0</v>
      </c>
      <c r="DB29" s="1396"/>
      <c r="DC29" s="1396"/>
      <c r="DD29" s="1396"/>
      <c r="DE29" s="1396">
        <v>0</v>
      </c>
      <c r="DF29" s="1396"/>
      <c r="DG29" s="1396"/>
      <c r="DH29" s="1396"/>
      <c r="DI29" s="1396">
        <v>0</v>
      </c>
      <c r="DJ29" s="1396"/>
      <c r="DK29" s="1396"/>
      <c r="DL29" s="1396"/>
      <c r="DM29" s="1396"/>
      <c r="DN29" s="1396">
        <v>0</v>
      </c>
      <c r="DO29" s="1396"/>
      <c r="DP29" s="1396">
        <v>0</v>
      </c>
      <c r="DQ29" s="1396"/>
      <c r="DR29" s="1396"/>
      <c r="DS29" s="1396"/>
      <c r="DT29" s="1396">
        <v>0</v>
      </c>
      <c r="DU29" s="1396"/>
      <c r="DV29" s="1396"/>
      <c r="DW29" s="1396"/>
      <c r="DX29" s="1396"/>
      <c r="DY29" s="1396">
        <v>594212</v>
      </c>
      <c r="DZ29" s="1396"/>
      <c r="EA29" s="1396">
        <v>0</v>
      </c>
      <c r="EB29" s="1396">
        <v>0</v>
      </c>
      <c r="EC29" s="1396"/>
      <c r="ED29" s="1396">
        <v>567875</v>
      </c>
      <c r="EE29" s="1396">
        <v>26337</v>
      </c>
      <c r="EF29" s="1396"/>
      <c r="EG29" s="1396"/>
      <c r="EH29" s="1396">
        <v>7781871</v>
      </c>
      <c r="EI29" s="1396">
        <v>1989112</v>
      </c>
      <c r="EJ29" s="1396">
        <v>5060481</v>
      </c>
      <c r="EK29" s="1396">
        <v>732278</v>
      </c>
      <c r="EL29" s="1396"/>
      <c r="EM29" s="1396">
        <v>16269504</v>
      </c>
      <c r="EN29" s="1396"/>
      <c r="EO29" s="1396"/>
      <c r="EP29" s="1396"/>
      <c r="EQ29" s="1396"/>
      <c r="ER29" s="1396"/>
      <c r="ES29" s="1396">
        <v>148803712</v>
      </c>
    </row>
    <row r="30" spans="5:149" ht="14.4">
      <c r="E30" s="1196">
        <v>42675</v>
      </c>
      <c r="F30" s="1396"/>
      <c r="G30" s="1347">
        <v>185326</v>
      </c>
      <c r="H30" s="1396"/>
      <c r="I30" s="1396">
        <v>19960570</v>
      </c>
      <c r="J30" s="1396">
        <v>19960570</v>
      </c>
      <c r="K30" s="1396"/>
      <c r="L30" s="1396"/>
      <c r="M30" s="1396">
        <v>98160</v>
      </c>
      <c r="N30" s="1396">
        <v>98160</v>
      </c>
      <c r="O30" s="1396">
        <v>98160</v>
      </c>
      <c r="P30" s="1396"/>
      <c r="Q30" s="1396">
        <v>0</v>
      </c>
      <c r="R30" s="1396"/>
      <c r="S30" s="1396"/>
      <c r="T30" s="1396">
        <v>0</v>
      </c>
      <c r="U30" s="1396"/>
      <c r="V30" s="1396"/>
      <c r="W30" s="1396"/>
      <c r="X30" s="1396">
        <v>0</v>
      </c>
      <c r="Y30" s="1396">
        <v>0</v>
      </c>
      <c r="Z30" s="1396"/>
      <c r="AA30" s="1396"/>
      <c r="AB30" s="1396">
        <v>0</v>
      </c>
      <c r="AC30" s="1396"/>
      <c r="AD30" s="1396"/>
      <c r="AE30" s="1396"/>
      <c r="AF30" s="1396">
        <v>0</v>
      </c>
      <c r="AG30" s="1396"/>
      <c r="AH30" s="1396"/>
      <c r="AI30" s="1396"/>
      <c r="AJ30" s="1396"/>
      <c r="AK30" s="1396">
        <v>0</v>
      </c>
      <c r="AL30" s="1396"/>
      <c r="AM30" s="1396"/>
      <c r="AN30" s="1396"/>
      <c r="AO30" s="1396">
        <v>987308</v>
      </c>
      <c r="AP30" s="1396">
        <v>359568</v>
      </c>
      <c r="AQ30" s="1396">
        <v>627740</v>
      </c>
      <c r="AR30" s="1396">
        <v>627740</v>
      </c>
      <c r="AS30" s="1396"/>
      <c r="AT30" s="1396"/>
      <c r="AU30" s="1396"/>
      <c r="AV30" s="1396"/>
      <c r="AW30" s="1396"/>
      <c r="AX30" s="1396"/>
      <c r="AY30" s="1396">
        <v>35738789</v>
      </c>
      <c r="AZ30" s="1396">
        <v>0</v>
      </c>
      <c r="BA30" s="1396"/>
      <c r="BB30" s="1396"/>
      <c r="BC30" s="1396"/>
      <c r="BD30" s="1396">
        <v>35738789</v>
      </c>
      <c r="BE30" s="1396">
        <v>0</v>
      </c>
      <c r="BF30" s="1396"/>
      <c r="BG30" s="1396"/>
      <c r="BH30" s="1396"/>
      <c r="BI30" s="1396"/>
      <c r="BJ30" s="1396"/>
      <c r="BK30" s="1396"/>
      <c r="BL30" s="1396">
        <v>0</v>
      </c>
      <c r="BM30" s="1396">
        <v>0</v>
      </c>
      <c r="BN30" s="1396"/>
      <c r="BO30" s="1396"/>
      <c r="BP30" s="1396"/>
      <c r="BQ30" s="1396"/>
      <c r="BR30" s="1396"/>
      <c r="BS30" s="1396"/>
      <c r="BT30" s="1396">
        <v>0</v>
      </c>
      <c r="BU30" s="1396">
        <v>0</v>
      </c>
      <c r="BV30" s="1396"/>
      <c r="BW30" s="1396"/>
      <c r="BX30" s="1396"/>
      <c r="BY30" s="1396"/>
      <c r="BZ30" s="1396"/>
      <c r="CA30" s="1396"/>
      <c r="CB30" s="1396"/>
      <c r="CC30" s="1396">
        <v>147464</v>
      </c>
      <c r="CD30" s="1396">
        <v>0</v>
      </c>
      <c r="CE30" s="1396"/>
      <c r="CF30" s="1396">
        <v>0</v>
      </c>
      <c r="CG30" s="1396"/>
      <c r="CH30" s="1396"/>
      <c r="CI30" s="1396"/>
      <c r="CJ30" s="1396">
        <v>147464</v>
      </c>
      <c r="CK30" s="1396"/>
      <c r="CL30" s="1396">
        <v>147464</v>
      </c>
      <c r="CM30" s="1396"/>
      <c r="CN30" s="1396"/>
      <c r="CO30" s="1396"/>
      <c r="CP30" s="1396"/>
      <c r="CQ30" s="1396">
        <v>5000000</v>
      </c>
      <c r="CR30" s="1396"/>
      <c r="CS30" s="1396">
        <v>5000000</v>
      </c>
      <c r="CT30" s="1396"/>
      <c r="CU30" s="1396">
        <v>67122973</v>
      </c>
      <c r="CV30" s="1396">
        <v>61065458</v>
      </c>
      <c r="CW30" s="1396">
        <v>6057515</v>
      </c>
      <c r="CX30" s="1396"/>
      <c r="CY30" s="1396">
        <v>0</v>
      </c>
      <c r="CZ30" s="1396"/>
      <c r="DA30" s="1396">
        <v>0</v>
      </c>
      <c r="DB30" s="1396"/>
      <c r="DC30" s="1396"/>
      <c r="DD30" s="1396"/>
      <c r="DE30" s="1396">
        <v>0</v>
      </c>
      <c r="DF30" s="1396"/>
      <c r="DG30" s="1396"/>
      <c r="DH30" s="1396"/>
      <c r="DI30" s="1396">
        <v>0</v>
      </c>
      <c r="DJ30" s="1396"/>
      <c r="DK30" s="1396"/>
      <c r="DL30" s="1396"/>
      <c r="DM30" s="1396"/>
      <c r="DN30" s="1396">
        <v>0</v>
      </c>
      <c r="DO30" s="1396"/>
      <c r="DP30" s="1396">
        <v>0</v>
      </c>
      <c r="DQ30" s="1396"/>
      <c r="DR30" s="1396"/>
      <c r="DS30" s="1396"/>
      <c r="DT30" s="1396">
        <v>0</v>
      </c>
      <c r="DU30" s="1396"/>
      <c r="DV30" s="1396"/>
      <c r="DW30" s="1396"/>
      <c r="DX30" s="1396"/>
      <c r="DY30" s="1396">
        <v>674140</v>
      </c>
      <c r="DZ30" s="1396"/>
      <c r="EA30" s="1396">
        <v>0</v>
      </c>
      <c r="EB30" s="1396">
        <v>0</v>
      </c>
      <c r="EC30" s="1396"/>
      <c r="ED30" s="1396">
        <v>648605</v>
      </c>
      <c r="EE30" s="1396">
        <v>25535</v>
      </c>
      <c r="EF30" s="1396"/>
      <c r="EG30" s="1396"/>
      <c r="EH30" s="1396">
        <v>7733634</v>
      </c>
      <c r="EI30" s="1396">
        <v>1985718</v>
      </c>
      <c r="EJ30" s="1396">
        <v>5041144</v>
      </c>
      <c r="EK30" s="1396">
        <v>706772</v>
      </c>
      <c r="EL30" s="1396"/>
      <c r="EM30" s="1396">
        <v>15084974</v>
      </c>
      <c r="EN30" s="1396"/>
      <c r="EO30" s="1396"/>
      <c r="EP30" s="1396"/>
      <c r="EQ30" s="1396"/>
      <c r="ER30" s="1396"/>
      <c r="ES30" s="1396">
        <v>152733338</v>
      </c>
    </row>
    <row r="31" spans="5:149" ht="14.4">
      <c r="E31" s="1196">
        <v>42705</v>
      </c>
      <c r="F31" s="1396"/>
      <c r="G31" s="1347">
        <v>776442</v>
      </c>
      <c r="H31" s="1396"/>
      <c r="I31" s="1396">
        <v>20848860</v>
      </c>
      <c r="J31" s="1396">
        <v>20848860</v>
      </c>
      <c r="K31" s="1396"/>
      <c r="L31" s="1396"/>
      <c r="M31" s="1396">
        <v>113757</v>
      </c>
      <c r="N31" s="1396">
        <v>113757</v>
      </c>
      <c r="O31" s="1396">
        <v>113757</v>
      </c>
      <c r="P31" s="1396"/>
      <c r="Q31" s="1396">
        <v>0</v>
      </c>
      <c r="R31" s="1396"/>
      <c r="S31" s="1396"/>
      <c r="T31" s="1396">
        <v>0</v>
      </c>
      <c r="U31" s="1396"/>
      <c r="V31" s="1396"/>
      <c r="W31" s="1396"/>
      <c r="X31" s="1396">
        <v>0</v>
      </c>
      <c r="Y31" s="1396">
        <v>0</v>
      </c>
      <c r="Z31" s="1396"/>
      <c r="AA31" s="1396"/>
      <c r="AB31" s="1396">
        <v>0</v>
      </c>
      <c r="AC31" s="1396"/>
      <c r="AD31" s="1396"/>
      <c r="AE31" s="1396"/>
      <c r="AF31" s="1396">
        <v>0</v>
      </c>
      <c r="AG31" s="1396"/>
      <c r="AH31" s="1396"/>
      <c r="AI31" s="1396"/>
      <c r="AJ31" s="1396"/>
      <c r="AK31" s="1396">
        <v>0</v>
      </c>
      <c r="AL31" s="1396"/>
      <c r="AM31" s="1396"/>
      <c r="AN31" s="1396"/>
      <c r="AO31" s="1396">
        <v>1615723</v>
      </c>
      <c r="AP31" s="1396">
        <v>570398</v>
      </c>
      <c r="AQ31" s="1396">
        <v>1045325</v>
      </c>
      <c r="AR31" s="1396">
        <v>1045325</v>
      </c>
      <c r="AS31" s="1396"/>
      <c r="AT31" s="1396"/>
      <c r="AU31" s="1396"/>
      <c r="AV31" s="1396"/>
      <c r="AW31" s="1396"/>
      <c r="AX31" s="1396"/>
      <c r="AY31" s="1396">
        <v>45707989</v>
      </c>
      <c r="AZ31" s="1396">
        <v>0</v>
      </c>
      <c r="BA31" s="1396"/>
      <c r="BB31" s="1396"/>
      <c r="BC31" s="1396"/>
      <c r="BD31" s="1396">
        <v>45707989</v>
      </c>
      <c r="BE31" s="1396">
        <v>0</v>
      </c>
      <c r="BF31" s="1396"/>
      <c r="BG31" s="1396"/>
      <c r="BH31" s="1396"/>
      <c r="BI31" s="1396"/>
      <c r="BJ31" s="1396"/>
      <c r="BK31" s="1396"/>
      <c r="BL31" s="1396">
        <v>0</v>
      </c>
      <c r="BM31" s="1396">
        <v>0</v>
      </c>
      <c r="BN31" s="1396"/>
      <c r="BO31" s="1396"/>
      <c r="BP31" s="1396"/>
      <c r="BQ31" s="1396"/>
      <c r="BR31" s="1396"/>
      <c r="BS31" s="1396"/>
      <c r="BT31" s="1396">
        <v>0</v>
      </c>
      <c r="BU31" s="1396">
        <v>0</v>
      </c>
      <c r="BV31" s="1396"/>
      <c r="BW31" s="1396"/>
      <c r="BX31" s="1396"/>
      <c r="BY31" s="1396"/>
      <c r="BZ31" s="1396"/>
      <c r="CA31" s="1396"/>
      <c r="CB31" s="1396"/>
      <c r="CC31" s="1396">
        <v>145007</v>
      </c>
      <c r="CD31" s="1396">
        <v>0</v>
      </c>
      <c r="CE31" s="1396"/>
      <c r="CF31" s="1396">
        <v>0</v>
      </c>
      <c r="CG31" s="1396"/>
      <c r="CH31" s="1396"/>
      <c r="CI31" s="1396"/>
      <c r="CJ31" s="1396">
        <v>145007</v>
      </c>
      <c r="CK31" s="1396"/>
      <c r="CL31" s="1396">
        <v>145007</v>
      </c>
      <c r="CM31" s="1396"/>
      <c r="CN31" s="1396"/>
      <c r="CO31" s="1396"/>
      <c r="CP31" s="1396"/>
      <c r="CQ31" s="1396">
        <v>6000000</v>
      </c>
      <c r="CR31" s="1396"/>
      <c r="CS31" s="1396">
        <v>6000000</v>
      </c>
      <c r="CT31" s="1396"/>
      <c r="CU31" s="1396">
        <v>65389610</v>
      </c>
      <c r="CV31" s="1396">
        <v>59317478</v>
      </c>
      <c r="CW31" s="1396">
        <v>6072132</v>
      </c>
      <c r="CX31" s="1396"/>
      <c r="CY31" s="1396">
        <v>0</v>
      </c>
      <c r="CZ31" s="1396"/>
      <c r="DA31" s="1396">
        <v>0</v>
      </c>
      <c r="DB31" s="1396"/>
      <c r="DC31" s="1396"/>
      <c r="DD31" s="1396"/>
      <c r="DE31" s="1396">
        <v>0</v>
      </c>
      <c r="DF31" s="1396"/>
      <c r="DG31" s="1396"/>
      <c r="DH31" s="1396"/>
      <c r="DI31" s="1396">
        <v>0</v>
      </c>
      <c r="DJ31" s="1396"/>
      <c r="DK31" s="1396"/>
      <c r="DL31" s="1396"/>
      <c r="DM31" s="1396"/>
      <c r="DN31" s="1396">
        <v>0</v>
      </c>
      <c r="DO31" s="1396"/>
      <c r="DP31" s="1396">
        <v>0</v>
      </c>
      <c r="DQ31" s="1396"/>
      <c r="DR31" s="1396"/>
      <c r="DS31" s="1396"/>
      <c r="DT31" s="1396">
        <v>0</v>
      </c>
      <c r="DU31" s="1396"/>
      <c r="DV31" s="1396"/>
      <c r="DW31" s="1396"/>
      <c r="DX31" s="1396"/>
      <c r="DY31" s="1396">
        <v>728446</v>
      </c>
      <c r="DZ31" s="1396"/>
      <c r="EA31" s="1396">
        <v>0</v>
      </c>
      <c r="EB31" s="1396">
        <v>0</v>
      </c>
      <c r="EC31" s="1396"/>
      <c r="ED31" s="1396">
        <v>703168</v>
      </c>
      <c r="EE31" s="1396">
        <v>25278</v>
      </c>
      <c r="EF31" s="1396"/>
      <c r="EG31" s="1396"/>
      <c r="EH31" s="1396">
        <v>7752677.5699999994</v>
      </c>
      <c r="EI31" s="1396">
        <v>1982324.17</v>
      </c>
      <c r="EJ31" s="1396">
        <v>5089083.5999999996</v>
      </c>
      <c r="EK31" s="1396">
        <v>681269.8</v>
      </c>
      <c r="EL31" s="1396"/>
      <c r="EM31" s="1396">
        <v>15250775</v>
      </c>
      <c r="EN31" s="1396"/>
      <c r="EO31" s="1396"/>
      <c r="EP31" s="1396"/>
      <c r="EQ31" s="1396"/>
      <c r="ER31" s="1396"/>
      <c r="ES31" s="1396">
        <v>164329286.56999999</v>
      </c>
    </row>
    <row r="32" spans="5:149">
      <c r="F32" s="1397"/>
      <c r="H32" s="1397"/>
      <c r="I32" s="1397"/>
      <c r="J32" s="1397"/>
      <c r="K32" s="1397"/>
      <c r="L32" s="1397"/>
      <c r="M32" s="1397"/>
      <c r="N32" s="1397"/>
      <c r="O32" s="1397"/>
      <c r="P32" s="1397"/>
      <c r="Q32" s="1397"/>
      <c r="R32" s="1397"/>
      <c r="S32" s="1397"/>
      <c r="T32" s="1397"/>
      <c r="U32" s="1397"/>
      <c r="V32" s="1397"/>
      <c r="W32" s="1397"/>
      <c r="X32" s="1397"/>
      <c r="Y32" s="1397"/>
      <c r="Z32" s="1397"/>
      <c r="AA32" s="1397"/>
      <c r="AB32" s="1397"/>
      <c r="AC32" s="1397"/>
      <c r="AD32" s="1397"/>
      <c r="AE32" s="1397"/>
      <c r="AF32" s="1397"/>
      <c r="AG32" s="1397"/>
      <c r="AH32" s="1397"/>
      <c r="AI32" s="1397"/>
      <c r="AJ32" s="1397"/>
      <c r="AK32" s="1397"/>
      <c r="AL32" s="1397"/>
      <c r="AM32" s="1397"/>
      <c r="AN32" s="1397"/>
      <c r="AO32" s="1397"/>
      <c r="AP32" s="1397"/>
      <c r="AQ32" s="1397"/>
      <c r="AR32" s="1397"/>
      <c r="AS32" s="1397"/>
      <c r="AT32" s="1397"/>
      <c r="AU32" s="1397"/>
      <c r="AV32" s="1397"/>
      <c r="AW32" s="1397"/>
      <c r="AX32" s="1397"/>
      <c r="AY32" s="1397"/>
      <c r="AZ32" s="1397"/>
      <c r="BA32" s="1397"/>
      <c r="BB32" s="1397"/>
      <c r="BC32" s="1397"/>
      <c r="BD32" s="1397"/>
      <c r="BE32" s="1397"/>
      <c r="BF32" s="1397"/>
      <c r="BG32" s="1397"/>
      <c r="BH32" s="1397"/>
      <c r="BI32" s="1397"/>
      <c r="BJ32" s="1397"/>
      <c r="BK32" s="1397"/>
      <c r="BL32" s="1397"/>
      <c r="BM32" s="1397"/>
      <c r="BN32" s="1397"/>
      <c r="BO32" s="1397"/>
      <c r="BP32" s="1397"/>
      <c r="BQ32" s="1397"/>
      <c r="BR32" s="1397"/>
      <c r="BS32" s="1397"/>
      <c r="BT32" s="1397"/>
      <c r="BU32" s="1397"/>
      <c r="BV32" s="1397"/>
      <c r="BW32" s="1397"/>
      <c r="BX32" s="1397"/>
      <c r="BY32" s="1397"/>
      <c r="BZ32" s="1397"/>
      <c r="CA32" s="1397"/>
      <c r="CB32" s="1397"/>
      <c r="CC32" s="1397"/>
      <c r="CD32" s="1397"/>
      <c r="CE32" s="1397"/>
      <c r="CF32" s="1397"/>
      <c r="CG32" s="1397"/>
      <c r="CH32" s="1397"/>
      <c r="CI32" s="1397"/>
      <c r="CJ32" s="1397"/>
      <c r="CK32" s="1397"/>
      <c r="CL32" s="1397"/>
      <c r="CM32" s="1397"/>
      <c r="CN32" s="1397"/>
      <c r="CO32" s="1397"/>
      <c r="CP32" s="1397"/>
      <c r="CQ32" s="1397"/>
      <c r="CR32" s="1397"/>
      <c r="CS32" s="1397"/>
      <c r="CT32" s="1397"/>
      <c r="CU32" s="1397"/>
      <c r="CV32" s="1397"/>
      <c r="CW32" s="1397"/>
      <c r="CX32" s="1397"/>
      <c r="CY32" s="1397"/>
      <c r="CZ32" s="1397"/>
      <c r="DA32" s="1397"/>
      <c r="DB32" s="1397"/>
      <c r="DC32" s="1397"/>
      <c r="DD32" s="1397"/>
      <c r="DE32" s="1397"/>
      <c r="DF32" s="1397"/>
      <c r="DG32" s="1397"/>
      <c r="DH32" s="1397"/>
      <c r="DI32" s="1397"/>
      <c r="DJ32" s="1397"/>
      <c r="DK32" s="1397"/>
      <c r="DL32" s="1397"/>
      <c r="DM32" s="1397"/>
      <c r="DN32" s="1397"/>
      <c r="DO32" s="1397"/>
      <c r="DP32" s="1397"/>
      <c r="DQ32" s="1397"/>
      <c r="DR32" s="1397"/>
      <c r="DS32" s="1397"/>
      <c r="DT32" s="1397"/>
      <c r="DU32" s="1397"/>
      <c r="DV32" s="1397"/>
      <c r="DW32" s="1397"/>
      <c r="DX32" s="1397"/>
      <c r="DY32" s="1397"/>
      <c r="DZ32" s="1397"/>
      <c r="EA32" s="1397"/>
      <c r="EB32" s="1397"/>
      <c r="EC32" s="1397"/>
      <c r="ED32" s="1397"/>
      <c r="EE32" s="1397"/>
      <c r="EF32" s="1397"/>
      <c r="EG32" s="1397"/>
      <c r="EH32" s="1397"/>
      <c r="EI32" s="1397"/>
      <c r="EJ32" s="1397"/>
      <c r="EK32" s="1397"/>
      <c r="EL32" s="1397"/>
      <c r="EM32" s="1397"/>
      <c r="EN32" s="1397"/>
      <c r="EO32" s="1397"/>
      <c r="EP32" s="1397"/>
      <c r="EQ32" s="1397"/>
      <c r="ER32" s="1397"/>
      <c r="ES32" s="1191"/>
    </row>
    <row r="33" spans="5:150">
      <c r="F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97"/>
      <c r="DS33" s="1397"/>
      <c r="DT33" s="1397"/>
      <c r="DU33" s="1397"/>
      <c r="DV33" s="1397"/>
      <c r="DW33" s="1397"/>
      <c r="DX33" s="1397"/>
      <c r="DY33" s="1397"/>
      <c r="DZ33" s="1397"/>
      <c r="EA33" s="1397"/>
      <c r="EB33" s="1397"/>
      <c r="EC33" s="1397"/>
      <c r="ED33" s="1397"/>
      <c r="EE33" s="1397"/>
      <c r="EF33" s="1397"/>
      <c r="EG33" s="1397"/>
      <c r="EH33" s="1397"/>
      <c r="EI33" s="1397"/>
      <c r="EJ33" s="1397"/>
      <c r="EK33" s="1397"/>
      <c r="EL33" s="1397"/>
      <c r="EM33" s="1397"/>
      <c r="EN33" s="1397"/>
      <c r="EO33" s="1397"/>
      <c r="EP33" s="1397"/>
      <c r="EQ33" s="1397"/>
      <c r="ER33" s="1397"/>
      <c r="ES33" s="1191"/>
    </row>
    <row r="34" spans="5:150" ht="14.4">
      <c r="E34" s="1196">
        <v>42736</v>
      </c>
      <c r="F34" s="1396"/>
      <c r="G34" s="1347">
        <v>132168</v>
      </c>
      <c r="H34" s="1396"/>
      <c r="I34" s="1396">
        <v>20850719</v>
      </c>
      <c r="J34" s="1396">
        <v>20850719</v>
      </c>
      <c r="K34" s="1396"/>
      <c r="L34" s="1396"/>
      <c r="M34" s="1396">
        <v>170974</v>
      </c>
      <c r="N34" s="1396">
        <v>170974</v>
      </c>
      <c r="O34" s="1396">
        <v>170974</v>
      </c>
      <c r="P34" s="1396"/>
      <c r="Q34" s="1396">
        <v>0</v>
      </c>
      <c r="R34" s="1396"/>
      <c r="S34" s="1396"/>
      <c r="T34" s="1396">
        <v>0</v>
      </c>
      <c r="U34" s="1396"/>
      <c r="V34" s="1396"/>
      <c r="W34" s="1396"/>
      <c r="X34" s="1396">
        <v>0</v>
      </c>
      <c r="Y34" s="1396">
        <v>0</v>
      </c>
      <c r="Z34" s="1396"/>
      <c r="AA34" s="1396"/>
      <c r="AB34" s="1396">
        <v>0</v>
      </c>
      <c r="AC34" s="1396"/>
      <c r="AD34" s="1396"/>
      <c r="AE34" s="1396"/>
      <c r="AF34" s="1396">
        <v>0</v>
      </c>
      <c r="AG34" s="1396"/>
      <c r="AH34" s="1396"/>
      <c r="AI34" s="1396"/>
      <c r="AJ34" s="1396"/>
      <c r="AK34" s="1396">
        <v>0</v>
      </c>
      <c r="AL34" s="1396"/>
      <c r="AM34" s="1396"/>
      <c r="AN34" s="1396"/>
      <c r="AO34" s="1396">
        <v>390211</v>
      </c>
      <c r="AP34" s="1396">
        <v>207901</v>
      </c>
      <c r="AQ34" s="1396">
        <v>182310</v>
      </c>
      <c r="AR34" s="1396">
        <v>182310</v>
      </c>
      <c r="AS34" s="1396"/>
      <c r="AT34" s="1396"/>
      <c r="AU34" s="1396"/>
      <c r="AV34" s="1396"/>
      <c r="AW34" s="1396"/>
      <c r="AX34" s="1396"/>
      <c r="AY34" s="1396">
        <v>45707989</v>
      </c>
      <c r="AZ34" s="1396">
        <v>0</v>
      </c>
      <c r="BA34" s="1396"/>
      <c r="BB34" s="1396"/>
      <c r="BC34" s="1396"/>
      <c r="BD34" s="1396">
        <v>45707989</v>
      </c>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c r="CA34" s="1396"/>
      <c r="CB34" s="1396"/>
      <c r="CC34" s="1396">
        <v>137881</v>
      </c>
      <c r="CD34" s="1396">
        <v>0</v>
      </c>
      <c r="CE34" s="1396"/>
      <c r="CF34" s="1396">
        <v>0</v>
      </c>
      <c r="CG34" s="1396"/>
      <c r="CH34" s="1396"/>
      <c r="CI34" s="1396"/>
      <c r="CJ34" s="1396">
        <v>137881</v>
      </c>
      <c r="CK34" s="1396"/>
      <c r="CL34" s="1396">
        <v>137881</v>
      </c>
      <c r="CM34" s="1396"/>
      <c r="CN34" s="1396"/>
      <c r="CO34" s="1396"/>
      <c r="CP34" s="1396"/>
      <c r="CQ34" s="1396">
        <v>6000000</v>
      </c>
      <c r="CR34" s="1396"/>
      <c r="CS34" s="1396">
        <v>6000000</v>
      </c>
      <c r="CT34" s="1396"/>
      <c r="CU34" s="1396">
        <v>64844889</v>
      </c>
      <c r="CV34" s="1396">
        <v>59383242</v>
      </c>
      <c r="CW34" s="1396">
        <v>5461647</v>
      </c>
      <c r="CX34" s="1396"/>
      <c r="CY34" s="1396">
        <v>0</v>
      </c>
      <c r="CZ34" s="1396"/>
      <c r="DA34" s="1396">
        <v>0</v>
      </c>
      <c r="DB34" s="1396"/>
      <c r="DC34" s="1396"/>
      <c r="DD34" s="1396"/>
      <c r="DE34" s="1396">
        <v>0</v>
      </c>
      <c r="DF34" s="1396"/>
      <c r="DG34" s="1396"/>
      <c r="DH34" s="1396"/>
      <c r="DI34" s="1396">
        <v>0</v>
      </c>
      <c r="DJ34" s="1396"/>
      <c r="DK34" s="1396"/>
      <c r="DL34" s="1396"/>
      <c r="DM34" s="1396"/>
      <c r="DN34" s="1396">
        <v>0</v>
      </c>
      <c r="DO34" s="1396"/>
      <c r="DP34" s="1396">
        <v>0</v>
      </c>
      <c r="DQ34" s="1396"/>
      <c r="DR34" s="1396"/>
      <c r="DS34" s="1396"/>
      <c r="DT34" s="1396">
        <v>0</v>
      </c>
      <c r="DU34" s="1396"/>
      <c r="DV34" s="1396"/>
      <c r="DW34" s="1396"/>
      <c r="DX34" s="1396"/>
      <c r="DY34" s="1396">
        <v>580930</v>
      </c>
      <c r="DZ34" s="1396"/>
      <c r="EA34" s="1396">
        <v>0</v>
      </c>
      <c r="EB34" s="1396">
        <v>0</v>
      </c>
      <c r="EC34" s="1396"/>
      <c r="ED34" s="1396">
        <v>555237</v>
      </c>
      <c r="EE34" s="1396">
        <v>25693</v>
      </c>
      <c r="EF34" s="1396"/>
      <c r="EG34" s="1396"/>
      <c r="EH34" s="1396">
        <v>7688023.6400000006</v>
      </c>
      <c r="EI34" s="1396">
        <v>1978930.32</v>
      </c>
      <c r="EJ34" s="1396">
        <v>5014065.38</v>
      </c>
      <c r="EK34" s="1396">
        <v>695027.94</v>
      </c>
      <c r="EL34" s="1396"/>
      <c r="EM34" s="1396">
        <v>15329491</v>
      </c>
      <c r="EN34" s="1396"/>
      <c r="EO34" s="1396"/>
      <c r="EP34" s="1396"/>
      <c r="EQ34" s="1396"/>
      <c r="ER34" s="1396"/>
      <c r="ES34" s="1396">
        <v>161833275.63999999</v>
      </c>
      <c r="ET34" s="1195"/>
    </row>
    <row r="35" spans="5:150" ht="14.4">
      <c r="E35" s="1196">
        <v>42767</v>
      </c>
      <c r="F35" s="1396"/>
      <c r="G35" s="1347">
        <v>1821394</v>
      </c>
      <c r="H35" s="1396"/>
      <c r="I35" s="1396">
        <v>21101147</v>
      </c>
      <c r="J35" s="1396">
        <v>21101147</v>
      </c>
      <c r="K35" s="1396"/>
      <c r="L35" s="1396"/>
      <c r="M35" s="1396">
        <v>67878</v>
      </c>
      <c r="N35" s="1396">
        <v>67878</v>
      </c>
      <c r="O35" s="1396">
        <v>67878</v>
      </c>
      <c r="P35" s="1396"/>
      <c r="Q35" s="1396">
        <v>0</v>
      </c>
      <c r="R35" s="1396"/>
      <c r="S35" s="1396"/>
      <c r="T35" s="1396">
        <v>0</v>
      </c>
      <c r="U35" s="1396"/>
      <c r="V35" s="1396"/>
      <c r="W35" s="1396"/>
      <c r="X35" s="1396">
        <v>0</v>
      </c>
      <c r="Y35" s="1396">
        <v>0</v>
      </c>
      <c r="Z35" s="1396"/>
      <c r="AA35" s="1396"/>
      <c r="AB35" s="1396">
        <v>0</v>
      </c>
      <c r="AC35" s="1396"/>
      <c r="AD35" s="1396"/>
      <c r="AE35" s="1396"/>
      <c r="AF35" s="1396">
        <v>0</v>
      </c>
      <c r="AG35" s="1396"/>
      <c r="AH35" s="1396"/>
      <c r="AI35" s="1396"/>
      <c r="AJ35" s="1396"/>
      <c r="AK35" s="1396">
        <v>0</v>
      </c>
      <c r="AL35" s="1396"/>
      <c r="AM35" s="1396"/>
      <c r="AN35" s="1396"/>
      <c r="AO35" s="1396">
        <v>414848</v>
      </c>
      <c r="AP35" s="1396">
        <v>111868</v>
      </c>
      <c r="AQ35" s="1396">
        <v>302980</v>
      </c>
      <c r="AR35" s="1396">
        <v>302980</v>
      </c>
      <c r="AS35" s="1396"/>
      <c r="AT35" s="1396"/>
      <c r="AU35" s="1396"/>
      <c r="AV35" s="1396"/>
      <c r="AW35" s="1396"/>
      <c r="AX35" s="1396"/>
      <c r="AY35" s="1396">
        <v>49257009</v>
      </c>
      <c r="AZ35" s="1396">
        <v>0</v>
      </c>
      <c r="BA35" s="1396"/>
      <c r="BB35" s="1396"/>
      <c r="BC35" s="1396"/>
      <c r="BD35" s="1396">
        <v>49257009</v>
      </c>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c r="CA35" s="1396"/>
      <c r="CB35" s="1396"/>
      <c r="CC35" s="1396">
        <v>139467</v>
      </c>
      <c r="CD35" s="1396">
        <v>0</v>
      </c>
      <c r="CE35" s="1396"/>
      <c r="CF35" s="1396">
        <v>0</v>
      </c>
      <c r="CG35" s="1396"/>
      <c r="CH35" s="1396"/>
      <c r="CI35" s="1396"/>
      <c r="CJ35" s="1396">
        <v>139467</v>
      </c>
      <c r="CK35" s="1396"/>
      <c r="CL35" s="1396">
        <v>139467</v>
      </c>
      <c r="CM35" s="1396"/>
      <c r="CN35" s="1396"/>
      <c r="CO35" s="1396"/>
      <c r="CP35" s="1396"/>
      <c r="CQ35" s="1396">
        <v>2000000</v>
      </c>
      <c r="CR35" s="1396"/>
      <c r="CS35" s="1396">
        <v>2000000</v>
      </c>
      <c r="CT35" s="1396"/>
      <c r="CU35" s="1396">
        <v>65106201</v>
      </c>
      <c r="CV35" s="1396">
        <v>59539265</v>
      </c>
      <c r="CW35" s="1396">
        <v>5566936</v>
      </c>
      <c r="CX35" s="1396"/>
      <c r="CY35" s="1396">
        <v>0</v>
      </c>
      <c r="CZ35" s="1396"/>
      <c r="DA35" s="1396">
        <v>0</v>
      </c>
      <c r="DB35" s="1396"/>
      <c r="DC35" s="1396"/>
      <c r="DD35" s="1396"/>
      <c r="DE35" s="1396">
        <v>0</v>
      </c>
      <c r="DF35" s="1396"/>
      <c r="DG35" s="1396"/>
      <c r="DH35" s="1396"/>
      <c r="DI35" s="1396">
        <v>0</v>
      </c>
      <c r="DJ35" s="1396"/>
      <c r="DK35" s="1396"/>
      <c r="DL35" s="1396"/>
      <c r="DM35" s="1396"/>
      <c r="DN35" s="1396">
        <v>0</v>
      </c>
      <c r="DO35" s="1396"/>
      <c r="DP35" s="1396">
        <v>0</v>
      </c>
      <c r="DQ35" s="1396"/>
      <c r="DR35" s="1396"/>
      <c r="DS35" s="1396"/>
      <c r="DT35" s="1396">
        <v>0</v>
      </c>
      <c r="DU35" s="1396"/>
      <c r="DV35" s="1396"/>
      <c r="DW35" s="1396"/>
      <c r="DX35" s="1396"/>
      <c r="DY35" s="1396">
        <v>549819</v>
      </c>
      <c r="DZ35" s="1396"/>
      <c r="EA35" s="1396">
        <v>0</v>
      </c>
      <c r="EB35" s="1396">
        <v>0</v>
      </c>
      <c r="EC35" s="1396"/>
      <c r="ED35" s="1396">
        <v>524395</v>
      </c>
      <c r="EE35" s="1396">
        <v>25424</v>
      </c>
      <c r="EF35" s="1396"/>
      <c r="EG35" s="1396"/>
      <c r="EH35" s="1396">
        <v>7813070.1500000004</v>
      </c>
      <c r="EI35" s="1396">
        <v>1975536.48</v>
      </c>
      <c r="EJ35" s="1396">
        <v>5103700.43</v>
      </c>
      <c r="EK35" s="1396">
        <v>733833.24</v>
      </c>
      <c r="EL35" s="1396"/>
      <c r="EM35" s="1396">
        <v>15136996</v>
      </c>
      <c r="EN35" s="1396"/>
      <c r="EO35" s="1396"/>
      <c r="EP35" s="1396"/>
      <c r="EQ35" s="1396"/>
      <c r="ER35" s="1396"/>
      <c r="ES35" s="1396">
        <v>163407829.15000001</v>
      </c>
      <c r="ET35" s="1195"/>
    </row>
    <row r="36" spans="5:150" ht="14.4">
      <c r="E36" s="1196">
        <v>42795</v>
      </c>
      <c r="F36" s="1396"/>
      <c r="G36" s="1347">
        <v>174141</v>
      </c>
      <c r="H36" s="1396"/>
      <c r="I36" s="1396">
        <v>27014412</v>
      </c>
      <c r="J36" s="1396">
        <v>27014412</v>
      </c>
      <c r="K36" s="1396"/>
      <c r="L36" s="1396"/>
      <c r="M36" s="1396">
        <v>120206</v>
      </c>
      <c r="N36" s="1396">
        <v>120206</v>
      </c>
      <c r="O36" s="1396">
        <v>120206</v>
      </c>
      <c r="P36" s="1396"/>
      <c r="Q36" s="1396">
        <v>0</v>
      </c>
      <c r="R36" s="1396"/>
      <c r="S36" s="1396"/>
      <c r="T36" s="1396">
        <v>0</v>
      </c>
      <c r="U36" s="1396"/>
      <c r="V36" s="1396"/>
      <c r="W36" s="1396"/>
      <c r="X36" s="1396">
        <v>0</v>
      </c>
      <c r="Y36" s="1396">
        <v>0</v>
      </c>
      <c r="Z36" s="1396"/>
      <c r="AA36" s="1396"/>
      <c r="AB36" s="1396">
        <v>0</v>
      </c>
      <c r="AC36" s="1396"/>
      <c r="AD36" s="1396"/>
      <c r="AE36" s="1396"/>
      <c r="AF36" s="1396">
        <v>0</v>
      </c>
      <c r="AG36" s="1396"/>
      <c r="AH36" s="1396"/>
      <c r="AI36" s="1396"/>
      <c r="AJ36" s="1396"/>
      <c r="AK36" s="1396">
        <v>0</v>
      </c>
      <c r="AL36" s="1396"/>
      <c r="AM36" s="1396"/>
      <c r="AN36" s="1396"/>
      <c r="AO36" s="1396">
        <v>256757</v>
      </c>
      <c r="AP36" s="1396">
        <v>78637</v>
      </c>
      <c r="AQ36" s="1396">
        <v>178120</v>
      </c>
      <c r="AR36" s="1396">
        <v>178120</v>
      </c>
      <c r="AS36" s="1396"/>
      <c r="AT36" s="1396"/>
      <c r="AU36" s="1396"/>
      <c r="AV36" s="1396"/>
      <c r="AW36" s="1396"/>
      <c r="AX36" s="1396"/>
      <c r="AY36" s="1396">
        <v>51015484</v>
      </c>
      <c r="AZ36" s="1396">
        <v>0</v>
      </c>
      <c r="BA36" s="1396"/>
      <c r="BB36" s="1396"/>
      <c r="BC36" s="1396"/>
      <c r="BD36" s="1396">
        <v>51015484</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c r="CA36" s="1396"/>
      <c r="CB36" s="1396"/>
      <c r="CC36" s="1396">
        <v>136743</v>
      </c>
      <c r="CD36" s="1396">
        <v>0</v>
      </c>
      <c r="CE36" s="1396"/>
      <c r="CF36" s="1396">
        <v>0</v>
      </c>
      <c r="CG36" s="1396"/>
      <c r="CH36" s="1396"/>
      <c r="CI36" s="1396"/>
      <c r="CJ36" s="1396">
        <v>136743</v>
      </c>
      <c r="CK36" s="1396"/>
      <c r="CL36" s="1396">
        <v>136743</v>
      </c>
      <c r="CM36" s="1396"/>
      <c r="CN36" s="1396"/>
      <c r="CO36" s="1396"/>
      <c r="CP36" s="1396"/>
      <c r="CQ36" s="1396">
        <v>2000000</v>
      </c>
      <c r="CR36" s="1396"/>
      <c r="CS36" s="1396">
        <v>2000000</v>
      </c>
      <c r="CT36" s="1396"/>
      <c r="CU36" s="1396">
        <v>65697046</v>
      </c>
      <c r="CV36" s="1396">
        <v>60317483</v>
      </c>
      <c r="CW36" s="1396">
        <v>5379563</v>
      </c>
      <c r="CX36" s="1396"/>
      <c r="CY36" s="1396">
        <v>0</v>
      </c>
      <c r="CZ36" s="1396"/>
      <c r="DA36" s="1396">
        <v>0</v>
      </c>
      <c r="DB36" s="1396"/>
      <c r="DC36" s="1396"/>
      <c r="DD36" s="1396"/>
      <c r="DE36" s="1396">
        <v>0</v>
      </c>
      <c r="DF36" s="1396"/>
      <c r="DG36" s="1396"/>
      <c r="DH36" s="1396"/>
      <c r="DI36" s="1396">
        <v>0</v>
      </c>
      <c r="DJ36" s="1396"/>
      <c r="DK36" s="1396"/>
      <c r="DL36" s="1396"/>
      <c r="DM36" s="1396"/>
      <c r="DN36" s="1396">
        <v>0</v>
      </c>
      <c r="DO36" s="1396"/>
      <c r="DP36" s="1396">
        <v>0</v>
      </c>
      <c r="DQ36" s="1396"/>
      <c r="DR36" s="1396"/>
      <c r="DS36" s="1396"/>
      <c r="DT36" s="1396">
        <v>0</v>
      </c>
      <c r="DU36" s="1396"/>
      <c r="DV36" s="1396"/>
      <c r="DW36" s="1396"/>
      <c r="DX36" s="1396"/>
      <c r="DY36" s="1396">
        <v>840108</v>
      </c>
      <c r="DZ36" s="1396"/>
      <c r="EA36" s="1396">
        <v>0</v>
      </c>
      <c r="EB36" s="1396">
        <v>0</v>
      </c>
      <c r="EC36" s="1396"/>
      <c r="ED36" s="1396">
        <v>814480</v>
      </c>
      <c r="EE36" s="1396">
        <v>25628</v>
      </c>
      <c r="EF36" s="1396"/>
      <c r="EG36" s="1396"/>
      <c r="EH36" s="1396">
        <v>7884559.29</v>
      </c>
      <c r="EI36" s="1396">
        <v>1972142.64</v>
      </c>
      <c r="EJ36" s="1396">
        <v>5168874.91</v>
      </c>
      <c r="EK36" s="1396">
        <v>743541.74</v>
      </c>
      <c r="EL36" s="1396"/>
      <c r="EM36" s="1396">
        <v>15250263</v>
      </c>
      <c r="EN36" s="1396"/>
      <c r="EO36" s="1396"/>
      <c r="EP36" s="1396"/>
      <c r="EQ36" s="1396"/>
      <c r="ER36" s="1396"/>
      <c r="ES36" s="1396">
        <v>170389719.28999999</v>
      </c>
      <c r="ET36" s="1195"/>
    </row>
    <row r="37" spans="5:150" ht="14.4">
      <c r="E37" s="1196">
        <v>42826</v>
      </c>
      <c r="F37" s="1396"/>
      <c r="G37" s="1347">
        <v>135818</v>
      </c>
      <c r="H37" s="1396"/>
      <c r="I37" s="1396">
        <v>36519466</v>
      </c>
      <c r="J37" s="1396">
        <v>36519466</v>
      </c>
      <c r="K37" s="1396"/>
      <c r="L37" s="1396"/>
      <c r="M37" s="1396">
        <v>161080</v>
      </c>
      <c r="N37" s="1396">
        <v>161080</v>
      </c>
      <c r="O37" s="1396">
        <v>161080</v>
      </c>
      <c r="P37" s="1396"/>
      <c r="Q37" s="1396">
        <v>0</v>
      </c>
      <c r="R37" s="1396"/>
      <c r="S37" s="1396"/>
      <c r="T37" s="1396">
        <v>0</v>
      </c>
      <c r="U37" s="1396"/>
      <c r="V37" s="1396"/>
      <c r="W37" s="1396"/>
      <c r="X37" s="1396">
        <v>0</v>
      </c>
      <c r="Y37" s="1396">
        <v>0</v>
      </c>
      <c r="Z37" s="1396"/>
      <c r="AA37" s="1396"/>
      <c r="AB37" s="1396">
        <v>0</v>
      </c>
      <c r="AC37" s="1396"/>
      <c r="AD37" s="1396"/>
      <c r="AE37" s="1396"/>
      <c r="AF37" s="1396">
        <v>0</v>
      </c>
      <c r="AG37" s="1396"/>
      <c r="AH37" s="1396"/>
      <c r="AI37" s="1396"/>
      <c r="AJ37" s="1396"/>
      <c r="AK37" s="1396">
        <v>0</v>
      </c>
      <c r="AL37" s="1396"/>
      <c r="AM37" s="1396"/>
      <c r="AN37" s="1396"/>
      <c r="AO37" s="1396">
        <v>615247</v>
      </c>
      <c r="AP37" s="1396">
        <v>116773</v>
      </c>
      <c r="AQ37" s="1396">
        <v>498474</v>
      </c>
      <c r="AR37" s="1396">
        <v>498474</v>
      </c>
      <c r="AS37" s="1396"/>
      <c r="AT37" s="1396"/>
      <c r="AU37" s="1396"/>
      <c r="AV37" s="1396"/>
      <c r="AW37" s="1396"/>
      <c r="AX37" s="1396"/>
      <c r="AY37" s="1396">
        <v>50910809</v>
      </c>
      <c r="AZ37" s="1396">
        <v>0</v>
      </c>
      <c r="BA37" s="1396"/>
      <c r="BB37" s="1396"/>
      <c r="BC37" s="1396"/>
      <c r="BD37" s="1396">
        <v>50910809</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c r="CA37" s="1396"/>
      <c r="CB37" s="1396"/>
      <c r="CC37" s="1396">
        <v>133924</v>
      </c>
      <c r="CD37" s="1396">
        <v>0</v>
      </c>
      <c r="CE37" s="1396"/>
      <c r="CF37" s="1396">
        <v>0</v>
      </c>
      <c r="CG37" s="1396"/>
      <c r="CH37" s="1396"/>
      <c r="CI37" s="1396"/>
      <c r="CJ37" s="1396">
        <v>133924</v>
      </c>
      <c r="CK37" s="1396"/>
      <c r="CL37" s="1396">
        <v>133924</v>
      </c>
      <c r="CM37" s="1396"/>
      <c r="CN37" s="1396"/>
      <c r="CO37" s="1396"/>
      <c r="CP37" s="1396"/>
      <c r="CQ37" s="1396">
        <v>1000000</v>
      </c>
      <c r="CR37" s="1396"/>
      <c r="CS37" s="1396">
        <v>1000000</v>
      </c>
      <c r="CT37" s="1396"/>
      <c r="CU37" s="1396">
        <v>63476613</v>
      </c>
      <c r="CV37" s="1396">
        <v>61185940</v>
      </c>
      <c r="CW37" s="1396">
        <v>2290673</v>
      </c>
      <c r="CX37" s="1396"/>
      <c r="CY37" s="1396">
        <v>0</v>
      </c>
      <c r="CZ37" s="1396"/>
      <c r="DA37" s="1396">
        <v>0</v>
      </c>
      <c r="DB37" s="1396"/>
      <c r="DC37" s="1396"/>
      <c r="DD37" s="1396"/>
      <c r="DE37" s="1396">
        <v>0</v>
      </c>
      <c r="DF37" s="1396"/>
      <c r="DG37" s="1396"/>
      <c r="DH37" s="1396"/>
      <c r="DI37" s="1396">
        <v>0</v>
      </c>
      <c r="DJ37" s="1396"/>
      <c r="DK37" s="1396"/>
      <c r="DL37" s="1396"/>
      <c r="DM37" s="1396"/>
      <c r="DN37" s="1396">
        <v>0</v>
      </c>
      <c r="DO37" s="1396"/>
      <c r="DP37" s="1396">
        <v>0</v>
      </c>
      <c r="DQ37" s="1396"/>
      <c r="DR37" s="1396"/>
      <c r="DS37" s="1396"/>
      <c r="DT37" s="1396">
        <v>0</v>
      </c>
      <c r="DU37" s="1396"/>
      <c r="DV37" s="1396"/>
      <c r="DW37" s="1396"/>
      <c r="DX37" s="1396"/>
      <c r="DY37" s="1396">
        <v>912827</v>
      </c>
      <c r="DZ37" s="1396"/>
      <c r="EA37" s="1396">
        <v>0</v>
      </c>
      <c r="EB37" s="1396">
        <v>0</v>
      </c>
      <c r="EC37" s="1396"/>
      <c r="ED37" s="1396">
        <v>886743</v>
      </c>
      <c r="EE37" s="1396">
        <v>26084</v>
      </c>
      <c r="EF37" s="1396"/>
      <c r="EG37" s="1396"/>
      <c r="EH37" s="1396">
        <v>7903721.9199999999</v>
      </c>
      <c r="EI37" s="1396">
        <v>1968748.79</v>
      </c>
      <c r="EJ37" s="1396">
        <v>5137691.21</v>
      </c>
      <c r="EK37" s="1396">
        <v>797281.92</v>
      </c>
      <c r="EL37" s="1396"/>
      <c r="EM37" s="1396">
        <v>15268235</v>
      </c>
      <c r="EN37" s="1396"/>
      <c r="EO37" s="1396"/>
      <c r="EP37" s="1396"/>
      <c r="EQ37" s="1396"/>
      <c r="ER37" s="1396"/>
      <c r="ES37" s="1396">
        <v>177037740.91999999</v>
      </c>
      <c r="ET37" s="1195"/>
    </row>
    <row r="38" spans="5:150" ht="14.4">
      <c r="E38" s="1196">
        <v>42856</v>
      </c>
      <c r="F38" s="1396"/>
      <c r="G38" s="1347">
        <v>152270</v>
      </c>
      <c r="H38" s="1396"/>
      <c r="I38" s="1396">
        <v>33868713</v>
      </c>
      <c r="J38" s="1396">
        <v>33868713</v>
      </c>
      <c r="K38" s="1396"/>
      <c r="L38" s="1396"/>
      <c r="M38" s="1396">
        <v>204934</v>
      </c>
      <c r="N38" s="1396">
        <v>204934</v>
      </c>
      <c r="O38" s="1396">
        <v>204934</v>
      </c>
      <c r="P38" s="1396"/>
      <c r="Q38" s="1396">
        <v>0</v>
      </c>
      <c r="R38" s="1396"/>
      <c r="S38" s="1396"/>
      <c r="T38" s="1396">
        <v>0</v>
      </c>
      <c r="U38" s="1396"/>
      <c r="V38" s="1396"/>
      <c r="W38" s="1396"/>
      <c r="X38" s="1396">
        <v>0</v>
      </c>
      <c r="Y38" s="1396">
        <v>0</v>
      </c>
      <c r="Z38" s="1396"/>
      <c r="AA38" s="1396"/>
      <c r="AB38" s="1396">
        <v>0</v>
      </c>
      <c r="AC38" s="1396"/>
      <c r="AD38" s="1396"/>
      <c r="AE38" s="1396"/>
      <c r="AF38" s="1396">
        <v>0</v>
      </c>
      <c r="AG38" s="1396"/>
      <c r="AH38" s="1396"/>
      <c r="AI38" s="1396"/>
      <c r="AJ38" s="1396"/>
      <c r="AK38" s="1396">
        <v>0</v>
      </c>
      <c r="AL38" s="1396"/>
      <c r="AM38" s="1396"/>
      <c r="AN38" s="1396"/>
      <c r="AO38" s="1396">
        <v>636878</v>
      </c>
      <c r="AP38" s="1396">
        <v>371832</v>
      </c>
      <c r="AQ38" s="1396">
        <v>265046</v>
      </c>
      <c r="AR38" s="1396">
        <v>265046</v>
      </c>
      <c r="AS38" s="1396"/>
      <c r="AT38" s="1396"/>
      <c r="AU38" s="1396"/>
      <c r="AV38" s="1396"/>
      <c r="AW38" s="1396"/>
      <c r="AX38" s="1396"/>
      <c r="AY38" s="1396">
        <v>54392842</v>
      </c>
      <c r="AZ38" s="1396">
        <v>0</v>
      </c>
      <c r="BA38" s="1396"/>
      <c r="BB38" s="1396"/>
      <c r="BC38" s="1396"/>
      <c r="BD38" s="1396">
        <v>54392842</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c r="CA38" s="1396"/>
      <c r="CB38" s="1396"/>
      <c r="CC38" s="1396">
        <v>131120</v>
      </c>
      <c r="CD38" s="1396">
        <v>0</v>
      </c>
      <c r="CE38" s="1396"/>
      <c r="CF38" s="1396">
        <v>0</v>
      </c>
      <c r="CG38" s="1396"/>
      <c r="CH38" s="1396"/>
      <c r="CI38" s="1396"/>
      <c r="CJ38" s="1396">
        <v>131120</v>
      </c>
      <c r="CK38" s="1396"/>
      <c r="CL38" s="1396">
        <v>131120</v>
      </c>
      <c r="CM38" s="1396"/>
      <c r="CN38" s="1396"/>
      <c r="CO38" s="1396"/>
      <c r="CP38" s="1396"/>
      <c r="CQ38" s="1396">
        <v>3000000</v>
      </c>
      <c r="CR38" s="1396"/>
      <c r="CS38" s="1396">
        <v>3000000</v>
      </c>
      <c r="CT38" s="1396"/>
      <c r="CU38" s="1396">
        <v>63955591</v>
      </c>
      <c r="CV38" s="1396">
        <v>61789131</v>
      </c>
      <c r="CW38" s="1396">
        <v>2166460</v>
      </c>
      <c r="CX38" s="1396"/>
      <c r="CY38" s="1396">
        <v>0</v>
      </c>
      <c r="CZ38" s="1396"/>
      <c r="DA38" s="1396">
        <v>0</v>
      </c>
      <c r="DB38" s="1396"/>
      <c r="DC38" s="1396"/>
      <c r="DD38" s="1396"/>
      <c r="DE38" s="1396">
        <v>0</v>
      </c>
      <c r="DF38" s="1396"/>
      <c r="DG38" s="1396"/>
      <c r="DH38" s="1396"/>
      <c r="DI38" s="1396">
        <v>0</v>
      </c>
      <c r="DJ38" s="1396"/>
      <c r="DK38" s="1396"/>
      <c r="DL38" s="1396"/>
      <c r="DM38" s="1396"/>
      <c r="DN38" s="1396">
        <v>0</v>
      </c>
      <c r="DO38" s="1396"/>
      <c r="DP38" s="1396">
        <v>0</v>
      </c>
      <c r="DQ38" s="1396"/>
      <c r="DR38" s="1396"/>
      <c r="DS38" s="1396"/>
      <c r="DT38" s="1396">
        <v>0</v>
      </c>
      <c r="DU38" s="1396"/>
      <c r="DV38" s="1396"/>
      <c r="DW38" s="1396"/>
      <c r="DX38" s="1396"/>
      <c r="DY38" s="1396">
        <v>1327618</v>
      </c>
      <c r="DZ38" s="1396"/>
      <c r="EA38" s="1396">
        <v>0</v>
      </c>
      <c r="EB38" s="1396">
        <v>0</v>
      </c>
      <c r="EC38" s="1396"/>
      <c r="ED38" s="1396">
        <v>1300753</v>
      </c>
      <c r="EE38" s="1396">
        <v>26865</v>
      </c>
      <c r="EF38" s="1396"/>
      <c r="EG38" s="1396"/>
      <c r="EH38" s="1396">
        <v>7960538.1099999994</v>
      </c>
      <c r="EI38" s="1396">
        <v>1965354.95</v>
      </c>
      <c r="EJ38" s="1396">
        <v>5069539.1099999994</v>
      </c>
      <c r="EK38" s="1396">
        <v>925644.05</v>
      </c>
      <c r="EL38" s="1396"/>
      <c r="EM38" s="1396">
        <v>14930035</v>
      </c>
      <c r="EN38" s="1396"/>
      <c r="EO38" s="1396"/>
      <c r="EP38" s="1396"/>
      <c r="EQ38" s="1396"/>
      <c r="ER38" s="1396"/>
      <c r="ES38" s="1396">
        <v>180560539.11000001</v>
      </c>
      <c r="ET38" s="1195"/>
    </row>
    <row r="39" spans="5:150" s="947" customFormat="1">
      <c r="E39" s="1196">
        <v>42887</v>
      </c>
      <c r="F39" s="1396">
        <v>42917</v>
      </c>
      <c r="G39" s="1347">
        <v>12327</v>
      </c>
      <c r="H39" s="1396"/>
      <c r="I39" s="1396">
        <v>29731092</v>
      </c>
      <c r="J39" s="1396">
        <v>29731092</v>
      </c>
      <c r="K39" s="1396"/>
      <c r="L39" s="1396"/>
      <c r="M39" s="1396">
        <v>33799</v>
      </c>
      <c r="N39" s="1396">
        <v>33799</v>
      </c>
      <c r="O39" s="1396">
        <v>33799</v>
      </c>
      <c r="P39" s="1396"/>
      <c r="Q39" s="1396">
        <v>0</v>
      </c>
      <c r="R39" s="1396"/>
      <c r="S39" s="1396"/>
      <c r="T39" s="1396">
        <v>0</v>
      </c>
      <c r="U39" s="1396"/>
      <c r="V39" s="1396"/>
      <c r="W39" s="1396"/>
      <c r="X39" s="1396">
        <v>0</v>
      </c>
      <c r="Y39" s="1396">
        <v>0</v>
      </c>
      <c r="Z39" s="1396"/>
      <c r="AA39" s="1396"/>
      <c r="AB39" s="1396">
        <v>0</v>
      </c>
      <c r="AC39" s="1396"/>
      <c r="AD39" s="1396"/>
      <c r="AE39" s="1396"/>
      <c r="AF39" s="1396">
        <v>0</v>
      </c>
      <c r="AG39" s="1396"/>
      <c r="AH39" s="1396"/>
      <c r="AI39" s="1396"/>
      <c r="AJ39" s="1396"/>
      <c r="AK39" s="1396">
        <v>0</v>
      </c>
      <c r="AL39" s="1396"/>
      <c r="AM39" s="1396"/>
      <c r="AN39" s="1396"/>
      <c r="AO39" s="1396">
        <v>226592</v>
      </c>
      <c r="AP39" s="1396">
        <v>92468</v>
      </c>
      <c r="AQ39" s="1396">
        <v>134124</v>
      </c>
      <c r="AR39" s="1396">
        <v>134124</v>
      </c>
      <c r="AS39" s="1396"/>
      <c r="AT39" s="1396"/>
      <c r="AU39" s="1396"/>
      <c r="AV39" s="1396"/>
      <c r="AW39" s="1396"/>
      <c r="AX39" s="1396"/>
      <c r="AY39" s="1396">
        <v>55471198</v>
      </c>
      <c r="AZ39" s="1396">
        <v>0</v>
      </c>
      <c r="BA39" s="1396"/>
      <c r="BB39" s="1396"/>
      <c r="BC39" s="1396"/>
      <c r="BD39" s="1396">
        <v>55471198</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c r="CA39" s="1396"/>
      <c r="CB39" s="1396"/>
      <c r="CC39" s="1396">
        <v>127219</v>
      </c>
      <c r="CD39" s="1396">
        <v>0</v>
      </c>
      <c r="CE39" s="1396"/>
      <c r="CF39" s="1396">
        <v>0</v>
      </c>
      <c r="CG39" s="1396"/>
      <c r="CH39" s="1396"/>
      <c r="CI39" s="1396"/>
      <c r="CJ39" s="1396">
        <v>127219</v>
      </c>
      <c r="CK39" s="1396"/>
      <c r="CL39" s="1396">
        <v>127219</v>
      </c>
      <c r="CM39" s="1396"/>
      <c r="CN39" s="1396"/>
      <c r="CO39" s="1396"/>
      <c r="CP39" s="1396"/>
      <c r="CQ39" s="1396">
        <v>12000000</v>
      </c>
      <c r="CR39" s="1396"/>
      <c r="CS39" s="1396">
        <v>12000000</v>
      </c>
      <c r="CT39" s="1396"/>
      <c r="CU39" s="1396">
        <v>66229973</v>
      </c>
      <c r="CV39" s="1396">
        <v>64008930</v>
      </c>
      <c r="CW39" s="1396">
        <v>2221043</v>
      </c>
      <c r="CX39" s="1396"/>
      <c r="CY39" s="1396">
        <v>0</v>
      </c>
      <c r="CZ39" s="1396"/>
      <c r="DA39" s="1396">
        <v>0</v>
      </c>
      <c r="DB39" s="1396"/>
      <c r="DC39" s="1396"/>
      <c r="DD39" s="1396"/>
      <c r="DE39" s="1396">
        <v>0</v>
      </c>
      <c r="DF39" s="1396"/>
      <c r="DG39" s="1396"/>
      <c r="DH39" s="1396"/>
      <c r="DI39" s="1396">
        <v>0</v>
      </c>
      <c r="DJ39" s="1396"/>
      <c r="DK39" s="1396"/>
      <c r="DL39" s="1396"/>
      <c r="DM39" s="1396"/>
      <c r="DN39" s="1396">
        <v>0</v>
      </c>
      <c r="DO39" s="1396"/>
      <c r="DP39" s="1396">
        <v>0</v>
      </c>
      <c r="DQ39" s="1396"/>
      <c r="DR39" s="1396"/>
      <c r="DS39" s="1396"/>
      <c r="DT39" s="1396">
        <v>0</v>
      </c>
      <c r="DU39" s="1396"/>
      <c r="DV39" s="1396"/>
      <c r="DW39" s="1396"/>
      <c r="DX39" s="1396"/>
      <c r="DY39" s="1396">
        <v>1251779</v>
      </c>
      <c r="DZ39" s="1396"/>
      <c r="EA39" s="1396">
        <v>0</v>
      </c>
      <c r="EB39" s="1396">
        <v>0</v>
      </c>
      <c r="EC39" s="1396"/>
      <c r="ED39" s="1396">
        <v>1224314</v>
      </c>
      <c r="EE39" s="1396">
        <v>27465</v>
      </c>
      <c r="EF39" s="1396"/>
      <c r="EG39" s="1396"/>
      <c r="EH39" s="1396">
        <v>8058278.1199999992</v>
      </c>
      <c r="EI39" s="1396">
        <v>1961961.1</v>
      </c>
      <c r="EJ39" s="1396">
        <v>5207620.42</v>
      </c>
      <c r="EK39" s="1396">
        <v>888696.6</v>
      </c>
      <c r="EL39" s="1396"/>
      <c r="EM39" s="1396">
        <v>15611275</v>
      </c>
      <c r="EN39" s="1396"/>
      <c r="EO39" s="1396"/>
      <c r="EP39" s="1396"/>
      <c r="EQ39" s="1396"/>
      <c r="ER39" s="1396"/>
      <c r="ES39" s="1396">
        <v>188753532.12</v>
      </c>
      <c r="ET39" s="1195"/>
    </row>
    <row r="40" spans="5:150" s="947" customFormat="1">
      <c r="E40" s="1196">
        <v>42917</v>
      </c>
      <c r="F40" s="1396"/>
      <c r="G40" s="1347">
        <v>53238</v>
      </c>
      <c r="H40" s="1396"/>
      <c r="I40" s="1396">
        <v>16350730</v>
      </c>
      <c r="J40" s="1396">
        <v>16350730</v>
      </c>
      <c r="K40" s="1396"/>
      <c r="L40" s="1396"/>
      <c r="M40" s="1396">
        <v>82746</v>
      </c>
      <c r="N40" s="1396">
        <v>82746</v>
      </c>
      <c r="O40" s="1396">
        <v>82746</v>
      </c>
      <c r="P40" s="1396"/>
      <c r="Q40" s="1396">
        <v>0</v>
      </c>
      <c r="R40" s="1396"/>
      <c r="S40" s="1396"/>
      <c r="T40" s="1396">
        <v>0</v>
      </c>
      <c r="U40" s="1396"/>
      <c r="V40" s="1396"/>
      <c r="W40" s="1396"/>
      <c r="X40" s="1396">
        <v>0</v>
      </c>
      <c r="Y40" s="1396">
        <v>0</v>
      </c>
      <c r="Z40" s="1396"/>
      <c r="AA40" s="1396"/>
      <c r="AB40" s="1396">
        <v>0</v>
      </c>
      <c r="AC40" s="1396"/>
      <c r="AD40" s="1396"/>
      <c r="AE40" s="1396"/>
      <c r="AF40" s="1396">
        <v>0</v>
      </c>
      <c r="AG40" s="1396"/>
      <c r="AH40" s="1396"/>
      <c r="AI40" s="1396"/>
      <c r="AJ40" s="1396"/>
      <c r="AK40" s="1396">
        <v>0</v>
      </c>
      <c r="AL40" s="1396"/>
      <c r="AM40" s="1396"/>
      <c r="AN40" s="1396"/>
      <c r="AO40" s="1396">
        <v>507801</v>
      </c>
      <c r="AP40" s="1396">
        <v>327650</v>
      </c>
      <c r="AQ40" s="1396">
        <v>180151</v>
      </c>
      <c r="AR40" s="1396">
        <v>180151</v>
      </c>
      <c r="AS40" s="1396"/>
      <c r="AT40" s="1396"/>
      <c r="AU40" s="1396"/>
      <c r="AV40" s="1396"/>
      <c r="AW40" s="1396"/>
      <c r="AX40" s="1396"/>
      <c r="AY40" s="1396">
        <v>55471198</v>
      </c>
      <c r="AZ40" s="1396">
        <v>0</v>
      </c>
      <c r="BA40" s="1396"/>
      <c r="BB40" s="1396"/>
      <c r="BC40" s="1396"/>
      <c r="BD40" s="1396">
        <v>55471198</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c r="CA40" s="1396"/>
      <c r="CB40" s="1396"/>
      <c r="CC40" s="1396">
        <v>119481</v>
      </c>
      <c r="CD40" s="1396">
        <v>0</v>
      </c>
      <c r="CE40" s="1396"/>
      <c r="CF40" s="1396">
        <v>0</v>
      </c>
      <c r="CG40" s="1396"/>
      <c r="CH40" s="1396"/>
      <c r="CI40" s="1396"/>
      <c r="CJ40" s="1396">
        <v>119481</v>
      </c>
      <c r="CK40" s="1396"/>
      <c r="CL40" s="1396">
        <v>119481</v>
      </c>
      <c r="CM40" s="1396"/>
      <c r="CN40" s="1396"/>
      <c r="CO40" s="1396"/>
      <c r="CP40" s="1396"/>
      <c r="CQ40" s="1396">
        <v>10000000</v>
      </c>
      <c r="CR40" s="1396"/>
      <c r="CS40" s="1396">
        <v>10000000</v>
      </c>
      <c r="CT40" s="1396"/>
      <c r="CU40" s="1396">
        <v>69435736</v>
      </c>
      <c r="CV40" s="1396">
        <v>67121352</v>
      </c>
      <c r="CW40" s="1396">
        <v>2314384</v>
      </c>
      <c r="CX40" s="1396"/>
      <c r="CY40" s="1396">
        <v>0</v>
      </c>
      <c r="CZ40" s="1396"/>
      <c r="DA40" s="1396">
        <v>0</v>
      </c>
      <c r="DB40" s="1396"/>
      <c r="DC40" s="1396"/>
      <c r="DD40" s="1396"/>
      <c r="DE40" s="1396">
        <v>0</v>
      </c>
      <c r="DF40" s="1396"/>
      <c r="DG40" s="1396"/>
      <c r="DH40" s="1396"/>
      <c r="DI40" s="1396">
        <v>0</v>
      </c>
      <c r="DJ40" s="1396"/>
      <c r="DK40" s="1396"/>
      <c r="DL40" s="1396"/>
      <c r="DM40" s="1396"/>
      <c r="DN40" s="1396">
        <v>0</v>
      </c>
      <c r="DO40" s="1396"/>
      <c r="DP40" s="1396">
        <v>0</v>
      </c>
      <c r="DQ40" s="1396"/>
      <c r="DR40" s="1396"/>
      <c r="DS40" s="1396"/>
      <c r="DT40" s="1396">
        <v>0</v>
      </c>
      <c r="DU40" s="1396"/>
      <c r="DV40" s="1396"/>
      <c r="DW40" s="1396"/>
      <c r="DX40" s="1396"/>
      <c r="DY40" s="1396">
        <v>1364190</v>
      </c>
      <c r="DZ40" s="1396"/>
      <c r="EA40" s="1396">
        <v>0</v>
      </c>
      <c r="EB40" s="1396">
        <v>0</v>
      </c>
      <c r="EC40" s="1396"/>
      <c r="ED40" s="1396">
        <v>1336005</v>
      </c>
      <c r="EE40" s="1396">
        <v>28185</v>
      </c>
      <c r="EF40" s="1396"/>
      <c r="EG40" s="1396"/>
      <c r="EH40" s="1396">
        <v>8050158.6399999997</v>
      </c>
      <c r="EI40" s="1396">
        <v>1958567.26</v>
      </c>
      <c r="EJ40" s="1396">
        <v>5142809.96</v>
      </c>
      <c r="EK40" s="1396">
        <v>948781.42</v>
      </c>
      <c r="EL40" s="1396"/>
      <c r="EM40" s="1396">
        <v>16239491</v>
      </c>
      <c r="EN40" s="1396"/>
      <c r="EO40" s="1396"/>
      <c r="EP40" s="1396"/>
      <c r="EQ40" s="1396"/>
      <c r="ER40" s="1396"/>
      <c r="ES40" s="1396">
        <v>177674769.63999999</v>
      </c>
      <c r="ET40" s="1195"/>
    </row>
    <row r="41" spans="5:150" ht="14.4">
      <c r="E41" s="1196">
        <v>42948</v>
      </c>
      <c r="F41" s="1396"/>
      <c r="G41" s="1347">
        <v>67582</v>
      </c>
      <c r="H41" s="1396"/>
      <c r="I41" s="1396">
        <v>36064035</v>
      </c>
      <c r="J41" s="1396">
        <v>36064035</v>
      </c>
      <c r="K41" s="1396"/>
      <c r="L41" s="1396"/>
      <c r="M41" s="1396">
        <v>134693</v>
      </c>
      <c r="N41" s="1396">
        <v>134693</v>
      </c>
      <c r="O41" s="1396">
        <v>134693</v>
      </c>
      <c r="P41" s="1396"/>
      <c r="Q41" s="1396">
        <v>0</v>
      </c>
      <c r="R41" s="1396"/>
      <c r="S41" s="1396"/>
      <c r="T41" s="1396">
        <v>0</v>
      </c>
      <c r="U41" s="1396"/>
      <c r="V41" s="1396"/>
      <c r="W41" s="1396"/>
      <c r="X41" s="1396">
        <v>0</v>
      </c>
      <c r="Y41" s="1396">
        <v>0</v>
      </c>
      <c r="Z41" s="1396"/>
      <c r="AA41" s="1396"/>
      <c r="AB41" s="1396">
        <v>0</v>
      </c>
      <c r="AC41" s="1396"/>
      <c r="AD41" s="1396"/>
      <c r="AE41" s="1396"/>
      <c r="AF41" s="1396">
        <v>0</v>
      </c>
      <c r="AG41" s="1396"/>
      <c r="AH41" s="1396"/>
      <c r="AI41" s="1396"/>
      <c r="AJ41" s="1396"/>
      <c r="AK41" s="1396">
        <v>0</v>
      </c>
      <c r="AL41" s="1396"/>
      <c r="AM41" s="1396"/>
      <c r="AN41" s="1396"/>
      <c r="AO41" s="1396">
        <v>606345</v>
      </c>
      <c r="AP41" s="1396">
        <v>395303</v>
      </c>
      <c r="AQ41" s="1396">
        <v>211042</v>
      </c>
      <c r="AR41" s="1396">
        <v>211042</v>
      </c>
      <c r="AS41" s="1396"/>
      <c r="AT41" s="1396"/>
      <c r="AU41" s="1396"/>
      <c r="AV41" s="1396"/>
      <c r="AW41" s="1396"/>
      <c r="AX41" s="1396"/>
      <c r="AY41" s="1396">
        <v>51377124</v>
      </c>
      <c r="AZ41" s="1396">
        <v>0</v>
      </c>
      <c r="BA41" s="1396"/>
      <c r="BB41" s="1396"/>
      <c r="BC41" s="1396"/>
      <c r="BD41" s="1396">
        <v>51377124</v>
      </c>
      <c r="BE41" s="1396">
        <v>0</v>
      </c>
      <c r="BF41" s="1396"/>
      <c r="BG41" s="1396"/>
      <c r="BH41" s="1396"/>
      <c r="BI41" s="1396"/>
      <c r="BJ41" s="1396"/>
      <c r="BK41" s="1396"/>
      <c r="BL41" s="1396">
        <v>0</v>
      </c>
      <c r="BM41" s="1396">
        <v>0</v>
      </c>
      <c r="BN41" s="1396"/>
      <c r="BO41" s="1396"/>
      <c r="BP41" s="1396"/>
      <c r="BQ41" s="1396"/>
      <c r="BR41" s="1396"/>
      <c r="BS41" s="1396"/>
      <c r="BT41" s="1396">
        <v>0</v>
      </c>
      <c r="BU41" s="1396">
        <v>0</v>
      </c>
      <c r="BV41" s="1396"/>
      <c r="BW41" s="1396"/>
      <c r="BX41" s="1396"/>
      <c r="BY41" s="1396"/>
      <c r="BZ41" s="1396"/>
      <c r="CA41" s="1396"/>
      <c r="CB41" s="1396"/>
      <c r="CC41" s="1396">
        <v>116210</v>
      </c>
      <c r="CD41" s="1396">
        <v>0</v>
      </c>
      <c r="CE41" s="1396"/>
      <c r="CF41" s="1396">
        <v>0</v>
      </c>
      <c r="CG41" s="1396"/>
      <c r="CH41" s="1396"/>
      <c r="CI41" s="1396"/>
      <c r="CJ41" s="1396">
        <v>116210</v>
      </c>
      <c r="CK41" s="1396"/>
      <c r="CL41" s="1396">
        <v>116210</v>
      </c>
      <c r="CM41" s="1396"/>
      <c r="CN41" s="1396"/>
      <c r="CO41" s="1396"/>
      <c r="CP41" s="1396"/>
      <c r="CQ41" s="1396">
        <v>4000000</v>
      </c>
      <c r="CR41" s="1396"/>
      <c r="CS41" s="1396">
        <v>4000000</v>
      </c>
      <c r="CT41" s="1396"/>
      <c r="CU41" s="1396">
        <v>71030020</v>
      </c>
      <c r="CV41" s="1396">
        <v>69807028</v>
      </c>
      <c r="CW41" s="1396">
        <v>1222992</v>
      </c>
      <c r="CX41" s="1396"/>
      <c r="CY41" s="1396">
        <v>0</v>
      </c>
      <c r="CZ41" s="1396"/>
      <c r="DA41" s="1396">
        <v>0</v>
      </c>
      <c r="DB41" s="1396"/>
      <c r="DC41" s="1396"/>
      <c r="DD41" s="1396"/>
      <c r="DE41" s="1396">
        <v>0</v>
      </c>
      <c r="DF41" s="1396"/>
      <c r="DG41" s="1396"/>
      <c r="DH41" s="1396"/>
      <c r="DI41" s="1396">
        <v>0</v>
      </c>
      <c r="DJ41" s="1396"/>
      <c r="DK41" s="1396"/>
      <c r="DL41" s="1396"/>
      <c r="DM41" s="1396"/>
      <c r="DN41" s="1396">
        <v>0</v>
      </c>
      <c r="DO41" s="1396"/>
      <c r="DP41" s="1396">
        <v>0</v>
      </c>
      <c r="DQ41" s="1396"/>
      <c r="DR41" s="1396"/>
      <c r="DS41" s="1396"/>
      <c r="DT41" s="1396">
        <v>0</v>
      </c>
      <c r="DU41" s="1396"/>
      <c r="DV41" s="1396"/>
      <c r="DW41" s="1396"/>
      <c r="DX41" s="1396"/>
      <c r="DY41" s="1396">
        <v>1629195</v>
      </c>
      <c r="DZ41" s="1396"/>
      <c r="EA41" s="1396">
        <v>0</v>
      </c>
      <c r="EB41" s="1396">
        <v>0</v>
      </c>
      <c r="EC41" s="1396"/>
      <c r="ED41" s="1396">
        <v>1600683</v>
      </c>
      <c r="EE41" s="1396">
        <v>28512</v>
      </c>
      <c r="EF41" s="1396"/>
      <c r="EG41" s="1396"/>
      <c r="EH41" s="1396">
        <v>8231515.3099999996</v>
      </c>
      <c r="EI41" s="1396">
        <v>1955173.41</v>
      </c>
      <c r="EJ41" s="1396">
        <v>2845388.27</v>
      </c>
      <c r="EK41" s="1396">
        <v>3430953.63</v>
      </c>
      <c r="EL41" s="1396"/>
      <c r="EM41" s="1396">
        <v>16164848</v>
      </c>
      <c r="EN41" s="1396"/>
      <c r="EO41" s="1396"/>
      <c r="EP41" s="1396"/>
      <c r="EQ41" s="1396"/>
      <c r="ER41" s="1396"/>
      <c r="ES41" s="1396">
        <v>189421567.31</v>
      </c>
      <c r="ET41" s="1195"/>
    </row>
    <row r="42" spans="5:150">
      <c r="E42" s="1196">
        <v>42979</v>
      </c>
      <c r="F42" s="1397"/>
      <c r="G42" s="1348">
        <v>9204</v>
      </c>
      <c r="H42" s="1397"/>
      <c r="I42" s="1397">
        <v>37750022</v>
      </c>
      <c r="J42" s="1397">
        <v>37750022</v>
      </c>
      <c r="K42" s="1397"/>
      <c r="L42" s="1397"/>
      <c r="M42" s="1397">
        <v>193573</v>
      </c>
      <c r="N42" s="1397">
        <v>193573</v>
      </c>
      <c r="O42" s="1397">
        <v>193573</v>
      </c>
      <c r="P42" s="1397"/>
      <c r="Q42" s="1397">
        <v>0</v>
      </c>
      <c r="R42" s="1397"/>
      <c r="S42" s="1397"/>
      <c r="T42" s="1397">
        <v>0</v>
      </c>
      <c r="U42" s="1397"/>
      <c r="V42" s="1397"/>
      <c r="W42" s="1397"/>
      <c r="X42" s="1397">
        <v>0</v>
      </c>
      <c r="Y42" s="1397">
        <v>0</v>
      </c>
      <c r="Z42" s="1397"/>
      <c r="AA42" s="1397"/>
      <c r="AB42" s="1397">
        <v>0</v>
      </c>
      <c r="AC42" s="1397"/>
      <c r="AD42" s="1397"/>
      <c r="AE42" s="1397"/>
      <c r="AF42" s="1397">
        <v>0</v>
      </c>
      <c r="AG42" s="1397"/>
      <c r="AH42" s="1397"/>
      <c r="AI42" s="1397"/>
      <c r="AJ42" s="1397"/>
      <c r="AK42" s="1397">
        <v>0</v>
      </c>
      <c r="AL42" s="1397"/>
      <c r="AM42" s="1397"/>
      <c r="AN42" s="1397"/>
      <c r="AO42" s="1397">
        <v>587246</v>
      </c>
      <c r="AP42" s="1397">
        <v>236956</v>
      </c>
      <c r="AQ42" s="1397">
        <v>350290</v>
      </c>
      <c r="AR42" s="1397">
        <v>350290</v>
      </c>
      <c r="AS42" s="1397"/>
      <c r="AT42" s="1397"/>
      <c r="AU42" s="1397"/>
      <c r="AV42" s="1397"/>
      <c r="AW42" s="1397"/>
      <c r="AX42" s="1397"/>
      <c r="AY42" s="1397">
        <v>51376312</v>
      </c>
      <c r="AZ42" s="1397">
        <v>0</v>
      </c>
      <c r="BA42" s="1397"/>
      <c r="BB42" s="1397"/>
      <c r="BC42" s="1397"/>
      <c r="BD42" s="1397">
        <v>51376312</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c r="CA42" s="1397"/>
      <c r="CB42" s="1397"/>
      <c r="CC42" s="1397">
        <v>117507</v>
      </c>
      <c r="CD42" s="1397">
        <v>0</v>
      </c>
      <c r="CE42" s="1397"/>
      <c r="CF42" s="1397">
        <v>0</v>
      </c>
      <c r="CG42" s="1397"/>
      <c r="CH42" s="1397"/>
      <c r="CI42" s="1397"/>
      <c r="CJ42" s="1397">
        <v>117507</v>
      </c>
      <c r="CK42" s="1397"/>
      <c r="CL42" s="1397">
        <v>117507</v>
      </c>
      <c r="CM42" s="1397"/>
      <c r="CN42" s="1397"/>
      <c r="CO42" s="1397"/>
      <c r="CP42" s="1397"/>
      <c r="CQ42" s="1397">
        <v>1000000</v>
      </c>
      <c r="CR42" s="1397"/>
      <c r="CS42" s="1397">
        <v>1000000</v>
      </c>
      <c r="CT42" s="1397"/>
      <c r="CU42" s="1397">
        <v>74615445</v>
      </c>
      <c r="CV42" s="1397">
        <v>73766725</v>
      </c>
      <c r="CW42" s="1397">
        <v>848720</v>
      </c>
      <c r="CX42" s="1397"/>
      <c r="CY42" s="1397">
        <v>0</v>
      </c>
      <c r="CZ42" s="1397"/>
      <c r="DA42" s="1397">
        <v>0</v>
      </c>
      <c r="DB42" s="1397"/>
      <c r="DC42" s="1397"/>
      <c r="DD42" s="1397"/>
      <c r="DE42" s="1397">
        <v>0</v>
      </c>
      <c r="DF42" s="1397"/>
      <c r="DG42" s="1397"/>
      <c r="DH42" s="1397"/>
      <c r="DI42" s="1397">
        <v>0</v>
      </c>
      <c r="DJ42" s="1397"/>
      <c r="DK42" s="1397"/>
      <c r="DL42" s="1397"/>
      <c r="DM42" s="1397"/>
      <c r="DN42" s="1397">
        <v>0</v>
      </c>
      <c r="DO42" s="1397"/>
      <c r="DP42" s="1397">
        <v>0</v>
      </c>
      <c r="DQ42" s="1397"/>
      <c r="DR42" s="1397"/>
      <c r="DS42" s="1397"/>
      <c r="DT42" s="1397">
        <v>0</v>
      </c>
      <c r="DU42" s="1397"/>
      <c r="DV42" s="1397"/>
      <c r="DW42" s="1397"/>
      <c r="DX42" s="1397"/>
      <c r="DY42" s="1397">
        <v>2977417</v>
      </c>
      <c r="DZ42" s="1397"/>
      <c r="EA42" s="1397">
        <v>0</v>
      </c>
      <c r="EB42" s="1397">
        <v>0</v>
      </c>
      <c r="EC42" s="1397"/>
      <c r="ED42" s="1397">
        <v>2949136</v>
      </c>
      <c r="EE42" s="1397">
        <v>28281</v>
      </c>
      <c r="EF42" s="1397"/>
      <c r="EG42" s="1397"/>
      <c r="EH42" s="1397">
        <v>8070727.0299999993</v>
      </c>
      <c r="EI42" s="1397">
        <v>1951779.57</v>
      </c>
      <c r="EJ42" s="1397">
        <v>2780572.9</v>
      </c>
      <c r="EK42" s="1397">
        <v>3338374.56</v>
      </c>
      <c r="EL42" s="1397"/>
      <c r="EM42" s="1397">
        <v>16696866</v>
      </c>
      <c r="EN42" s="1397"/>
      <c r="EO42" s="1397"/>
      <c r="EP42" s="1397"/>
      <c r="EQ42" s="1397"/>
      <c r="ER42" s="1397"/>
      <c r="ES42" s="1191">
        <v>193394319.03</v>
      </c>
    </row>
    <row r="43" spans="5:150" ht="14.4">
      <c r="E43" s="1199">
        <v>43009</v>
      </c>
      <c r="F43" s="1398"/>
      <c r="G43" s="1349">
        <v>22377</v>
      </c>
      <c r="H43" s="1398"/>
      <c r="I43" s="1398">
        <v>29561392</v>
      </c>
      <c r="J43" s="1398">
        <v>29561392</v>
      </c>
      <c r="K43" s="1398"/>
      <c r="L43" s="1398"/>
      <c r="M43" s="1398">
        <v>238559</v>
      </c>
      <c r="N43" s="1398">
        <v>238559</v>
      </c>
      <c r="O43" s="1398">
        <v>238559</v>
      </c>
      <c r="P43" s="1398"/>
      <c r="Q43" s="1398">
        <v>0</v>
      </c>
      <c r="R43" s="1398"/>
      <c r="S43" s="1398"/>
      <c r="T43" s="1398">
        <v>0</v>
      </c>
      <c r="U43" s="1398"/>
      <c r="V43" s="1398"/>
      <c r="W43" s="1398"/>
      <c r="X43" s="1398">
        <v>0</v>
      </c>
      <c r="Y43" s="1398">
        <v>0</v>
      </c>
      <c r="Z43" s="1398"/>
      <c r="AA43" s="1398"/>
      <c r="AB43" s="1398">
        <v>0</v>
      </c>
      <c r="AC43" s="1398"/>
      <c r="AD43" s="1398"/>
      <c r="AE43" s="1398"/>
      <c r="AF43" s="1398">
        <v>0</v>
      </c>
      <c r="AG43" s="1398"/>
      <c r="AH43" s="1398"/>
      <c r="AI43" s="1398"/>
      <c r="AJ43" s="1398"/>
      <c r="AK43" s="1398">
        <v>0</v>
      </c>
      <c r="AL43" s="1398"/>
      <c r="AM43" s="1398"/>
      <c r="AN43" s="1398"/>
      <c r="AO43" s="1398">
        <v>541420</v>
      </c>
      <c r="AP43" s="1398">
        <v>171974</v>
      </c>
      <c r="AQ43" s="1398">
        <v>369446</v>
      </c>
      <c r="AR43" s="1398">
        <v>369446</v>
      </c>
      <c r="AS43" s="1398"/>
      <c r="AT43" s="1398"/>
      <c r="AU43" s="1398"/>
      <c r="AV43" s="1398"/>
      <c r="AW43" s="1398"/>
      <c r="AX43" s="1398"/>
      <c r="AY43" s="1398">
        <v>65037827</v>
      </c>
      <c r="AZ43" s="1398">
        <v>0</v>
      </c>
      <c r="BA43" s="1398"/>
      <c r="BB43" s="1398"/>
      <c r="BC43" s="1398"/>
      <c r="BD43" s="1398">
        <v>65037827</v>
      </c>
      <c r="BE43" s="1398">
        <v>0</v>
      </c>
      <c r="BF43" s="1398"/>
      <c r="BG43" s="1398"/>
      <c r="BH43" s="1398"/>
      <c r="BI43" s="1398"/>
      <c r="BJ43" s="1398"/>
      <c r="BK43" s="1398"/>
      <c r="BL43" s="1398">
        <v>0</v>
      </c>
      <c r="BM43" s="1398">
        <v>0</v>
      </c>
      <c r="BN43" s="1398"/>
      <c r="BO43" s="1398"/>
      <c r="BP43" s="1398"/>
      <c r="BQ43" s="1398"/>
      <c r="BR43" s="1398"/>
      <c r="BS43" s="1398"/>
      <c r="BT43" s="1398">
        <v>0</v>
      </c>
      <c r="BU43" s="1398">
        <v>0</v>
      </c>
      <c r="BV43" s="1398"/>
      <c r="BW43" s="1398"/>
      <c r="BX43" s="1398"/>
      <c r="BY43" s="1398"/>
      <c r="BZ43" s="1398"/>
      <c r="CA43" s="1398"/>
      <c r="CB43" s="1398"/>
      <c r="CC43" s="1398">
        <v>110643</v>
      </c>
      <c r="CD43" s="1398">
        <v>0</v>
      </c>
      <c r="CE43" s="1398"/>
      <c r="CF43" s="1398">
        <v>0</v>
      </c>
      <c r="CG43" s="1398"/>
      <c r="CH43" s="1398"/>
      <c r="CI43" s="1398"/>
      <c r="CJ43" s="1398">
        <v>110643</v>
      </c>
      <c r="CK43" s="1398"/>
      <c r="CL43" s="1398">
        <v>110643</v>
      </c>
      <c r="CM43" s="1398"/>
      <c r="CN43" s="1398"/>
      <c r="CO43" s="1398"/>
      <c r="CP43" s="1398"/>
      <c r="CQ43" s="1398">
        <v>0</v>
      </c>
      <c r="CR43" s="1398"/>
      <c r="CS43" s="1398">
        <v>0</v>
      </c>
      <c r="CT43" s="1398"/>
      <c r="CU43" s="1398">
        <v>77597958</v>
      </c>
      <c r="CV43" s="1398">
        <v>76715451</v>
      </c>
      <c r="CW43" s="1398">
        <v>882507</v>
      </c>
      <c r="CX43" s="1398"/>
      <c r="CY43" s="1398">
        <v>0</v>
      </c>
      <c r="CZ43" s="1398"/>
      <c r="DA43" s="1398">
        <v>0</v>
      </c>
      <c r="DB43" s="1398"/>
      <c r="DC43" s="1398"/>
      <c r="DD43" s="1398"/>
      <c r="DE43" s="1398">
        <v>0</v>
      </c>
      <c r="DF43" s="1398"/>
      <c r="DG43" s="1398"/>
      <c r="DH43" s="1398"/>
      <c r="DI43" s="1398">
        <v>0</v>
      </c>
      <c r="DJ43" s="1398"/>
      <c r="DK43" s="1398"/>
      <c r="DL43" s="1398"/>
      <c r="DM43" s="1398"/>
      <c r="DN43" s="1398">
        <v>0</v>
      </c>
      <c r="DO43" s="1398"/>
      <c r="DP43" s="1398">
        <v>0</v>
      </c>
      <c r="DQ43" s="1398"/>
      <c r="DR43" s="1398"/>
      <c r="DS43" s="1398"/>
      <c r="DT43" s="1398">
        <v>0</v>
      </c>
      <c r="DU43" s="1398"/>
      <c r="DV43" s="1398"/>
      <c r="DW43" s="1398"/>
      <c r="DX43" s="1398"/>
      <c r="DY43" s="1398">
        <v>4901616</v>
      </c>
      <c r="DZ43" s="1398"/>
      <c r="EA43" s="1398">
        <v>0</v>
      </c>
      <c r="EB43" s="1398">
        <v>0</v>
      </c>
      <c r="EC43" s="1398"/>
      <c r="ED43" s="1398">
        <v>4873697</v>
      </c>
      <c r="EE43" s="1398">
        <v>27919</v>
      </c>
      <c r="EF43" s="1398"/>
      <c r="EG43" s="1398"/>
      <c r="EH43" s="1398">
        <v>7985010.7400000012</v>
      </c>
      <c r="EI43" s="1398">
        <v>1948385.73</v>
      </c>
      <c r="EJ43" s="1398">
        <v>5229849.4800000004</v>
      </c>
      <c r="EK43" s="1398">
        <v>806775.53</v>
      </c>
      <c r="EL43" s="1398"/>
      <c r="EM43" s="1398">
        <v>17314094</v>
      </c>
      <c r="EN43" s="1398"/>
      <c r="EO43" s="1398"/>
      <c r="EP43" s="1398"/>
      <c r="EQ43" s="1398"/>
      <c r="ER43" s="1398"/>
      <c r="ES43" s="1398">
        <v>203310896.74000001</v>
      </c>
      <c r="ET43" s="1200"/>
    </row>
    <row r="44" spans="5:150" s="1350" customFormat="1" ht="14.4">
      <c r="E44" s="1351">
        <v>43040</v>
      </c>
      <c r="F44" s="1401"/>
      <c r="G44" s="1355">
        <v>6381</v>
      </c>
      <c r="H44" s="1401"/>
      <c r="I44" s="1401">
        <v>47678788</v>
      </c>
      <c r="J44" s="1401">
        <v>47678788</v>
      </c>
      <c r="K44" s="1401"/>
      <c r="L44" s="1401"/>
      <c r="M44" s="1401">
        <v>65331</v>
      </c>
      <c r="N44" s="1401">
        <v>65331</v>
      </c>
      <c r="O44" s="1401">
        <v>65331</v>
      </c>
      <c r="P44" s="1401"/>
      <c r="Q44" s="1401">
        <v>0</v>
      </c>
      <c r="R44" s="1401"/>
      <c r="S44" s="1401"/>
      <c r="T44" s="1401">
        <v>0</v>
      </c>
      <c r="U44" s="1401"/>
      <c r="V44" s="1401"/>
      <c r="W44" s="1401"/>
      <c r="X44" s="1401">
        <v>0</v>
      </c>
      <c r="Y44" s="1401">
        <v>0</v>
      </c>
      <c r="Z44" s="1401"/>
      <c r="AA44" s="1401"/>
      <c r="AB44" s="1401">
        <v>0</v>
      </c>
      <c r="AC44" s="1401"/>
      <c r="AD44" s="1401"/>
      <c r="AE44" s="1401"/>
      <c r="AF44" s="1401">
        <v>0</v>
      </c>
      <c r="AG44" s="1401"/>
      <c r="AH44" s="1401"/>
      <c r="AI44" s="1401"/>
      <c r="AJ44" s="1401"/>
      <c r="AK44" s="1401">
        <v>0</v>
      </c>
      <c r="AL44" s="1401"/>
      <c r="AM44" s="1401"/>
      <c r="AN44" s="1401"/>
      <c r="AO44" s="1401">
        <v>906448</v>
      </c>
      <c r="AP44" s="1401">
        <v>95805</v>
      </c>
      <c r="AQ44" s="1401">
        <v>810643</v>
      </c>
      <c r="AR44" s="1401">
        <v>810643</v>
      </c>
      <c r="AS44" s="1401"/>
      <c r="AT44" s="1401"/>
      <c r="AU44" s="1401"/>
      <c r="AV44" s="1401"/>
      <c r="AW44" s="1401"/>
      <c r="AX44" s="1401"/>
      <c r="AY44" s="1401">
        <v>57020058</v>
      </c>
      <c r="AZ44" s="1401">
        <v>0</v>
      </c>
      <c r="BA44" s="1401"/>
      <c r="BB44" s="1401"/>
      <c r="BC44" s="1401"/>
      <c r="BD44" s="1401">
        <v>57020058</v>
      </c>
      <c r="BE44" s="1401">
        <v>0</v>
      </c>
      <c r="BF44" s="1401"/>
      <c r="BG44" s="1401"/>
      <c r="BH44" s="1401"/>
      <c r="BI44" s="1401"/>
      <c r="BJ44" s="1401"/>
      <c r="BK44" s="1401"/>
      <c r="BL44" s="1401">
        <v>0</v>
      </c>
      <c r="BM44" s="1401">
        <v>0</v>
      </c>
      <c r="BN44" s="1401"/>
      <c r="BO44" s="1401"/>
      <c r="BP44" s="1401"/>
      <c r="BQ44" s="1401"/>
      <c r="BR44" s="1401"/>
      <c r="BS44" s="1401"/>
      <c r="BT44" s="1401">
        <v>0</v>
      </c>
      <c r="BU44" s="1401">
        <v>0</v>
      </c>
      <c r="BV44" s="1401"/>
      <c r="BW44" s="1401"/>
      <c r="BX44" s="1401"/>
      <c r="BY44" s="1401"/>
      <c r="BZ44" s="1401"/>
      <c r="CA44" s="1401"/>
      <c r="CB44" s="1401"/>
      <c r="CC44" s="1401">
        <v>100022</v>
      </c>
      <c r="CD44" s="1401">
        <v>0</v>
      </c>
      <c r="CE44" s="1401"/>
      <c r="CF44" s="1401">
        <v>0</v>
      </c>
      <c r="CG44" s="1401"/>
      <c r="CH44" s="1401"/>
      <c r="CI44" s="1401"/>
      <c r="CJ44" s="1401">
        <v>100022</v>
      </c>
      <c r="CK44" s="1401"/>
      <c r="CL44" s="1401">
        <v>100022</v>
      </c>
      <c r="CM44" s="1401"/>
      <c r="CN44" s="1401"/>
      <c r="CO44" s="1401"/>
      <c r="CP44" s="1401"/>
      <c r="CQ44" s="1401">
        <v>0</v>
      </c>
      <c r="CR44" s="1401"/>
      <c r="CS44" s="1401">
        <v>0</v>
      </c>
      <c r="CT44" s="1401"/>
      <c r="CU44" s="1401">
        <v>79867127</v>
      </c>
      <c r="CV44" s="1401">
        <v>79138533</v>
      </c>
      <c r="CW44" s="1401">
        <v>728594</v>
      </c>
      <c r="CX44" s="1401"/>
      <c r="CY44" s="1401">
        <v>0</v>
      </c>
      <c r="CZ44" s="1401"/>
      <c r="DA44" s="1401">
        <v>0</v>
      </c>
      <c r="DB44" s="1401"/>
      <c r="DC44" s="1401"/>
      <c r="DD44" s="1401"/>
      <c r="DE44" s="1401">
        <v>0</v>
      </c>
      <c r="DF44" s="1401"/>
      <c r="DG44" s="1401"/>
      <c r="DH44" s="1401"/>
      <c r="DI44" s="1401">
        <v>0</v>
      </c>
      <c r="DJ44" s="1401"/>
      <c r="DK44" s="1401"/>
      <c r="DL44" s="1401"/>
      <c r="DM44" s="1401"/>
      <c r="DN44" s="1401">
        <v>0</v>
      </c>
      <c r="DO44" s="1401"/>
      <c r="DP44" s="1401">
        <v>0</v>
      </c>
      <c r="DQ44" s="1401"/>
      <c r="DR44" s="1401"/>
      <c r="DS44" s="1401"/>
      <c r="DT44" s="1401">
        <v>0</v>
      </c>
      <c r="DU44" s="1401"/>
      <c r="DV44" s="1401"/>
      <c r="DW44" s="1401"/>
      <c r="DX44" s="1401"/>
      <c r="DY44" s="1401">
        <v>3255256</v>
      </c>
      <c r="DZ44" s="1401"/>
      <c r="EA44" s="1401">
        <v>0</v>
      </c>
      <c r="EB44" s="1401">
        <v>0</v>
      </c>
      <c r="EC44" s="1401"/>
      <c r="ED44" s="1401">
        <v>3226775</v>
      </c>
      <c r="EE44" s="1401">
        <v>28481</v>
      </c>
      <c r="EF44" s="1401"/>
      <c r="EG44" s="1401"/>
      <c r="EH44" s="1401">
        <v>8182096.1500000004</v>
      </c>
      <c r="EI44" s="1401">
        <v>1944991.88</v>
      </c>
      <c r="EJ44" s="1401">
        <v>5454127.21</v>
      </c>
      <c r="EK44" s="1401">
        <v>782977.06</v>
      </c>
      <c r="EL44" s="1401"/>
      <c r="EM44" s="1401">
        <v>16737714</v>
      </c>
      <c r="EN44" s="1401"/>
      <c r="EO44" s="1401"/>
      <c r="EP44" s="1401"/>
      <c r="EQ44" s="1401"/>
      <c r="ER44" s="1401"/>
      <c r="ES44" s="1401">
        <v>213819221.15000001</v>
      </c>
    </row>
    <row r="45" spans="5:150" s="1342" customFormat="1" ht="14.4">
      <c r="E45" s="1343">
        <v>43070</v>
      </c>
      <c r="F45" s="1393"/>
      <c r="G45" s="1344">
        <v>102147</v>
      </c>
      <c r="H45" s="1393"/>
      <c r="I45" s="1393">
        <v>46529837</v>
      </c>
      <c r="J45" s="1393">
        <v>46529837</v>
      </c>
      <c r="K45" s="1393"/>
      <c r="L45" s="1393"/>
      <c r="M45" s="1393">
        <v>103829</v>
      </c>
      <c r="N45" s="1393">
        <v>103829</v>
      </c>
      <c r="O45" s="1393">
        <v>103829</v>
      </c>
      <c r="P45" s="1393"/>
      <c r="Q45" s="1393">
        <v>0</v>
      </c>
      <c r="R45" s="1393"/>
      <c r="S45" s="1393"/>
      <c r="T45" s="1393">
        <v>0</v>
      </c>
      <c r="U45" s="1393"/>
      <c r="V45" s="1393"/>
      <c r="W45" s="1393"/>
      <c r="X45" s="1393">
        <v>0</v>
      </c>
      <c r="Y45" s="1393">
        <v>0</v>
      </c>
      <c r="Z45" s="1393"/>
      <c r="AA45" s="1393"/>
      <c r="AB45" s="1393">
        <v>0</v>
      </c>
      <c r="AC45" s="1393"/>
      <c r="AD45" s="1393"/>
      <c r="AE45" s="1393"/>
      <c r="AF45" s="1393">
        <v>0</v>
      </c>
      <c r="AG45" s="1393"/>
      <c r="AH45" s="1393"/>
      <c r="AI45" s="1393"/>
      <c r="AJ45" s="1393"/>
      <c r="AK45" s="1393">
        <v>0</v>
      </c>
      <c r="AL45" s="1393"/>
      <c r="AM45" s="1393"/>
      <c r="AN45" s="1393"/>
      <c r="AO45" s="1393">
        <v>1004275</v>
      </c>
      <c r="AP45" s="1393">
        <v>216498</v>
      </c>
      <c r="AQ45" s="1393">
        <v>787777</v>
      </c>
      <c r="AR45" s="1393">
        <v>787777</v>
      </c>
      <c r="AS45" s="1393">
        <v>0</v>
      </c>
      <c r="AT45" s="1393"/>
      <c r="AU45" s="1393"/>
      <c r="AV45" s="1393"/>
      <c r="AW45" s="1393"/>
      <c r="AX45" s="1393"/>
      <c r="AY45" s="1393">
        <v>66774008</v>
      </c>
      <c r="AZ45" s="1393">
        <v>0</v>
      </c>
      <c r="BA45" s="1393"/>
      <c r="BB45" s="1393"/>
      <c r="BC45" s="1393"/>
      <c r="BD45" s="1393">
        <v>66774008</v>
      </c>
      <c r="BE45" s="1393">
        <v>0</v>
      </c>
      <c r="BF45" s="1393"/>
      <c r="BG45" s="1393"/>
      <c r="BH45" s="1393"/>
      <c r="BI45" s="1393"/>
      <c r="BJ45" s="1393"/>
      <c r="BK45" s="1393"/>
      <c r="BL45" s="1393">
        <v>0</v>
      </c>
      <c r="BM45" s="1393">
        <v>0</v>
      </c>
      <c r="BN45" s="1393"/>
      <c r="BO45" s="1393"/>
      <c r="BP45" s="1393"/>
      <c r="BQ45" s="1393"/>
      <c r="BR45" s="1393"/>
      <c r="BS45" s="1393"/>
      <c r="BT45" s="1393">
        <v>0</v>
      </c>
      <c r="BU45" s="1393">
        <v>0</v>
      </c>
      <c r="BV45" s="1393"/>
      <c r="BW45" s="1393"/>
      <c r="BX45" s="1393"/>
      <c r="BY45" s="1393"/>
      <c r="BZ45" s="1393"/>
      <c r="CA45" s="1393"/>
      <c r="CB45" s="1393"/>
      <c r="CC45" s="1393">
        <v>96547</v>
      </c>
      <c r="CD45" s="1393">
        <v>0</v>
      </c>
      <c r="CE45" s="1393"/>
      <c r="CF45" s="1393">
        <v>0</v>
      </c>
      <c r="CG45" s="1393"/>
      <c r="CH45" s="1393"/>
      <c r="CI45" s="1393"/>
      <c r="CJ45" s="1393">
        <v>96547</v>
      </c>
      <c r="CK45" s="1393"/>
      <c r="CL45" s="1393">
        <v>96547</v>
      </c>
      <c r="CM45" s="1393"/>
      <c r="CN45" s="1393"/>
      <c r="CO45" s="1393"/>
      <c r="CP45" s="1393"/>
      <c r="CQ45" s="1393">
        <v>0</v>
      </c>
      <c r="CR45" s="1393"/>
      <c r="CS45" s="1393">
        <v>0</v>
      </c>
      <c r="CT45" s="1393"/>
      <c r="CU45" s="1393">
        <v>84078051</v>
      </c>
      <c r="CV45" s="1393">
        <v>83192993</v>
      </c>
      <c r="CW45" s="1393">
        <v>885058</v>
      </c>
      <c r="CX45" s="1393"/>
      <c r="CY45" s="1393">
        <v>0</v>
      </c>
      <c r="CZ45" s="1393"/>
      <c r="DA45" s="1393">
        <v>0</v>
      </c>
      <c r="DB45" s="1393"/>
      <c r="DC45" s="1393"/>
      <c r="DD45" s="1393"/>
      <c r="DE45" s="1393">
        <v>0</v>
      </c>
      <c r="DF45" s="1393"/>
      <c r="DG45" s="1393"/>
      <c r="DH45" s="1393"/>
      <c r="DI45" s="1393">
        <v>0</v>
      </c>
      <c r="DJ45" s="1393"/>
      <c r="DK45" s="1393"/>
      <c r="DL45" s="1393"/>
      <c r="DM45" s="1393"/>
      <c r="DN45" s="1393">
        <v>0</v>
      </c>
      <c r="DO45" s="1393"/>
      <c r="DP45" s="1393">
        <v>0</v>
      </c>
      <c r="DQ45" s="1393"/>
      <c r="DR45" s="1393"/>
      <c r="DS45" s="1393"/>
      <c r="DT45" s="1393">
        <v>0</v>
      </c>
      <c r="DU45" s="1393"/>
      <c r="DV45" s="1393"/>
      <c r="DW45" s="1393"/>
      <c r="DX45" s="1393"/>
      <c r="DY45" s="1393">
        <v>2663708</v>
      </c>
      <c r="DZ45" s="1393"/>
      <c r="EA45" s="1393">
        <v>0</v>
      </c>
      <c r="EB45" s="1393">
        <v>0</v>
      </c>
      <c r="EC45" s="1393"/>
      <c r="ED45" s="1393">
        <v>2635028</v>
      </c>
      <c r="EE45" s="1393">
        <v>28680</v>
      </c>
      <c r="EF45" s="1393"/>
      <c r="EG45" s="1393"/>
      <c r="EH45" s="1393">
        <v>8058726.5700000003</v>
      </c>
      <c r="EI45" s="1393">
        <v>1941598.04</v>
      </c>
      <c r="EJ45" s="1393">
        <v>5356474.88</v>
      </c>
      <c r="EK45" s="1393">
        <v>760653.65</v>
      </c>
      <c r="EL45" s="1393"/>
      <c r="EM45" s="1393">
        <v>17295891</v>
      </c>
      <c r="EN45" s="1393"/>
      <c r="EO45" s="1393"/>
      <c r="EP45" s="1393"/>
      <c r="EQ45" s="1393"/>
      <c r="ER45" s="1393"/>
      <c r="ES45" s="1393">
        <v>226707019.56999999</v>
      </c>
      <c r="ET45" s="1344"/>
    </row>
    <row r="46" spans="5:150" s="1350" customFormat="1" ht="14.4">
      <c r="F46" s="1401"/>
      <c r="G46" s="1355"/>
      <c r="H46" s="1401"/>
      <c r="I46" s="1401"/>
      <c r="J46" s="1401"/>
      <c r="K46" s="1401"/>
      <c r="L46" s="1401"/>
      <c r="M46" s="1401"/>
      <c r="N46" s="1401"/>
      <c r="O46" s="1401"/>
      <c r="P46" s="1401"/>
      <c r="Q46" s="1401"/>
      <c r="R46" s="1401"/>
      <c r="S46" s="1401"/>
      <c r="T46" s="1401"/>
      <c r="U46" s="1401"/>
      <c r="V46" s="1401"/>
      <c r="W46" s="1401"/>
      <c r="X46" s="1401"/>
      <c r="Y46" s="1401"/>
      <c r="Z46" s="1401"/>
      <c r="AA46" s="1401"/>
      <c r="AB46" s="1401"/>
      <c r="AC46" s="1401"/>
      <c r="AD46" s="1401"/>
      <c r="AE46" s="1401"/>
      <c r="AF46" s="1401"/>
      <c r="AG46" s="1401"/>
      <c r="AH46" s="1401"/>
      <c r="AI46" s="1401"/>
      <c r="AJ46" s="1401"/>
      <c r="AK46" s="1401"/>
      <c r="AL46" s="1401"/>
      <c r="AM46" s="1401"/>
      <c r="AN46" s="1401"/>
      <c r="AO46" s="1401"/>
      <c r="AP46" s="1401"/>
      <c r="AQ46" s="1401"/>
      <c r="AR46" s="1401"/>
      <c r="AS46" s="1401"/>
      <c r="AT46" s="1401"/>
      <c r="AU46" s="1401"/>
      <c r="AV46" s="1401"/>
      <c r="AW46" s="1401"/>
      <c r="AX46" s="1401"/>
      <c r="AY46" s="1401"/>
      <c r="AZ46" s="1401"/>
      <c r="BA46" s="1401"/>
      <c r="BB46" s="1401"/>
      <c r="BC46" s="1401"/>
      <c r="BD46" s="1401"/>
      <c r="BE46" s="1401"/>
      <c r="BF46" s="1401"/>
      <c r="BG46" s="1401"/>
      <c r="BH46" s="1401"/>
      <c r="BI46" s="1401"/>
      <c r="BJ46" s="1401"/>
      <c r="BK46" s="1401"/>
      <c r="BL46" s="1401"/>
      <c r="BM46" s="1401"/>
      <c r="BN46" s="1401"/>
      <c r="BO46" s="1401"/>
      <c r="BP46" s="1401"/>
      <c r="BQ46" s="1401"/>
      <c r="BR46" s="1401"/>
      <c r="BS46" s="1401"/>
      <c r="BT46" s="1401"/>
      <c r="BU46" s="1401"/>
      <c r="BV46" s="1401"/>
      <c r="BW46" s="1401"/>
      <c r="BX46" s="1401"/>
      <c r="BY46" s="1401"/>
      <c r="BZ46" s="1401"/>
      <c r="CA46" s="1401"/>
      <c r="CB46" s="1401"/>
      <c r="CC46" s="1401"/>
      <c r="CD46" s="1401"/>
      <c r="CE46" s="1401"/>
      <c r="CF46" s="1401"/>
      <c r="CG46" s="1401"/>
      <c r="CH46" s="1401"/>
      <c r="CI46" s="1401"/>
      <c r="CJ46" s="1401"/>
      <c r="CK46" s="1401"/>
      <c r="CL46" s="1401"/>
      <c r="CM46" s="1401"/>
      <c r="CN46" s="1401"/>
      <c r="CO46" s="1401"/>
      <c r="CP46" s="1401"/>
      <c r="CQ46" s="1401"/>
      <c r="CR46" s="1401"/>
      <c r="CS46" s="1401"/>
      <c r="CT46" s="1401"/>
      <c r="CU46" s="1401"/>
      <c r="CV46" s="1401"/>
      <c r="CW46" s="1401"/>
      <c r="CX46" s="1401"/>
      <c r="CY46" s="1401"/>
      <c r="CZ46" s="1401"/>
      <c r="DA46" s="1401"/>
      <c r="DB46" s="1401"/>
      <c r="DC46" s="1401"/>
      <c r="DD46" s="1401"/>
      <c r="DE46" s="1401"/>
      <c r="DF46" s="1401"/>
      <c r="DG46" s="1401"/>
      <c r="DH46" s="1401"/>
      <c r="DI46" s="1401"/>
      <c r="DJ46" s="1401"/>
      <c r="DK46" s="1401"/>
      <c r="DL46" s="1401"/>
      <c r="DM46" s="1401"/>
      <c r="DN46" s="1401"/>
      <c r="DO46" s="1401"/>
      <c r="DP46" s="1401"/>
      <c r="DQ46" s="1401"/>
      <c r="DR46" s="1401"/>
      <c r="DS46" s="1401"/>
      <c r="DT46" s="1401"/>
      <c r="DU46" s="1401"/>
      <c r="DV46" s="1401"/>
      <c r="DW46" s="1401"/>
      <c r="DX46" s="1401"/>
      <c r="DY46" s="1401"/>
      <c r="DZ46" s="1401"/>
      <c r="EA46" s="1401"/>
      <c r="EB46" s="1401"/>
      <c r="EC46" s="1401"/>
      <c r="ED46" s="1401"/>
      <c r="EE46" s="1401"/>
      <c r="EF46" s="1401"/>
      <c r="EG46" s="1401"/>
      <c r="EH46" s="1401"/>
      <c r="EI46" s="1401"/>
      <c r="EJ46" s="1401"/>
      <c r="EK46" s="1401"/>
      <c r="EL46" s="1401"/>
      <c r="EM46" s="1401"/>
      <c r="EN46" s="1401"/>
      <c r="EO46" s="1401"/>
      <c r="EP46" s="1401"/>
      <c r="EQ46" s="1401"/>
      <c r="ER46" s="1401"/>
      <c r="ES46" s="1393"/>
    </row>
    <row r="47" spans="5:150" s="1350" customFormat="1" ht="14.4">
      <c r="F47" s="1401"/>
      <c r="G47" s="1355"/>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401"/>
      <c r="DS47" s="1401"/>
      <c r="DT47" s="1401"/>
      <c r="DU47" s="1401"/>
      <c r="DV47" s="1401"/>
      <c r="DW47" s="1401"/>
      <c r="DX47" s="1401"/>
      <c r="DY47" s="1401"/>
      <c r="DZ47" s="1401"/>
      <c r="EA47" s="1401"/>
      <c r="EB47" s="1401"/>
      <c r="EC47" s="1401"/>
      <c r="ED47" s="1401"/>
      <c r="EE47" s="1401"/>
      <c r="EF47" s="1401"/>
      <c r="EG47" s="1401"/>
      <c r="EH47" s="1401"/>
      <c r="EI47" s="1401"/>
      <c r="EJ47" s="1401"/>
      <c r="EK47" s="1401"/>
      <c r="EL47" s="1401"/>
      <c r="EM47" s="1401"/>
      <c r="EN47" s="1401"/>
      <c r="EO47" s="1401"/>
      <c r="EP47" s="1401"/>
      <c r="EQ47" s="1401"/>
      <c r="ER47" s="1401"/>
      <c r="ES47" s="1393"/>
    </row>
    <row r="48" spans="5:150" s="1350" customFormat="1" ht="14.4">
      <c r="E48" s="1343">
        <v>43101</v>
      </c>
      <c r="F48" s="1401"/>
      <c r="G48" s="1355">
        <v>119885</v>
      </c>
      <c r="H48" s="1401"/>
      <c r="I48" s="1401">
        <v>36071859</v>
      </c>
      <c r="J48" s="1401">
        <v>36071859</v>
      </c>
      <c r="K48" s="1401"/>
      <c r="L48" s="1401"/>
      <c r="M48" s="1401">
        <v>159564</v>
      </c>
      <c r="N48" s="1401">
        <v>159564</v>
      </c>
      <c r="O48" s="1401">
        <v>159564</v>
      </c>
      <c r="P48" s="1401"/>
      <c r="Q48" s="1401">
        <v>0</v>
      </c>
      <c r="R48" s="1401"/>
      <c r="S48" s="1401"/>
      <c r="T48" s="1401">
        <v>0</v>
      </c>
      <c r="U48" s="1401"/>
      <c r="V48" s="1401"/>
      <c r="W48" s="1401"/>
      <c r="X48" s="1401">
        <v>0</v>
      </c>
      <c r="Y48" s="1401">
        <v>0</v>
      </c>
      <c r="Z48" s="1401"/>
      <c r="AA48" s="1401"/>
      <c r="AB48" s="1401">
        <v>0</v>
      </c>
      <c r="AC48" s="1401"/>
      <c r="AD48" s="1401"/>
      <c r="AE48" s="1401"/>
      <c r="AF48" s="1401">
        <v>0</v>
      </c>
      <c r="AG48" s="1401"/>
      <c r="AH48" s="1401"/>
      <c r="AI48" s="1401"/>
      <c r="AJ48" s="1401"/>
      <c r="AK48" s="1401">
        <v>0</v>
      </c>
      <c r="AL48" s="1401"/>
      <c r="AM48" s="1401"/>
      <c r="AN48" s="1401"/>
      <c r="AO48" s="1401">
        <v>1203612</v>
      </c>
      <c r="AP48" s="1401">
        <v>537674</v>
      </c>
      <c r="AQ48" s="1401">
        <v>665938</v>
      </c>
      <c r="AR48" s="1401">
        <v>665938</v>
      </c>
      <c r="AS48" s="1401">
        <v>0</v>
      </c>
      <c r="AT48" s="1401"/>
      <c r="AU48" s="1401"/>
      <c r="AV48" s="1401"/>
      <c r="AW48" s="1401"/>
      <c r="AX48" s="1401"/>
      <c r="AY48" s="1401">
        <v>57549595</v>
      </c>
      <c r="AZ48" s="1401">
        <v>0</v>
      </c>
      <c r="BA48" s="1401"/>
      <c r="BB48" s="1401"/>
      <c r="BC48" s="1401"/>
      <c r="BD48" s="1401">
        <v>57549595</v>
      </c>
      <c r="BE48" s="1401">
        <v>0</v>
      </c>
      <c r="BF48" s="1401"/>
      <c r="BG48" s="1401"/>
      <c r="BH48" s="1401"/>
      <c r="BI48" s="1401"/>
      <c r="BJ48" s="1401"/>
      <c r="BK48" s="1401"/>
      <c r="BL48" s="1401">
        <v>0</v>
      </c>
      <c r="BM48" s="1401">
        <v>0</v>
      </c>
      <c r="BN48" s="1401"/>
      <c r="BO48" s="1401"/>
      <c r="BP48" s="1401"/>
      <c r="BQ48" s="1401"/>
      <c r="BR48" s="1401"/>
      <c r="BS48" s="1401"/>
      <c r="BT48" s="1401">
        <v>0</v>
      </c>
      <c r="BU48" s="1401">
        <v>0</v>
      </c>
      <c r="BV48" s="1401"/>
      <c r="BW48" s="1401"/>
      <c r="BX48" s="1401"/>
      <c r="BY48" s="1401"/>
      <c r="BZ48" s="1401"/>
      <c r="CA48" s="1401"/>
      <c r="CB48" s="1401"/>
      <c r="CC48" s="1401">
        <v>93032</v>
      </c>
      <c r="CD48" s="1401">
        <v>0</v>
      </c>
      <c r="CE48" s="1401"/>
      <c r="CF48" s="1401">
        <v>0</v>
      </c>
      <c r="CG48" s="1401"/>
      <c r="CH48" s="1401"/>
      <c r="CI48" s="1401"/>
      <c r="CJ48" s="1401">
        <v>93032</v>
      </c>
      <c r="CK48" s="1401"/>
      <c r="CL48" s="1401">
        <v>93032</v>
      </c>
      <c r="CM48" s="1401"/>
      <c r="CN48" s="1401"/>
      <c r="CO48" s="1401"/>
      <c r="CP48" s="1401"/>
      <c r="CQ48" s="1401">
        <v>0</v>
      </c>
      <c r="CR48" s="1401"/>
      <c r="CS48" s="1401">
        <v>0</v>
      </c>
      <c r="CT48" s="1401"/>
      <c r="CU48" s="1401">
        <v>85046500</v>
      </c>
      <c r="CV48" s="1401">
        <v>84118118</v>
      </c>
      <c r="CW48" s="1401">
        <v>928382</v>
      </c>
      <c r="CX48" s="1401"/>
      <c r="CY48" s="1401">
        <v>0</v>
      </c>
      <c r="CZ48" s="1401"/>
      <c r="DA48" s="1401">
        <v>0</v>
      </c>
      <c r="DB48" s="1401"/>
      <c r="DC48" s="1401"/>
      <c r="DD48" s="1401"/>
      <c r="DE48" s="1401">
        <v>0</v>
      </c>
      <c r="DF48" s="1401"/>
      <c r="DG48" s="1401"/>
      <c r="DH48" s="1401"/>
      <c r="DI48" s="1401">
        <v>0</v>
      </c>
      <c r="DJ48" s="1401"/>
      <c r="DK48" s="1401"/>
      <c r="DL48" s="1401"/>
      <c r="DM48" s="1401"/>
      <c r="DN48" s="1401">
        <v>0</v>
      </c>
      <c r="DO48" s="1401"/>
      <c r="DP48" s="1401">
        <v>0</v>
      </c>
      <c r="DQ48" s="1401"/>
      <c r="DR48" s="1401"/>
      <c r="DS48" s="1401"/>
      <c r="DT48" s="1401">
        <v>0</v>
      </c>
      <c r="DU48" s="1401"/>
      <c r="DV48" s="1401"/>
      <c r="DW48" s="1401"/>
      <c r="DX48" s="1401"/>
      <c r="DY48" s="1401">
        <v>2133606</v>
      </c>
      <c r="DZ48" s="1401"/>
      <c r="EA48" s="1401">
        <v>0</v>
      </c>
      <c r="EB48" s="1401">
        <v>0</v>
      </c>
      <c r="EC48" s="1401"/>
      <c r="ED48" s="1401">
        <v>2103781</v>
      </c>
      <c r="EE48" s="1401">
        <v>29825</v>
      </c>
      <c r="EF48" s="1401"/>
      <c r="EG48" s="1401"/>
      <c r="EH48" s="1401">
        <v>7943610.6099999994</v>
      </c>
      <c r="EI48" s="1401">
        <v>1938204.3</v>
      </c>
      <c r="EJ48" s="1401">
        <v>5266096.55</v>
      </c>
      <c r="EK48" s="1401">
        <v>739309.76</v>
      </c>
      <c r="EL48" s="1401"/>
      <c r="EM48" s="1401">
        <v>15052331</v>
      </c>
      <c r="EN48" s="1401"/>
      <c r="EO48" s="1401"/>
      <c r="EP48" s="1401"/>
      <c r="EQ48" s="1401"/>
      <c r="ER48" s="1401"/>
      <c r="ES48" s="1393">
        <v>205373594.61000001</v>
      </c>
    </row>
    <row r="49" spans="5:150" s="1350" customFormat="1" ht="14.4">
      <c r="E49" s="1343">
        <v>43132</v>
      </c>
      <c r="F49" s="1401"/>
      <c r="G49" s="1355">
        <v>105263</v>
      </c>
      <c r="H49" s="1401"/>
      <c r="I49" s="1401">
        <v>47099878</v>
      </c>
      <c r="J49" s="1401">
        <v>47099878</v>
      </c>
      <c r="K49" s="1401"/>
      <c r="L49" s="1401"/>
      <c r="M49" s="1401">
        <v>203571</v>
      </c>
      <c r="N49" s="1401">
        <v>203571</v>
      </c>
      <c r="O49" s="1401">
        <v>203571</v>
      </c>
      <c r="P49" s="1401"/>
      <c r="Q49" s="1401">
        <v>0</v>
      </c>
      <c r="R49" s="1401"/>
      <c r="S49" s="1401"/>
      <c r="T49" s="1401">
        <v>0</v>
      </c>
      <c r="U49" s="1401"/>
      <c r="V49" s="1401"/>
      <c r="W49" s="1401"/>
      <c r="X49" s="1401">
        <v>0</v>
      </c>
      <c r="Y49" s="1401">
        <v>0</v>
      </c>
      <c r="Z49" s="1401"/>
      <c r="AA49" s="1401"/>
      <c r="AB49" s="1401">
        <v>0</v>
      </c>
      <c r="AC49" s="1401"/>
      <c r="AD49" s="1401"/>
      <c r="AE49" s="1401"/>
      <c r="AF49" s="1401">
        <v>0</v>
      </c>
      <c r="AG49" s="1401"/>
      <c r="AH49" s="1401"/>
      <c r="AI49" s="1401"/>
      <c r="AJ49" s="1401"/>
      <c r="AK49" s="1401">
        <v>0</v>
      </c>
      <c r="AL49" s="1401"/>
      <c r="AM49" s="1401"/>
      <c r="AN49" s="1401"/>
      <c r="AO49" s="1401">
        <v>1538712</v>
      </c>
      <c r="AP49" s="1401">
        <v>1043180</v>
      </c>
      <c r="AQ49" s="1401">
        <v>495532</v>
      </c>
      <c r="AR49" s="1401">
        <v>495532</v>
      </c>
      <c r="AS49" s="1401">
        <v>0</v>
      </c>
      <c r="AT49" s="1401"/>
      <c r="AU49" s="1401"/>
      <c r="AV49" s="1401"/>
      <c r="AW49" s="1401"/>
      <c r="AX49" s="1401"/>
      <c r="AY49" s="1401">
        <v>57549595</v>
      </c>
      <c r="AZ49" s="1401">
        <v>0</v>
      </c>
      <c r="BA49" s="1401"/>
      <c r="BB49" s="1401"/>
      <c r="BC49" s="1401"/>
      <c r="BD49" s="1401">
        <v>57549595</v>
      </c>
      <c r="BE49" s="1401">
        <v>0</v>
      </c>
      <c r="BF49" s="1401"/>
      <c r="BG49" s="1401"/>
      <c r="BH49" s="1401"/>
      <c r="BI49" s="1401"/>
      <c r="BJ49" s="1401"/>
      <c r="BK49" s="1401"/>
      <c r="BL49" s="1401">
        <v>0</v>
      </c>
      <c r="BM49" s="1401">
        <v>0</v>
      </c>
      <c r="BN49" s="1401"/>
      <c r="BO49" s="1401"/>
      <c r="BP49" s="1401"/>
      <c r="BQ49" s="1401"/>
      <c r="BR49" s="1401"/>
      <c r="BS49" s="1401"/>
      <c r="BT49" s="1401">
        <v>0</v>
      </c>
      <c r="BU49" s="1401">
        <v>0</v>
      </c>
      <c r="BV49" s="1401"/>
      <c r="BW49" s="1401"/>
      <c r="BX49" s="1401"/>
      <c r="BY49" s="1401"/>
      <c r="BZ49" s="1401"/>
      <c r="CA49" s="1401"/>
      <c r="CB49" s="1401"/>
      <c r="CC49" s="1401">
        <v>88393</v>
      </c>
      <c r="CD49" s="1401">
        <v>0</v>
      </c>
      <c r="CE49" s="1401"/>
      <c r="CF49" s="1401">
        <v>0</v>
      </c>
      <c r="CG49" s="1401"/>
      <c r="CH49" s="1401"/>
      <c r="CI49" s="1401"/>
      <c r="CJ49" s="1401">
        <v>88393</v>
      </c>
      <c r="CK49" s="1401"/>
      <c r="CL49" s="1401">
        <v>88393</v>
      </c>
      <c r="CM49" s="1401"/>
      <c r="CN49" s="1401"/>
      <c r="CO49" s="1401"/>
      <c r="CP49" s="1401"/>
      <c r="CQ49" s="1401">
        <v>0</v>
      </c>
      <c r="CR49" s="1401"/>
      <c r="CS49" s="1401">
        <v>0</v>
      </c>
      <c r="CT49" s="1401"/>
      <c r="CU49" s="1401">
        <v>87121847</v>
      </c>
      <c r="CV49" s="1401">
        <v>86125485</v>
      </c>
      <c r="CW49" s="1401">
        <v>996362</v>
      </c>
      <c r="CX49" s="1401"/>
      <c r="CY49" s="1401">
        <v>0</v>
      </c>
      <c r="CZ49" s="1401"/>
      <c r="DA49" s="1401">
        <v>0</v>
      </c>
      <c r="DB49" s="1401"/>
      <c r="DC49" s="1401"/>
      <c r="DD49" s="1401"/>
      <c r="DE49" s="1401">
        <v>0</v>
      </c>
      <c r="DF49" s="1401"/>
      <c r="DG49" s="1401"/>
      <c r="DH49" s="1401"/>
      <c r="DI49" s="1401">
        <v>0</v>
      </c>
      <c r="DJ49" s="1401"/>
      <c r="DK49" s="1401"/>
      <c r="DL49" s="1401"/>
      <c r="DM49" s="1401"/>
      <c r="DN49" s="1401">
        <v>0</v>
      </c>
      <c r="DO49" s="1401"/>
      <c r="DP49" s="1401">
        <v>0</v>
      </c>
      <c r="DQ49" s="1401"/>
      <c r="DR49" s="1401"/>
      <c r="DS49" s="1401"/>
      <c r="DT49" s="1401">
        <v>0</v>
      </c>
      <c r="DU49" s="1401"/>
      <c r="DV49" s="1401"/>
      <c r="DW49" s="1401"/>
      <c r="DX49" s="1401"/>
      <c r="DY49" s="1401">
        <v>2145963</v>
      </c>
      <c r="DZ49" s="1401"/>
      <c r="EA49" s="1401">
        <v>0</v>
      </c>
      <c r="EB49" s="1401">
        <v>0</v>
      </c>
      <c r="EC49" s="1401"/>
      <c r="ED49" s="1401">
        <v>2116618</v>
      </c>
      <c r="EE49" s="1401">
        <v>29345</v>
      </c>
      <c r="EF49" s="1401"/>
      <c r="EG49" s="1401"/>
      <c r="EH49" s="1401">
        <v>7952706.9199999999</v>
      </c>
      <c r="EI49" s="1401">
        <v>1934810.45</v>
      </c>
      <c r="EJ49" s="1401">
        <v>5299930.5999999996</v>
      </c>
      <c r="EK49" s="1401">
        <v>717965.87</v>
      </c>
      <c r="EL49" s="1401"/>
      <c r="EM49" s="1401">
        <v>14339425</v>
      </c>
      <c r="EN49" s="1401"/>
      <c r="EO49" s="1401"/>
      <c r="EP49" s="1401"/>
      <c r="EQ49" s="1401"/>
      <c r="ER49" s="1401"/>
      <c r="ES49" s="1393">
        <v>218145353.91999999</v>
      </c>
    </row>
    <row r="50" spans="5:150" s="1350" customFormat="1" ht="14.4">
      <c r="E50" s="1343">
        <v>43160</v>
      </c>
      <c r="F50" s="1401"/>
      <c r="G50" s="1355">
        <v>413365</v>
      </c>
      <c r="H50" s="1401"/>
      <c r="I50" s="1401">
        <v>42479964</v>
      </c>
      <c r="J50" s="1401">
        <v>42479964</v>
      </c>
      <c r="K50" s="1401"/>
      <c r="L50" s="1401"/>
      <c r="M50" s="1401">
        <v>58583</v>
      </c>
      <c r="N50" s="1401">
        <v>58583</v>
      </c>
      <c r="O50" s="1401">
        <v>58583</v>
      </c>
      <c r="P50" s="1401"/>
      <c r="Q50" s="1401">
        <v>0</v>
      </c>
      <c r="R50" s="1401"/>
      <c r="S50" s="1401"/>
      <c r="T50" s="1401">
        <v>0</v>
      </c>
      <c r="U50" s="1401"/>
      <c r="V50" s="1401"/>
      <c r="W50" s="1401"/>
      <c r="X50" s="1401">
        <v>0</v>
      </c>
      <c r="Y50" s="1401">
        <v>0</v>
      </c>
      <c r="Z50" s="1401"/>
      <c r="AA50" s="1401"/>
      <c r="AB50" s="1401">
        <v>0</v>
      </c>
      <c r="AC50" s="1401"/>
      <c r="AD50" s="1401"/>
      <c r="AE50" s="1401"/>
      <c r="AF50" s="1401">
        <v>0</v>
      </c>
      <c r="AG50" s="1401"/>
      <c r="AH50" s="1401"/>
      <c r="AI50" s="1401"/>
      <c r="AJ50" s="1401"/>
      <c r="AK50" s="1401">
        <v>0</v>
      </c>
      <c r="AL50" s="1401"/>
      <c r="AM50" s="1401"/>
      <c r="AN50" s="1401"/>
      <c r="AO50" s="1401">
        <v>1466575</v>
      </c>
      <c r="AP50" s="1401">
        <v>844717</v>
      </c>
      <c r="AQ50" s="1401">
        <v>621858</v>
      </c>
      <c r="AR50" s="1401">
        <v>621858</v>
      </c>
      <c r="AS50" s="1401">
        <v>0</v>
      </c>
      <c r="AT50" s="1401"/>
      <c r="AU50" s="1401"/>
      <c r="AV50" s="1401"/>
      <c r="AW50" s="1401"/>
      <c r="AX50" s="1401"/>
      <c r="AY50" s="1401">
        <v>53053697</v>
      </c>
      <c r="AZ50" s="1401">
        <v>0</v>
      </c>
      <c r="BA50" s="1401"/>
      <c r="BB50" s="1401"/>
      <c r="BC50" s="1401"/>
      <c r="BD50" s="1401">
        <v>53053697</v>
      </c>
      <c r="BE50" s="1401">
        <v>0</v>
      </c>
      <c r="BF50" s="1401"/>
      <c r="BG50" s="1401"/>
      <c r="BH50" s="1401"/>
      <c r="BI50" s="1401"/>
      <c r="BJ50" s="1401"/>
      <c r="BK50" s="1401"/>
      <c r="BL50" s="1401">
        <v>0</v>
      </c>
      <c r="BM50" s="1401">
        <v>0</v>
      </c>
      <c r="BN50" s="1401"/>
      <c r="BO50" s="1401"/>
      <c r="BP50" s="1401"/>
      <c r="BQ50" s="1401"/>
      <c r="BR50" s="1401"/>
      <c r="BS50" s="1401"/>
      <c r="BT50" s="1401">
        <v>0</v>
      </c>
      <c r="BU50" s="1401">
        <v>0</v>
      </c>
      <c r="BV50" s="1401"/>
      <c r="BW50" s="1401"/>
      <c r="BX50" s="1401"/>
      <c r="BY50" s="1401"/>
      <c r="BZ50" s="1401"/>
      <c r="CA50" s="1401"/>
      <c r="CB50" s="1401"/>
      <c r="CC50" s="1401">
        <v>79466</v>
      </c>
      <c r="CD50" s="1401">
        <v>0</v>
      </c>
      <c r="CE50" s="1401"/>
      <c r="CF50" s="1401">
        <v>0</v>
      </c>
      <c r="CG50" s="1401"/>
      <c r="CH50" s="1401"/>
      <c r="CI50" s="1401"/>
      <c r="CJ50" s="1401">
        <v>79466</v>
      </c>
      <c r="CK50" s="1401"/>
      <c r="CL50" s="1401">
        <v>79466</v>
      </c>
      <c r="CM50" s="1401"/>
      <c r="CN50" s="1401"/>
      <c r="CO50" s="1401"/>
      <c r="CP50" s="1401"/>
      <c r="CQ50" s="1401">
        <v>5925000</v>
      </c>
      <c r="CR50" s="1401"/>
      <c r="CS50" s="1401">
        <v>5925000</v>
      </c>
      <c r="CT50" s="1401"/>
      <c r="CU50" s="1401">
        <v>89855403</v>
      </c>
      <c r="CV50" s="1401">
        <v>88626122</v>
      </c>
      <c r="CW50" s="1401">
        <v>1229281</v>
      </c>
      <c r="CX50" s="1401"/>
      <c r="CY50" s="1401">
        <v>0</v>
      </c>
      <c r="CZ50" s="1401"/>
      <c r="DA50" s="1401">
        <v>0</v>
      </c>
      <c r="DB50" s="1401"/>
      <c r="DC50" s="1401"/>
      <c r="DD50" s="1401"/>
      <c r="DE50" s="1401">
        <v>0</v>
      </c>
      <c r="DF50" s="1401"/>
      <c r="DG50" s="1401"/>
      <c r="DH50" s="1401"/>
      <c r="DI50" s="1401">
        <v>0</v>
      </c>
      <c r="DJ50" s="1401"/>
      <c r="DK50" s="1401"/>
      <c r="DL50" s="1401"/>
      <c r="DM50" s="1401"/>
      <c r="DN50" s="1401">
        <v>0</v>
      </c>
      <c r="DO50" s="1401"/>
      <c r="DP50" s="1401">
        <v>0</v>
      </c>
      <c r="DQ50" s="1401"/>
      <c r="DR50" s="1401"/>
      <c r="DS50" s="1401"/>
      <c r="DT50" s="1401">
        <v>0</v>
      </c>
      <c r="DU50" s="1401"/>
      <c r="DV50" s="1401"/>
      <c r="DW50" s="1401"/>
      <c r="DX50" s="1401"/>
      <c r="DY50" s="1401">
        <v>2153833</v>
      </c>
      <c r="DZ50" s="1401"/>
      <c r="EA50" s="1401">
        <v>0</v>
      </c>
      <c r="EB50" s="1401">
        <v>0</v>
      </c>
      <c r="EC50" s="1401"/>
      <c r="ED50" s="1401">
        <v>2124238</v>
      </c>
      <c r="EE50" s="1401">
        <v>29595</v>
      </c>
      <c r="EF50" s="1401"/>
      <c r="EG50" s="1401"/>
      <c r="EH50" s="1401">
        <v>7843188.4799999995</v>
      </c>
      <c r="EI50" s="1401">
        <v>1931416.61</v>
      </c>
      <c r="EJ50" s="1401">
        <v>5214425.3599999994</v>
      </c>
      <c r="EK50" s="1401">
        <v>697346.51</v>
      </c>
      <c r="EL50" s="1401"/>
      <c r="EM50" s="1401">
        <v>15041871</v>
      </c>
      <c r="EN50" s="1401"/>
      <c r="EO50" s="1401"/>
      <c r="EP50" s="1401"/>
      <c r="EQ50" s="1401"/>
      <c r="ER50" s="1401"/>
      <c r="ES50" s="1393">
        <v>218370945.47999999</v>
      </c>
    </row>
    <row r="51" spans="5:150" s="1350" customFormat="1" ht="14.4">
      <c r="E51" s="1343">
        <v>43191</v>
      </c>
      <c r="F51" s="1401"/>
      <c r="G51" s="1355">
        <v>210523</v>
      </c>
      <c r="H51" s="1401"/>
      <c r="I51" s="1401">
        <v>29268366</v>
      </c>
      <c r="J51" s="1401">
        <v>29268366</v>
      </c>
      <c r="K51" s="1401"/>
      <c r="L51" s="1401"/>
      <c r="M51" s="1401">
        <v>113559</v>
      </c>
      <c r="N51" s="1401">
        <v>113559</v>
      </c>
      <c r="O51" s="1401">
        <v>113559</v>
      </c>
      <c r="P51" s="1401"/>
      <c r="Q51" s="1401">
        <v>0</v>
      </c>
      <c r="R51" s="1401"/>
      <c r="S51" s="1401"/>
      <c r="T51" s="1401">
        <v>0</v>
      </c>
      <c r="U51" s="1401"/>
      <c r="V51" s="1401"/>
      <c r="W51" s="1401"/>
      <c r="X51" s="1401">
        <v>0</v>
      </c>
      <c r="Y51" s="1401">
        <v>0</v>
      </c>
      <c r="Z51" s="1401"/>
      <c r="AA51" s="1401"/>
      <c r="AB51" s="1401">
        <v>0</v>
      </c>
      <c r="AC51" s="1401"/>
      <c r="AD51" s="1401"/>
      <c r="AE51" s="1401"/>
      <c r="AF51" s="1401">
        <v>0</v>
      </c>
      <c r="AG51" s="1401"/>
      <c r="AH51" s="1401"/>
      <c r="AI51" s="1401"/>
      <c r="AJ51" s="1401"/>
      <c r="AK51" s="1401">
        <v>0</v>
      </c>
      <c r="AL51" s="1401"/>
      <c r="AM51" s="1401"/>
      <c r="AN51" s="1401"/>
      <c r="AO51" s="1401">
        <v>1291101</v>
      </c>
      <c r="AP51" s="1401">
        <v>894835</v>
      </c>
      <c r="AQ51" s="1401">
        <v>396266</v>
      </c>
      <c r="AR51" s="1401">
        <v>396266</v>
      </c>
      <c r="AS51" s="1401">
        <v>0</v>
      </c>
      <c r="AT51" s="1401"/>
      <c r="AU51" s="1401"/>
      <c r="AV51" s="1401"/>
      <c r="AW51" s="1401"/>
      <c r="AX51" s="1401"/>
      <c r="AY51" s="1401">
        <v>54396477</v>
      </c>
      <c r="AZ51" s="1401">
        <v>0</v>
      </c>
      <c r="BA51" s="1401"/>
      <c r="BB51" s="1401"/>
      <c r="BC51" s="1401"/>
      <c r="BD51" s="1401">
        <v>54396477</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c r="CA51" s="1401"/>
      <c r="CB51" s="1401"/>
      <c r="CC51" s="1401">
        <v>80247</v>
      </c>
      <c r="CD51" s="1401">
        <v>0</v>
      </c>
      <c r="CE51" s="1401"/>
      <c r="CF51" s="1401">
        <v>0</v>
      </c>
      <c r="CG51" s="1401"/>
      <c r="CH51" s="1401"/>
      <c r="CI51" s="1401"/>
      <c r="CJ51" s="1401">
        <v>80247</v>
      </c>
      <c r="CK51" s="1401"/>
      <c r="CL51" s="1401">
        <v>80247</v>
      </c>
      <c r="CM51" s="1401"/>
      <c r="CN51" s="1401"/>
      <c r="CO51" s="1401"/>
      <c r="CP51" s="1401"/>
      <c r="CQ51" s="1401">
        <v>8925000</v>
      </c>
      <c r="CR51" s="1401"/>
      <c r="CS51" s="1401">
        <v>8925000</v>
      </c>
      <c r="CT51" s="1401"/>
      <c r="CU51" s="1401">
        <v>93162858</v>
      </c>
      <c r="CV51" s="1401">
        <v>92019626</v>
      </c>
      <c r="CW51" s="1401">
        <v>1143232</v>
      </c>
      <c r="CX51" s="1401"/>
      <c r="CY51" s="1401">
        <v>0</v>
      </c>
      <c r="CZ51" s="1401"/>
      <c r="DA51" s="1401">
        <v>0</v>
      </c>
      <c r="DB51" s="1401"/>
      <c r="DC51" s="1401"/>
      <c r="DD51" s="1401"/>
      <c r="DE51" s="1401">
        <v>0</v>
      </c>
      <c r="DF51" s="1401"/>
      <c r="DG51" s="1401"/>
      <c r="DH51" s="1401"/>
      <c r="DI51" s="1401">
        <v>0</v>
      </c>
      <c r="DJ51" s="1401"/>
      <c r="DK51" s="1401"/>
      <c r="DL51" s="1401"/>
      <c r="DM51" s="1401"/>
      <c r="DN51" s="1401">
        <v>0</v>
      </c>
      <c r="DO51" s="1401"/>
      <c r="DP51" s="1401">
        <v>0</v>
      </c>
      <c r="DQ51" s="1401"/>
      <c r="DR51" s="1401"/>
      <c r="DS51" s="1401"/>
      <c r="DT51" s="1401">
        <v>0</v>
      </c>
      <c r="DU51" s="1401"/>
      <c r="DV51" s="1401"/>
      <c r="DW51" s="1401"/>
      <c r="DX51" s="1401"/>
      <c r="DY51" s="1401">
        <v>2667951</v>
      </c>
      <c r="DZ51" s="1401"/>
      <c r="EA51" s="1401">
        <v>0</v>
      </c>
      <c r="EB51" s="1401">
        <v>0</v>
      </c>
      <c r="EC51" s="1401"/>
      <c r="ED51" s="1401">
        <v>2638829</v>
      </c>
      <c r="EE51" s="1401">
        <v>29122</v>
      </c>
      <c r="EF51" s="1401"/>
      <c r="EG51" s="1401"/>
      <c r="EH51" s="1401">
        <v>7801882</v>
      </c>
      <c r="EI51" s="1401">
        <v>1928022.76</v>
      </c>
      <c r="EJ51" s="1401">
        <v>5118054.51</v>
      </c>
      <c r="EK51" s="1401">
        <v>755804.73</v>
      </c>
      <c r="EL51" s="1401"/>
      <c r="EM51" s="1401">
        <v>14897961</v>
      </c>
      <c r="EN51" s="1401"/>
      <c r="EO51" s="1401"/>
      <c r="EP51" s="1401"/>
      <c r="EQ51" s="1401"/>
      <c r="ER51" s="1401"/>
      <c r="ES51" s="1393">
        <v>212815925</v>
      </c>
    </row>
    <row r="52" spans="5:150" s="1350" customFormat="1" ht="14.4">
      <c r="E52" s="1343">
        <v>43221</v>
      </c>
      <c r="F52" s="1393"/>
      <c r="G52" s="1344">
        <v>293609</v>
      </c>
      <c r="H52" s="1393"/>
      <c r="I52" s="1393">
        <v>34263405</v>
      </c>
      <c r="J52" s="1393">
        <v>34263405</v>
      </c>
      <c r="K52" s="1393"/>
      <c r="L52" s="1393"/>
      <c r="M52" s="1393">
        <v>34824</v>
      </c>
      <c r="N52" s="1393">
        <v>34824</v>
      </c>
      <c r="O52" s="1393">
        <v>34824</v>
      </c>
      <c r="P52" s="1393"/>
      <c r="Q52" s="1393">
        <v>0</v>
      </c>
      <c r="R52" s="1393"/>
      <c r="S52" s="1393"/>
      <c r="T52" s="1393">
        <v>0</v>
      </c>
      <c r="U52" s="1393"/>
      <c r="V52" s="1393"/>
      <c r="W52" s="1393"/>
      <c r="X52" s="1393">
        <v>0</v>
      </c>
      <c r="Y52" s="1393">
        <v>0</v>
      </c>
      <c r="Z52" s="1393"/>
      <c r="AA52" s="1393"/>
      <c r="AB52" s="1393">
        <v>0</v>
      </c>
      <c r="AC52" s="1393"/>
      <c r="AD52" s="1393"/>
      <c r="AE52" s="1393"/>
      <c r="AF52" s="1393">
        <v>0</v>
      </c>
      <c r="AG52" s="1393"/>
      <c r="AH52" s="1393"/>
      <c r="AI52" s="1393"/>
      <c r="AJ52" s="1393"/>
      <c r="AK52" s="1393">
        <v>0</v>
      </c>
      <c r="AL52" s="1393"/>
      <c r="AM52" s="1393"/>
      <c r="AN52" s="1393"/>
      <c r="AO52" s="1393">
        <v>1700970</v>
      </c>
      <c r="AP52" s="1393">
        <v>1286689</v>
      </c>
      <c r="AQ52" s="1393">
        <v>414281</v>
      </c>
      <c r="AR52" s="1393">
        <v>414281</v>
      </c>
      <c r="AS52" s="1393">
        <v>0</v>
      </c>
      <c r="AT52" s="1393"/>
      <c r="AU52" s="1393"/>
      <c r="AV52" s="1393"/>
      <c r="AW52" s="1393"/>
      <c r="AX52" s="1393"/>
      <c r="AY52" s="1393">
        <v>56328835</v>
      </c>
      <c r="AZ52" s="1393">
        <v>0</v>
      </c>
      <c r="BA52" s="1393"/>
      <c r="BB52" s="1393"/>
      <c r="BC52" s="1393"/>
      <c r="BD52" s="1393">
        <v>56328835</v>
      </c>
      <c r="BE52" s="1393">
        <v>0</v>
      </c>
      <c r="BF52" s="1393"/>
      <c r="BG52" s="1393"/>
      <c r="BH52" s="1393"/>
      <c r="BI52" s="1393"/>
      <c r="BJ52" s="1393"/>
      <c r="BK52" s="1393"/>
      <c r="BL52" s="1393">
        <v>0</v>
      </c>
      <c r="BM52" s="1393">
        <v>0</v>
      </c>
      <c r="BN52" s="1393"/>
      <c r="BO52" s="1393"/>
      <c r="BP52" s="1393"/>
      <c r="BQ52" s="1393"/>
      <c r="BR52" s="1393"/>
      <c r="BS52" s="1393"/>
      <c r="BT52" s="1393">
        <v>0</v>
      </c>
      <c r="BU52" s="1393">
        <v>0</v>
      </c>
      <c r="BV52" s="1393"/>
      <c r="BW52" s="1393"/>
      <c r="BX52" s="1393"/>
      <c r="BY52" s="1393"/>
      <c r="BZ52" s="1393"/>
      <c r="CA52" s="1393"/>
      <c r="CB52" s="1393"/>
      <c r="CC52" s="1393">
        <v>75675</v>
      </c>
      <c r="CD52" s="1393">
        <v>0</v>
      </c>
      <c r="CE52" s="1393"/>
      <c r="CF52" s="1393">
        <v>0</v>
      </c>
      <c r="CG52" s="1393"/>
      <c r="CH52" s="1393"/>
      <c r="CI52" s="1393"/>
      <c r="CJ52" s="1393">
        <v>75675</v>
      </c>
      <c r="CK52" s="1393"/>
      <c r="CL52" s="1393">
        <v>75675</v>
      </c>
      <c r="CM52" s="1393"/>
      <c r="CN52" s="1393"/>
      <c r="CO52" s="1393"/>
      <c r="CP52" s="1393"/>
      <c r="CQ52" s="1393">
        <v>7000000</v>
      </c>
      <c r="CR52" s="1393"/>
      <c r="CS52" s="1393">
        <v>7000000</v>
      </c>
      <c r="CT52" s="1393"/>
      <c r="CU52" s="1393">
        <v>94389599</v>
      </c>
      <c r="CV52" s="1393">
        <v>93809353</v>
      </c>
      <c r="CW52" s="1393">
        <v>580246</v>
      </c>
      <c r="CX52" s="1393"/>
      <c r="CY52" s="1393">
        <v>0</v>
      </c>
      <c r="CZ52" s="1393"/>
      <c r="DA52" s="1393">
        <v>0</v>
      </c>
      <c r="DB52" s="1393"/>
      <c r="DC52" s="1393"/>
      <c r="DD52" s="1393"/>
      <c r="DE52" s="1393">
        <v>0</v>
      </c>
      <c r="DF52" s="1393"/>
      <c r="DG52" s="1393"/>
      <c r="DH52" s="1393"/>
      <c r="DI52" s="1393">
        <v>0</v>
      </c>
      <c r="DJ52" s="1393"/>
      <c r="DK52" s="1393"/>
      <c r="DL52" s="1393"/>
      <c r="DM52" s="1393"/>
      <c r="DN52" s="1393">
        <v>0</v>
      </c>
      <c r="DO52" s="1393"/>
      <c r="DP52" s="1393">
        <v>0</v>
      </c>
      <c r="DQ52" s="1393"/>
      <c r="DR52" s="1393"/>
      <c r="DS52" s="1393"/>
      <c r="DT52" s="1393">
        <v>0</v>
      </c>
      <c r="DU52" s="1393"/>
      <c r="DV52" s="1393"/>
      <c r="DW52" s="1393"/>
      <c r="DX52" s="1393"/>
      <c r="DY52" s="1393">
        <v>2911998</v>
      </c>
      <c r="DZ52" s="1393"/>
      <c r="EA52" s="1393">
        <v>0</v>
      </c>
      <c r="EB52" s="1393">
        <v>0</v>
      </c>
      <c r="EC52" s="1393"/>
      <c r="ED52" s="1393">
        <v>2883990</v>
      </c>
      <c r="EE52" s="1393">
        <v>28008</v>
      </c>
      <c r="EF52" s="1393"/>
      <c r="EG52" s="1393"/>
      <c r="EH52" s="1393">
        <v>7800239.6799999997</v>
      </c>
      <c r="EI52" s="1393">
        <v>2056267.2</v>
      </c>
      <c r="EJ52" s="1393">
        <v>5008568.26</v>
      </c>
      <c r="EK52" s="1393">
        <v>735404.22</v>
      </c>
      <c r="EL52" s="1393"/>
      <c r="EM52" s="1393">
        <v>17374842</v>
      </c>
      <c r="EN52" s="1393"/>
      <c r="EO52" s="1393"/>
      <c r="EP52" s="1393"/>
      <c r="EQ52" s="1393"/>
      <c r="ER52" s="1393"/>
      <c r="ES52" s="1393">
        <v>222173996.68000001</v>
      </c>
    </row>
    <row r="53" spans="5:150" s="1350" customFormat="1" ht="14.4">
      <c r="E53" s="1343">
        <v>43252</v>
      </c>
      <c r="F53" s="1401"/>
      <c r="G53" s="1355">
        <v>297348</v>
      </c>
      <c r="H53" s="1401"/>
      <c r="I53" s="1401">
        <v>40359963</v>
      </c>
      <c r="J53" s="1401">
        <v>40359963</v>
      </c>
      <c r="K53" s="1401"/>
      <c r="L53" s="1401"/>
      <c r="M53" s="1401">
        <v>104499</v>
      </c>
      <c r="N53" s="1401">
        <v>104499</v>
      </c>
      <c r="O53" s="1401">
        <v>104499</v>
      </c>
      <c r="P53" s="1401"/>
      <c r="Q53" s="1401">
        <v>0</v>
      </c>
      <c r="R53" s="1401"/>
      <c r="S53" s="1401"/>
      <c r="T53" s="1401">
        <v>0</v>
      </c>
      <c r="U53" s="1401"/>
      <c r="V53" s="1401"/>
      <c r="W53" s="1401"/>
      <c r="X53" s="1401">
        <v>0</v>
      </c>
      <c r="Y53" s="1401">
        <v>0</v>
      </c>
      <c r="Z53" s="1401"/>
      <c r="AA53" s="1401"/>
      <c r="AB53" s="1401">
        <v>0</v>
      </c>
      <c r="AC53" s="1401"/>
      <c r="AD53" s="1401"/>
      <c r="AE53" s="1401"/>
      <c r="AF53" s="1401">
        <v>0</v>
      </c>
      <c r="AG53" s="1401"/>
      <c r="AH53" s="1401"/>
      <c r="AI53" s="1401"/>
      <c r="AJ53" s="1401"/>
      <c r="AK53" s="1401">
        <v>0</v>
      </c>
      <c r="AL53" s="1401"/>
      <c r="AM53" s="1401"/>
      <c r="AN53" s="1401"/>
      <c r="AO53" s="1401">
        <v>1853429</v>
      </c>
      <c r="AP53" s="1401">
        <v>1012248</v>
      </c>
      <c r="AQ53" s="1401">
        <v>841181</v>
      </c>
      <c r="AR53" s="1401">
        <v>841181</v>
      </c>
      <c r="AS53" s="1401">
        <v>0</v>
      </c>
      <c r="AT53" s="1401"/>
      <c r="AU53" s="1401"/>
      <c r="AV53" s="1401"/>
      <c r="AW53" s="1401"/>
      <c r="AX53" s="1401"/>
      <c r="AY53" s="1401">
        <v>56876520</v>
      </c>
      <c r="AZ53" s="1401">
        <v>0</v>
      </c>
      <c r="BA53" s="1401"/>
      <c r="BB53" s="1401"/>
      <c r="BC53" s="1401">
        <v>4000000</v>
      </c>
      <c r="BD53" s="1401">
        <v>52876520</v>
      </c>
      <c r="BE53" s="1401">
        <v>0</v>
      </c>
      <c r="BF53" s="1401"/>
      <c r="BG53" s="1401"/>
      <c r="BH53" s="1401"/>
      <c r="BI53" s="1401"/>
      <c r="BJ53" s="1401"/>
      <c r="BK53" s="1401"/>
      <c r="BL53" s="1401">
        <v>0</v>
      </c>
      <c r="BM53" s="1401">
        <v>0</v>
      </c>
      <c r="BN53" s="1401"/>
      <c r="BO53" s="1401"/>
      <c r="BP53" s="1401"/>
      <c r="BQ53" s="1401"/>
      <c r="BR53" s="1401"/>
      <c r="BS53" s="1401"/>
      <c r="BT53" s="1401">
        <v>0</v>
      </c>
      <c r="BU53" s="1401">
        <v>0</v>
      </c>
      <c r="BV53" s="1401"/>
      <c r="BW53" s="1401"/>
      <c r="BX53" s="1401"/>
      <c r="BY53" s="1401"/>
      <c r="BZ53" s="1401"/>
      <c r="CA53" s="1401"/>
      <c r="CB53" s="1401"/>
      <c r="CC53" s="1401">
        <v>71056</v>
      </c>
      <c r="CD53" s="1401">
        <v>0</v>
      </c>
      <c r="CE53" s="1401"/>
      <c r="CF53" s="1401">
        <v>0</v>
      </c>
      <c r="CG53" s="1401"/>
      <c r="CH53" s="1401"/>
      <c r="CI53" s="1401"/>
      <c r="CJ53" s="1401">
        <v>71056</v>
      </c>
      <c r="CK53" s="1401"/>
      <c r="CL53" s="1401">
        <v>71056</v>
      </c>
      <c r="CM53" s="1401"/>
      <c r="CN53" s="1401"/>
      <c r="CO53" s="1401"/>
      <c r="CP53" s="1401"/>
      <c r="CQ53" s="1401">
        <v>6443751</v>
      </c>
      <c r="CR53" s="1401"/>
      <c r="CS53" s="1401">
        <v>6443751</v>
      </c>
      <c r="CT53" s="1401"/>
      <c r="CU53" s="1401">
        <v>98145442</v>
      </c>
      <c r="CV53" s="1401">
        <v>97382405</v>
      </c>
      <c r="CW53" s="1401">
        <v>763037</v>
      </c>
      <c r="CX53" s="1401"/>
      <c r="CY53" s="1401">
        <v>0</v>
      </c>
      <c r="CZ53" s="1401"/>
      <c r="DA53" s="1401">
        <v>0</v>
      </c>
      <c r="DB53" s="1401"/>
      <c r="DC53" s="1401"/>
      <c r="DD53" s="1401"/>
      <c r="DE53" s="1401">
        <v>0</v>
      </c>
      <c r="DF53" s="1401"/>
      <c r="DG53" s="1401"/>
      <c r="DH53" s="1401"/>
      <c r="DI53" s="1401">
        <v>0</v>
      </c>
      <c r="DJ53" s="1401"/>
      <c r="DK53" s="1401"/>
      <c r="DL53" s="1401"/>
      <c r="DM53" s="1401"/>
      <c r="DN53" s="1401">
        <v>0</v>
      </c>
      <c r="DO53" s="1401"/>
      <c r="DP53" s="1401">
        <v>0</v>
      </c>
      <c r="DQ53" s="1401"/>
      <c r="DR53" s="1401"/>
      <c r="DS53" s="1401"/>
      <c r="DT53" s="1401">
        <v>0</v>
      </c>
      <c r="DU53" s="1401"/>
      <c r="DV53" s="1401"/>
      <c r="DW53" s="1401"/>
      <c r="DX53" s="1401"/>
      <c r="DY53" s="1401">
        <v>2994664</v>
      </c>
      <c r="DZ53" s="1401"/>
      <c r="EA53" s="1401">
        <v>0</v>
      </c>
      <c r="EB53" s="1401">
        <v>0</v>
      </c>
      <c r="EC53" s="1401"/>
      <c r="ED53" s="1401">
        <v>2966695</v>
      </c>
      <c r="EE53" s="1401">
        <v>27969</v>
      </c>
      <c r="EF53" s="1401"/>
      <c r="EG53" s="1401"/>
      <c r="EH53" s="1401">
        <v>7991121</v>
      </c>
      <c r="EI53" s="1401">
        <v>2294337</v>
      </c>
      <c r="EJ53" s="1401">
        <v>4910774</v>
      </c>
      <c r="EK53" s="1401">
        <v>786010</v>
      </c>
      <c r="EL53" s="1401"/>
      <c r="EM53" s="1401">
        <v>17454237</v>
      </c>
      <c r="EN53" s="1401"/>
      <c r="EO53" s="1401"/>
      <c r="EP53" s="1401"/>
      <c r="EQ53" s="1401"/>
      <c r="ER53" s="1401"/>
      <c r="ES53" s="1393">
        <v>232592030</v>
      </c>
    </row>
    <row r="54" spans="5:150">
      <c r="E54" s="1343">
        <v>43282</v>
      </c>
      <c r="F54" s="1193"/>
      <c r="G54" s="1348">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3">
        <v>43313</v>
      </c>
      <c r="F55" s="1193"/>
      <c r="G55" s="1348">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3">
        <v>43344</v>
      </c>
      <c r="F56" s="1193"/>
      <c r="G56" s="1348">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2">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2">
        <v>43405</v>
      </c>
      <c r="F58" s="1392"/>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2">
        <v>43435</v>
      </c>
      <c r="F59" s="1392"/>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48" customFormat="1">
      <c r="E62" s="1392">
        <v>43466</v>
      </c>
      <c r="G62" s="1348">
        <v>684648</v>
      </c>
      <c r="I62" s="1348">
        <v>23383732</v>
      </c>
      <c r="J62" s="1348">
        <v>23383732</v>
      </c>
      <c r="M62" s="1348">
        <v>189455</v>
      </c>
      <c r="N62" s="1348">
        <v>189455</v>
      </c>
      <c r="O62" s="1348">
        <v>189455</v>
      </c>
      <c r="Q62" s="1348">
        <v>0</v>
      </c>
      <c r="T62" s="1348">
        <v>0</v>
      </c>
      <c r="X62" s="1348">
        <v>0</v>
      </c>
      <c r="Y62" s="1348">
        <v>0</v>
      </c>
      <c r="AB62" s="1348">
        <v>0</v>
      </c>
      <c r="AF62" s="1348">
        <v>0</v>
      </c>
      <c r="AK62" s="1348">
        <v>0</v>
      </c>
      <c r="AO62" s="1348">
        <v>2865275</v>
      </c>
      <c r="AP62" s="1348">
        <v>1872167</v>
      </c>
      <c r="AQ62" s="1348">
        <v>993108</v>
      </c>
      <c r="AR62" s="1348">
        <v>993108</v>
      </c>
      <c r="AS62" s="1348">
        <v>0</v>
      </c>
      <c r="AY62" s="1348">
        <v>69393540</v>
      </c>
      <c r="AZ62" s="1348">
        <v>0</v>
      </c>
      <c r="BC62" s="1348">
        <v>11845205</v>
      </c>
      <c r="BD62" s="1348">
        <v>57548335</v>
      </c>
      <c r="BE62" s="1348">
        <v>0</v>
      </c>
      <c r="BL62" s="1348">
        <v>0</v>
      </c>
      <c r="BM62" s="1348">
        <v>0</v>
      </c>
      <c r="BT62" s="1348">
        <v>0</v>
      </c>
      <c r="BU62" s="1348">
        <v>0</v>
      </c>
      <c r="CC62" s="1348">
        <v>0</v>
      </c>
      <c r="CD62" s="1348">
        <v>0</v>
      </c>
      <c r="CF62" s="1348">
        <v>0</v>
      </c>
      <c r="CJ62" s="1348">
        <v>0</v>
      </c>
      <c r="CL62" s="1348">
        <v>0</v>
      </c>
      <c r="CM62" s="1348">
        <v>0</v>
      </c>
      <c r="CQ62" s="1348">
        <v>1974693</v>
      </c>
      <c r="CS62" s="1348">
        <v>1974693</v>
      </c>
      <c r="CU62" s="1348">
        <v>109725090</v>
      </c>
      <c r="CV62" s="1348">
        <v>109178988</v>
      </c>
      <c r="CW62" s="1348">
        <v>546102</v>
      </c>
      <c r="CY62" s="1348">
        <v>0</v>
      </c>
      <c r="DA62" s="1348">
        <v>0</v>
      </c>
      <c r="DE62" s="1348">
        <v>0</v>
      </c>
      <c r="DI62" s="1348">
        <v>0</v>
      </c>
      <c r="DN62" s="1348">
        <v>0</v>
      </c>
      <c r="DP62" s="1348">
        <v>0</v>
      </c>
      <c r="DT62" s="1348">
        <v>0</v>
      </c>
      <c r="DY62" s="1348">
        <v>6621604</v>
      </c>
      <c r="EA62" s="1348">
        <v>0</v>
      </c>
      <c r="EB62" s="1348">
        <v>0</v>
      </c>
      <c r="ED62" s="1348">
        <v>6593980</v>
      </c>
      <c r="EE62" s="1348">
        <v>27624</v>
      </c>
      <c r="EH62" s="1348">
        <v>8335423</v>
      </c>
      <c r="EI62" s="1348">
        <v>2577392</v>
      </c>
      <c r="EJ62" s="1348">
        <v>5105541</v>
      </c>
      <c r="EK62" s="1348">
        <v>652490</v>
      </c>
      <c r="EM62" s="1348">
        <v>18124553</v>
      </c>
      <c r="ES62" s="1189">
        <v>241298013</v>
      </c>
    </row>
    <row r="63" spans="5:150">
      <c r="E63" s="1392">
        <v>43497</v>
      </c>
      <c r="G63" s="134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2">
        <v>43525</v>
      </c>
      <c r="G64" s="134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2">
        <v>43556</v>
      </c>
      <c r="G65" s="134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2">
        <v>43586</v>
      </c>
      <c r="G66" s="134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2">
        <v>43617</v>
      </c>
      <c r="G67" s="134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2">
        <v>43647</v>
      </c>
      <c r="G68" s="134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2">
        <v>43678</v>
      </c>
      <c r="G69" s="134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2">
        <v>43709</v>
      </c>
      <c r="G70" s="134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2">
        <v>43739</v>
      </c>
      <c r="G71" s="134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2">
        <v>43770</v>
      </c>
      <c r="G72" s="134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2">
        <v>43800</v>
      </c>
      <c r="G73" s="134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6">
        <v>43831</v>
      </c>
      <c r="G76" s="134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6">
        <v>43862</v>
      </c>
      <c r="G77" s="134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6">
        <v>43891</v>
      </c>
      <c r="G78" s="134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6">
        <v>43922</v>
      </c>
      <c r="G79" s="134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6">
        <v>43952</v>
      </c>
      <c r="G80" s="134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6">
        <v>43983</v>
      </c>
      <c r="G81" s="134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6">
        <v>44013</v>
      </c>
      <c r="G82" s="134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6">
        <v>44044</v>
      </c>
      <c r="G83" s="134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6">
        <v>44075</v>
      </c>
      <c r="G84" s="134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6">
        <v>44105</v>
      </c>
      <c r="G85" s="134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6">
        <v>44136</v>
      </c>
      <c r="G86" s="134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6">
        <v>44166</v>
      </c>
      <c r="G87" s="134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6">
        <v>44197</v>
      </c>
      <c r="G88" s="134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6">
        <v>44228</v>
      </c>
      <c r="G89" s="134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6">
        <v>44256</v>
      </c>
      <c r="G90" s="134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6">
        <v>44287</v>
      </c>
      <c r="G91" s="134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6">
        <v>44317</v>
      </c>
      <c r="G92" s="134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6">
        <v>44348</v>
      </c>
      <c r="G93" s="134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6">
        <v>44378</v>
      </c>
      <c r="G94" s="134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6">
        <v>44409</v>
      </c>
      <c r="G95" s="134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6">
        <v>44440</v>
      </c>
      <c r="G96" s="134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6">
        <v>44470</v>
      </c>
      <c r="G97" s="134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6">
        <v>44501</v>
      </c>
      <c r="G98" s="134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6">
        <v>44531</v>
      </c>
      <c r="G99" s="134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6">
        <v>44562</v>
      </c>
      <c r="G100" s="134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6">
        <v>44593</v>
      </c>
      <c r="G101" s="134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6">
        <v>44621</v>
      </c>
      <c r="G102" s="134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6">
        <v>44652</v>
      </c>
      <c r="G103" s="134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6">
        <v>44682</v>
      </c>
      <c r="G104" s="134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6">
        <v>44713</v>
      </c>
      <c r="G105" s="134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6">
        <v>44743</v>
      </c>
      <c r="G106" s="134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6">
        <v>44774</v>
      </c>
      <c r="G107" s="134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6">
        <v>44805</v>
      </c>
      <c r="G108" s="134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6">
        <v>44835</v>
      </c>
      <c r="G109" s="134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6">
        <v>44866</v>
      </c>
      <c r="G110" s="134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6">
        <v>44896</v>
      </c>
      <c r="G111" s="134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6">
        <v>44927</v>
      </c>
      <c r="G113" s="134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6">
        <v>44958</v>
      </c>
      <c r="G114" s="134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1640625" defaultRowHeight="14.4"/>
  <cols>
    <col min="1" max="1" width="8.81640625" style="1026"/>
    <col min="2" max="2" width="9.26953125" style="1026" bestFit="1" customWidth="1"/>
    <col min="3" max="3" width="32.453125" style="1026" bestFit="1" customWidth="1"/>
    <col min="4" max="4" width="16.26953125" style="1026" customWidth="1"/>
    <col min="5" max="6" width="12" style="1026" bestFit="1" customWidth="1"/>
    <col min="7" max="14" width="8.81640625" style="1026"/>
    <col min="15" max="16" width="12" style="1026" bestFit="1" customWidth="1"/>
    <col min="17" max="18" width="11" style="1026" bestFit="1" customWidth="1"/>
    <col min="19" max="19" width="10.54296875" style="1026" bestFit="1" customWidth="1"/>
    <col min="20" max="20" width="8.81640625" style="1026"/>
    <col min="21" max="21" width="12" style="1026" bestFit="1" customWidth="1"/>
    <col min="22" max="22" width="11.26953125" style="1026" bestFit="1" customWidth="1"/>
    <col min="23" max="23" width="11.81640625" style="1026" bestFit="1" customWidth="1"/>
    <col min="24" max="24" width="8.81640625" style="1026"/>
    <col min="25" max="25" width="9.54296875" style="1026" bestFit="1" customWidth="1"/>
    <col min="26" max="28" width="8.81640625" style="1026"/>
    <col min="29" max="29" width="11" style="1026" bestFit="1" customWidth="1"/>
    <col min="30" max="30" width="8.81640625" style="1026"/>
    <col min="31" max="31" width="11" style="1026" bestFit="1" customWidth="1"/>
    <col min="32" max="32" width="8.81640625" style="1026"/>
    <col min="33" max="34" width="11.81640625" style="1026" bestFit="1" customWidth="1"/>
    <col min="35" max="35" width="11" style="1026" bestFit="1" customWidth="1"/>
    <col min="36" max="36" width="8.81640625" style="1026"/>
    <col min="37" max="38" width="11" style="1026" bestFit="1" customWidth="1"/>
    <col min="39" max="39" width="10.6328125" style="1026" bestFit="1" customWidth="1"/>
    <col min="40" max="40" width="8.81640625" style="1026"/>
    <col min="41" max="42" width="11" style="1026" bestFit="1" customWidth="1"/>
    <col min="43" max="43" width="10.54296875" style="1026" bestFit="1" customWidth="1"/>
    <col min="44" max="44" width="8.81640625" style="1026"/>
    <col min="45" max="45" width="11.6328125" style="1026" bestFit="1" customWidth="1"/>
    <col min="46" max="46" width="11.453125" style="1026" bestFit="1" customWidth="1"/>
    <col min="47" max="47" width="11" style="1026" bestFit="1" customWidth="1"/>
    <col min="48" max="48" width="8.81640625" style="1026"/>
    <col min="49" max="49" width="9.54296875" style="1026" bestFit="1" customWidth="1"/>
    <col min="50" max="53" width="8.81640625" style="1026"/>
    <col min="54" max="54" width="13.6328125" style="1026" customWidth="1"/>
    <col min="55" max="56" width="10.453125" style="1026" bestFit="1" customWidth="1"/>
    <col min="57" max="57" width="9.54296875" style="1026" bestFit="1" customWidth="1"/>
    <col min="58" max="61" width="8.81640625" style="1026"/>
    <col min="62" max="62" width="9.54296875" style="1026" bestFit="1" customWidth="1"/>
    <col min="63" max="63" width="8.81640625" style="1026"/>
    <col min="64" max="64" width="9.54296875" style="1026" bestFit="1" customWidth="1"/>
    <col min="65" max="68" width="8.81640625" style="1026"/>
    <col min="69" max="69" width="9.54296875" style="1026" bestFit="1" customWidth="1"/>
    <col min="70" max="70" width="8.81640625" style="1026"/>
    <col min="71" max="71" width="9.54296875" style="1026" bestFit="1" customWidth="1"/>
    <col min="72" max="75" width="8.81640625" style="1026"/>
    <col min="76" max="76" width="9.54296875" style="1026" bestFit="1" customWidth="1"/>
    <col min="77" max="81" width="8.81640625" style="1026"/>
    <col min="82" max="82" width="15.453125" style="1026" customWidth="1"/>
    <col min="83" max="83" width="9.54296875" style="1026" bestFit="1" customWidth="1"/>
    <col min="84" max="85" width="8.81640625" style="1026"/>
    <col min="86" max="86" width="9.54296875" style="1026" bestFit="1" customWidth="1"/>
    <col min="87" max="89" width="8.81640625" style="1026"/>
    <col min="90" max="90" width="9.54296875" style="1026" bestFit="1" customWidth="1"/>
    <col min="91" max="94" width="8.81640625" style="1026"/>
    <col min="95" max="95" width="14.54296875" style="1026" customWidth="1"/>
    <col min="96" max="96" width="9.54296875" style="1026" bestFit="1" customWidth="1"/>
    <col min="97" max="98" width="8.81640625" style="1026"/>
    <col min="99" max="99" width="9.54296875" style="1026" bestFit="1" customWidth="1"/>
    <col min="100" max="102" width="8.81640625" style="1026"/>
    <col min="103" max="103" width="23.6328125" style="1026" customWidth="1"/>
    <col min="104" max="104" width="8.81640625" style="1026"/>
    <col min="105" max="105" width="13" style="1026" customWidth="1"/>
    <col min="106" max="106" width="9.54296875" style="1026" bestFit="1" customWidth="1"/>
    <col min="107" max="111" width="8.81640625" style="1026"/>
    <col min="112" max="112" width="12.453125" style="1026" bestFit="1" customWidth="1"/>
    <col min="113" max="113" width="11.6328125" style="1026" bestFit="1" customWidth="1"/>
    <col min="114" max="114" width="11" style="1026" bestFit="1" customWidth="1"/>
    <col min="115" max="115" width="11.6328125" style="1026" bestFit="1" customWidth="1"/>
    <col min="116" max="116" width="12" style="1026" bestFit="1" customWidth="1"/>
    <col min="117" max="117" width="8.81640625" style="1026"/>
    <col min="118" max="118" width="12" style="1026" bestFit="1" customWidth="1"/>
    <col min="119" max="120" width="8.81640625" style="1026"/>
    <col min="121" max="121" width="13" style="1026" bestFit="1" customWidth="1"/>
    <col min="122" max="122" width="9" style="1026" bestFit="1" customWidth="1"/>
    <col min="123" max="123" width="8.81640625" style="1026"/>
    <col min="124" max="124" width="9.1796875" style="1026" bestFit="1" customWidth="1"/>
    <col min="125" max="126" width="8.81640625" style="1026"/>
    <col min="127" max="127" width="9" style="1026" bestFit="1" customWidth="1"/>
    <col min="128" max="131" width="8.81640625" style="1026"/>
    <col min="132" max="132" width="9" style="1026" bestFit="1" customWidth="1"/>
    <col min="133" max="135" width="8.81640625" style="1026"/>
    <col min="136" max="137" width="9" style="1026" bestFit="1" customWidth="1"/>
    <col min="138" max="139" width="8.81640625" style="1026"/>
    <col min="140" max="140" width="9" style="1026" bestFit="1" customWidth="1"/>
    <col min="141" max="142" width="8.81640625" style="1026"/>
    <col min="143" max="143" width="9" style="1026" bestFit="1" customWidth="1"/>
    <col min="144" max="148" width="8.81640625" style="1026"/>
    <col min="149" max="150" width="11.453125" style="1026" bestFit="1" customWidth="1"/>
    <col min="151" max="151" width="10.453125" style="1026" bestFit="1" customWidth="1"/>
    <col min="152" max="152" width="11.453125" style="1026" bestFit="1" customWidth="1"/>
    <col min="153" max="155" width="9" style="1026" bestFit="1" customWidth="1"/>
    <col min="156" max="156" width="11.453125" style="1026" bestFit="1" customWidth="1"/>
    <col min="157" max="157" width="10.453125" style="1026" bestFit="1" customWidth="1"/>
    <col min="158" max="158" width="11.453125" style="1026" bestFit="1" customWidth="1"/>
    <col min="159" max="159" width="12" style="1026" bestFit="1" customWidth="1"/>
    <col min="160" max="160" width="9.453125" style="1026" bestFit="1" customWidth="1"/>
    <col min="161" max="161" width="8.81640625" style="1026"/>
    <col min="162" max="162" width="10.453125" style="1026" bestFit="1" customWidth="1"/>
    <col min="163" max="167" width="8.81640625" style="1026"/>
    <col min="168" max="168" width="11.453125" style="1026" bestFit="1" customWidth="1"/>
    <col min="169" max="16384" width="8.8164062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48"/>
      <c r="D6" s="1348"/>
      <c r="E6" s="1348"/>
      <c r="F6" s="1348"/>
      <c r="G6" s="1348"/>
      <c r="H6" s="1348"/>
      <c r="I6" s="1348"/>
      <c r="J6" s="1348"/>
      <c r="K6" s="1348"/>
      <c r="L6" s="1348"/>
      <c r="M6" s="1348"/>
      <c r="N6" s="1348"/>
      <c r="O6" s="1348"/>
      <c r="P6" s="1348"/>
      <c r="Q6" s="1348"/>
      <c r="R6" s="1348"/>
      <c r="S6" s="1348"/>
      <c r="T6" s="1348"/>
      <c r="U6" s="1348"/>
      <c r="V6" s="1348"/>
      <c r="W6" s="1348"/>
      <c r="X6" s="1348"/>
      <c r="Y6" s="1348"/>
      <c r="Z6" s="1348"/>
      <c r="AA6" s="1348"/>
      <c r="AB6" s="1348"/>
      <c r="AC6" s="1348"/>
      <c r="AD6" s="1348"/>
      <c r="AE6" s="1348"/>
      <c r="AF6" s="1348"/>
      <c r="AG6" s="1348"/>
      <c r="AH6" s="1348"/>
      <c r="AI6" s="1348"/>
      <c r="AJ6" s="1348"/>
      <c r="AK6" s="1348"/>
      <c r="AL6" s="1348"/>
      <c r="AM6" s="1348"/>
      <c r="AN6" s="1348"/>
      <c r="AO6" s="1348"/>
      <c r="AP6" s="1348"/>
      <c r="AQ6" s="1348"/>
      <c r="AR6" s="1348"/>
      <c r="AS6" s="1348"/>
      <c r="AT6" s="1348"/>
      <c r="AU6" s="1348"/>
      <c r="AV6" s="1348"/>
      <c r="AW6" s="1348"/>
      <c r="AX6" s="1348"/>
      <c r="AY6" s="1348"/>
      <c r="AZ6" s="1348"/>
      <c r="BA6" s="1348"/>
      <c r="BB6" s="1348"/>
      <c r="BC6" s="1348"/>
      <c r="BD6" s="1348"/>
      <c r="BE6" s="1348"/>
      <c r="BF6" s="1348"/>
      <c r="BG6" s="1348"/>
      <c r="BH6" s="1348"/>
      <c r="BI6" s="1348"/>
      <c r="BJ6" s="1348"/>
      <c r="BK6" s="1348"/>
      <c r="BL6" s="1348"/>
      <c r="BM6" s="1348"/>
      <c r="BN6" s="1348"/>
      <c r="BO6" s="1348"/>
      <c r="BP6" s="1348"/>
      <c r="BQ6" s="1348"/>
      <c r="BR6" s="1348"/>
      <c r="BS6" s="1348"/>
      <c r="BT6" s="1348"/>
      <c r="BU6" s="1348"/>
      <c r="BV6" s="1348"/>
      <c r="BW6" s="1348"/>
      <c r="BX6" s="1348"/>
      <c r="BY6" s="1348"/>
      <c r="BZ6" s="1348"/>
      <c r="CA6" s="1348"/>
      <c r="CB6" s="1348"/>
      <c r="CC6" s="1348"/>
      <c r="CD6" s="1348"/>
      <c r="CE6" s="1348"/>
      <c r="CF6" s="1348"/>
      <c r="CG6" s="1348"/>
      <c r="CH6" s="1348"/>
      <c r="CI6" s="1348"/>
      <c r="CJ6" s="1348"/>
      <c r="CK6" s="1348"/>
      <c r="CL6" s="1348"/>
      <c r="CM6" s="1348"/>
      <c r="CN6" s="1348"/>
      <c r="CO6" s="1348"/>
      <c r="CP6" s="1348"/>
      <c r="CQ6" s="1348"/>
      <c r="CR6" s="1348"/>
      <c r="CS6" s="1348"/>
      <c r="CT6" s="1348"/>
      <c r="CU6" s="1348"/>
      <c r="CV6" s="1348"/>
      <c r="CW6" s="1348"/>
      <c r="CX6" s="1348"/>
      <c r="CY6" s="1348"/>
      <c r="CZ6" s="1348"/>
      <c r="DA6" s="1348"/>
      <c r="DB6" s="1348"/>
      <c r="DC6" s="1348"/>
      <c r="DD6" s="1348"/>
      <c r="DE6" s="1348"/>
      <c r="DF6" s="1348"/>
      <c r="DG6" s="1348"/>
      <c r="DH6" s="1348"/>
      <c r="DI6" s="1348"/>
      <c r="DJ6" s="1348"/>
      <c r="DK6" s="1348"/>
      <c r="DL6" s="1348"/>
      <c r="DM6" s="1348"/>
      <c r="DN6" s="1348"/>
      <c r="DO6" s="1348"/>
      <c r="DP6" s="1348"/>
      <c r="DQ6" s="1348"/>
      <c r="DR6" s="1348"/>
      <c r="DS6" s="1348"/>
      <c r="DT6" s="1348"/>
    </row>
    <row r="7" spans="2:124">
      <c r="B7" s="1196">
        <v>42005</v>
      </c>
      <c r="C7" s="1396">
        <v>70144770</v>
      </c>
      <c r="D7" s="1396">
        <v>70144770</v>
      </c>
      <c r="E7" s="1396">
        <v>62180320</v>
      </c>
      <c r="F7" s="1396">
        <v>7964450</v>
      </c>
      <c r="G7" s="1396"/>
      <c r="H7" s="1396"/>
      <c r="I7" s="1396"/>
      <c r="J7" s="1396"/>
      <c r="K7" s="1396"/>
      <c r="L7" s="1396"/>
      <c r="M7" s="1396"/>
      <c r="N7" s="1396"/>
      <c r="O7" s="1396">
        <v>16138771</v>
      </c>
      <c r="P7" s="1396">
        <v>2720811</v>
      </c>
      <c r="Q7" s="1396">
        <v>2668572</v>
      </c>
      <c r="R7" s="1396">
        <v>1670735</v>
      </c>
      <c r="S7" s="1396">
        <v>997837</v>
      </c>
      <c r="T7" s="1396"/>
      <c r="U7" s="1396">
        <v>52239</v>
      </c>
      <c r="V7" s="1396">
        <v>52239</v>
      </c>
      <c r="W7" s="1396"/>
      <c r="X7" s="1396"/>
      <c r="Y7" s="1396">
        <v>0</v>
      </c>
      <c r="Z7" s="1396"/>
      <c r="AA7" s="1396"/>
      <c r="AB7" s="1396"/>
      <c r="AC7" s="1396">
        <v>0</v>
      </c>
      <c r="AD7" s="1396"/>
      <c r="AE7" s="1396"/>
      <c r="AF7" s="1396"/>
      <c r="AG7" s="1396">
        <v>2780608</v>
      </c>
      <c r="AH7" s="1396">
        <v>1660332</v>
      </c>
      <c r="AI7" s="1396">
        <v>1120276</v>
      </c>
      <c r="AJ7" s="1396"/>
      <c r="AK7" s="1396">
        <v>2398661</v>
      </c>
      <c r="AL7" s="1396">
        <v>2398661</v>
      </c>
      <c r="AM7" s="1396"/>
      <c r="AN7" s="1396"/>
      <c r="AO7" s="1396">
        <v>3145971</v>
      </c>
      <c r="AP7" s="1396">
        <v>3145971</v>
      </c>
      <c r="AQ7" s="1396"/>
      <c r="AR7" s="1396"/>
      <c r="AS7" s="1396">
        <v>5092720</v>
      </c>
      <c r="AT7" s="1396">
        <v>2152207</v>
      </c>
      <c r="AU7" s="1396">
        <v>2940513</v>
      </c>
      <c r="AV7" s="1396"/>
      <c r="AW7" s="1396">
        <v>0</v>
      </c>
      <c r="AX7" s="1396"/>
      <c r="AY7" s="1396"/>
      <c r="AZ7" s="1396"/>
      <c r="BA7" s="1396"/>
      <c r="BB7" s="1396">
        <v>0</v>
      </c>
      <c r="BC7" s="1396">
        <v>0</v>
      </c>
      <c r="BD7" s="1396"/>
      <c r="BE7" s="1396">
        <v>0</v>
      </c>
      <c r="BF7" s="1396"/>
      <c r="BG7" s="1396"/>
      <c r="BH7" s="1396"/>
      <c r="BI7" s="1396"/>
      <c r="BJ7" s="1396">
        <v>0</v>
      </c>
      <c r="BK7" s="1396"/>
      <c r="BL7" s="1396">
        <v>0</v>
      </c>
      <c r="BM7" s="1396"/>
      <c r="BN7" s="1396"/>
      <c r="BO7" s="1396"/>
      <c r="BP7" s="1396"/>
      <c r="BQ7" s="1396">
        <v>0</v>
      </c>
      <c r="BR7" s="1396"/>
      <c r="BS7" s="1396">
        <v>0</v>
      </c>
      <c r="BT7" s="1396"/>
      <c r="BU7" s="1396"/>
      <c r="BV7" s="1396"/>
      <c r="BW7" s="1396"/>
      <c r="BX7" s="1396">
        <v>0</v>
      </c>
      <c r="BY7" s="1396"/>
      <c r="BZ7" s="1396"/>
      <c r="CA7" s="1396"/>
      <c r="CB7" s="1396"/>
      <c r="CC7" s="1396"/>
      <c r="CD7" s="1396">
        <v>0</v>
      </c>
      <c r="CE7" s="1396">
        <v>0</v>
      </c>
      <c r="CF7" s="1396"/>
      <c r="CG7" s="1396"/>
      <c r="CH7" s="1396">
        <v>0</v>
      </c>
      <c r="CI7" s="1396"/>
      <c r="CJ7" s="1396"/>
      <c r="CK7" s="1396"/>
      <c r="CL7" s="1396">
        <v>0</v>
      </c>
      <c r="CM7" s="1396"/>
      <c r="CN7" s="1396"/>
      <c r="CO7" s="1396"/>
      <c r="CP7" s="1396"/>
      <c r="CQ7" s="1396">
        <v>0</v>
      </c>
      <c r="CR7" s="1396">
        <v>0</v>
      </c>
      <c r="CS7" s="1396"/>
      <c r="CT7" s="1396"/>
      <c r="CU7" s="1396">
        <v>0</v>
      </c>
      <c r="CV7" s="1396"/>
      <c r="CW7" s="1396"/>
      <c r="CX7" s="1396"/>
      <c r="CY7" s="1396">
        <v>2391375</v>
      </c>
      <c r="CZ7" s="1396"/>
      <c r="DA7" s="1396">
        <v>0</v>
      </c>
      <c r="DB7" s="1396">
        <v>0</v>
      </c>
      <c r="DC7" s="1396"/>
      <c r="DD7" s="1396"/>
      <c r="DE7" s="1396"/>
      <c r="DF7" s="1396"/>
      <c r="DG7" s="1396"/>
      <c r="DH7" s="1396">
        <v>13646174</v>
      </c>
      <c r="DI7" s="1396">
        <v>4635820</v>
      </c>
      <c r="DJ7" s="1396">
        <v>3306455</v>
      </c>
      <c r="DK7" s="1396">
        <v>387616</v>
      </c>
      <c r="DL7" s="1396">
        <v>5316283</v>
      </c>
      <c r="DM7" s="1396"/>
      <c r="DN7" s="1396">
        <v>5640456.5199999958</v>
      </c>
      <c r="DO7" s="1396"/>
      <c r="DP7" s="1396"/>
      <c r="DQ7" s="1396">
        <v>107961546.52</v>
      </c>
      <c r="DR7" s="1347"/>
      <c r="DS7" s="1347"/>
      <c r="DT7" s="1347">
        <v>0</v>
      </c>
    </row>
    <row r="8" spans="2:124">
      <c r="B8" s="1196">
        <v>42036</v>
      </c>
      <c r="C8" s="1396">
        <v>72839136</v>
      </c>
      <c r="D8" s="1396">
        <v>72839136</v>
      </c>
      <c r="E8" s="1396">
        <v>65853362</v>
      </c>
      <c r="F8" s="1396">
        <v>6985774</v>
      </c>
      <c r="G8" s="1396"/>
      <c r="H8" s="1396"/>
      <c r="I8" s="1396"/>
      <c r="J8" s="1396"/>
      <c r="K8" s="1396"/>
      <c r="L8" s="1396"/>
      <c r="M8" s="1396"/>
      <c r="N8" s="1396"/>
      <c r="O8" s="1396">
        <v>17519805</v>
      </c>
      <c r="P8" s="1396">
        <v>2795911</v>
      </c>
      <c r="Q8" s="1396">
        <v>2743216</v>
      </c>
      <c r="R8" s="1396">
        <v>1581388</v>
      </c>
      <c r="S8" s="1396">
        <v>1161828</v>
      </c>
      <c r="T8" s="1396"/>
      <c r="U8" s="1396">
        <v>52695</v>
      </c>
      <c r="V8" s="1396">
        <v>52695</v>
      </c>
      <c r="W8" s="1396"/>
      <c r="X8" s="1396"/>
      <c r="Y8" s="1396">
        <v>0</v>
      </c>
      <c r="Z8" s="1396"/>
      <c r="AA8" s="1396"/>
      <c r="AB8" s="1396"/>
      <c r="AC8" s="1396">
        <v>0</v>
      </c>
      <c r="AD8" s="1396"/>
      <c r="AE8" s="1396"/>
      <c r="AF8" s="1396"/>
      <c r="AG8" s="1396">
        <v>3520864</v>
      </c>
      <c r="AH8" s="1396">
        <v>2677552</v>
      </c>
      <c r="AI8" s="1396">
        <v>843312</v>
      </c>
      <c r="AJ8" s="1396"/>
      <c r="AK8" s="1396">
        <v>2410917</v>
      </c>
      <c r="AL8" s="1396">
        <v>2410917</v>
      </c>
      <c r="AM8" s="1396"/>
      <c r="AN8" s="1396"/>
      <c r="AO8" s="1396">
        <v>3730606</v>
      </c>
      <c r="AP8" s="1396">
        <v>3730606</v>
      </c>
      <c r="AQ8" s="1396"/>
      <c r="AR8" s="1396"/>
      <c r="AS8" s="1396">
        <v>5061507</v>
      </c>
      <c r="AT8" s="1396">
        <v>3226297</v>
      </c>
      <c r="AU8" s="1396">
        <v>1835210</v>
      </c>
      <c r="AV8" s="1396"/>
      <c r="AW8" s="1396">
        <v>0</v>
      </c>
      <c r="AX8" s="1396"/>
      <c r="AY8" s="1396"/>
      <c r="AZ8" s="1396"/>
      <c r="BA8" s="1396"/>
      <c r="BB8" s="1396">
        <v>0</v>
      </c>
      <c r="BC8" s="1396">
        <v>0</v>
      </c>
      <c r="BD8" s="1396"/>
      <c r="BE8" s="1396">
        <v>0</v>
      </c>
      <c r="BF8" s="1396"/>
      <c r="BG8" s="1396"/>
      <c r="BH8" s="1396"/>
      <c r="BI8" s="1396"/>
      <c r="BJ8" s="1396">
        <v>0</v>
      </c>
      <c r="BK8" s="1396"/>
      <c r="BL8" s="1396">
        <v>0</v>
      </c>
      <c r="BM8" s="1396"/>
      <c r="BN8" s="1396"/>
      <c r="BO8" s="1396"/>
      <c r="BP8" s="1396"/>
      <c r="BQ8" s="1396">
        <v>0</v>
      </c>
      <c r="BR8" s="1396"/>
      <c r="BS8" s="1396">
        <v>0</v>
      </c>
      <c r="BT8" s="1396"/>
      <c r="BU8" s="1396"/>
      <c r="BV8" s="1396"/>
      <c r="BW8" s="1396"/>
      <c r="BX8" s="1396">
        <v>0</v>
      </c>
      <c r="BY8" s="1396"/>
      <c r="BZ8" s="1396"/>
      <c r="CA8" s="1396"/>
      <c r="CB8" s="1396"/>
      <c r="CC8" s="1396"/>
      <c r="CD8" s="1396">
        <v>0</v>
      </c>
      <c r="CE8" s="1396">
        <v>0</v>
      </c>
      <c r="CF8" s="1396"/>
      <c r="CG8" s="1396"/>
      <c r="CH8" s="1396">
        <v>0</v>
      </c>
      <c r="CI8" s="1396"/>
      <c r="CJ8" s="1396"/>
      <c r="CK8" s="1396"/>
      <c r="CL8" s="1396">
        <v>0</v>
      </c>
      <c r="CM8" s="1396"/>
      <c r="CN8" s="1396"/>
      <c r="CO8" s="1396"/>
      <c r="CP8" s="1396"/>
      <c r="CQ8" s="1396">
        <v>0</v>
      </c>
      <c r="CR8" s="1396">
        <v>0</v>
      </c>
      <c r="CS8" s="1396"/>
      <c r="CT8" s="1396"/>
      <c r="CU8" s="1396">
        <v>0</v>
      </c>
      <c r="CV8" s="1396"/>
      <c r="CW8" s="1396"/>
      <c r="CX8" s="1396"/>
      <c r="CY8" s="1396">
        <v>2224109</v>
      </c>
      <c r="CZ8" s="1396"/>
      <c r="DA8" s="1396">
        <v>0</v>
      </c>
      <c r="DB8" s="1396">
        <v>0</v>
      </c>
      <c r="DC8" s="1396"/>
      <c r="DD8" s="1396"/>
      <c r="DE8" s="1396"/>
      <c r="DF8" s="1396"/>
      <c r="DG8" s="1396"/>
      <c r="DH8" s="1396">
        <v>14200556.199999999</v>
      </c>
      <c r="DI8" s="1396">
        <v>4694670</v>
      </c>
      <c r="DJ8" s="1396">
        <v>3309560</v>
      </c>
      <c r="DK8" s="1396">
        <v>916734</v>
      </c>
      <c r="DL8" s="1396">
        <v>5279592.2</v>
      </c>
      <c r="DM8" s="1396"/>
      <c r="DN8" s="1396">
        <v>6339329.950000003</v>
      </c>
      <c r="DO8" s="1396"/>
      <c r="DP8" s="1396"/>
      <c r="DQ8" s="1396">
        <v>113122936.15000001</v>
      </c>
      <c r="DR8" s="1347"/>
      <c r="DS8" s="1347"/>
      <c r="DT8" s="1347">
        <v>0</v>
      </c>
    </row>
    <row r="9" spans="2:124">
      <c r="B9" s="1196">
        <v>42064</v>
      </c>
      <c r="C9" s="1396">
        <v>75993377</v>
      </c>
      <c r="D9" s="1396">
        <v>75993377</v>
      </c>
      <c r="E9" s="1396">
        <v>68324688</v>
      </c>
      <c r="F9" s="1396">
        <v>7668689</v>
      </c>
      <c r="G9" s="1396"/>
      <c r="H9" s="1396"/>
      <c r="I9" s="1396"/>
      <c r="J9" s="1396"/>
      <c r="K9" s="1396"/>
      <c r="L9" s="1396"/>
      <c r="M9" s="1396"/>
      <c r="N9" s="1396"/>
      <c r="O9" s="1396">
        <v>17638489</v>
      </c>
      <c r="P9" s="1396">
        <v>2852589</v>
      </c>
      <c r="Q9" s="1396">
        <v>2759347</v>
      </c>
      <c r="R9" s="1396">
        <v>1842653</v>
      </c>
      <c r="S9" s="1396">
        <v>916694</v>
      </c>
      <c r="T9" s="1396"/>
      <c r="U9" s="1396">
        <v>93242</v>
      </c>
      <c r="V9" s="1396">
        <v>93242</v>
      </c>
      <c r="W9" s="1396"/>
      <c r="X9" s="1396"/>
      <c r="Y9" s="1396">
        <v>0</v>
      </c>
      <c r="Z9" s="1396"/>
      <c r="AA9" s="1396"/>
      <c r="AB9" s="1396"/>
      <c r="AC9" s="1396">
        <v>0</v>
      </c>
      <c r="AD9" s="1396"/>
      <c r="AE9" s="1396"/>
      <c r="AF9" s="1396"/>
      <c r="AG9" s="1396">
        <v>3437212</v>
      </c>
      <c r="AH9" s="1396">
        <v>3095259</v>
      </c>
      <c r="AI9" s="1396">
        <v>341953</v>
      </c>
      <c r="AJ9" s="1396"/>
      <c r="AK9" s="1396">
        <v>2458895</v>
      </c>
      <c r="AL9" s="1396">
        <v>2458895</v>
      </c>
      <c r="AM9" s="1396"/>
      <c r="AN9" s="1396"/>
      <c r="AO9" s="1396">
        <v>3704639</v>
      </c>
      <c r="AP9" s="1396">
        <v>3368401</v>
      </c>
      <c r="AQ9" s="1396">
        <v>336238</v>
      </c>
      <c r="AR9" s="1396"/>
      <c r="AS9" s="1396">
        <v>5185154</v>
      </c>
      <c r="AT9" s="1396">
        <v>1890231</v>
      </c>
      <c r="AU9" s="1396">
        <v>3294923</v>
      </c>
      <c r="AV9" s="1396"/>
      <c r="AW9" s="1396">
        <v>0</v>
      </c>
      <c r="AX9" s="1396"/>
      <c r="AY9" s="1396"/>
      <c r="AZ9" s="1396"/>
      <c r="BA9" s="1396"/>
      <c r="BB9" s="1396">
        <v>0</v>
      </c>
      <c r="BC9" s="1396">
        <v>0</v>
      </c>
      <c r="BD9" s="1396"/>
      <c r="BE9" s="1396">
        <v>0</v>
      </c>
      <c r="BF9" s="1396"/>
      <c r="BG9" s="1396"/>
      <c r="BH9" s="1396"/>
      <c r="BI9" s="1396"/>
      <c r="BJ9" s="1396">
        <v>0</v>
      </c>
      <c r="BK9" s="1396"/>
      <c r="BL9" s="1396">
        <v>0</v>
      </c>
      <c r="BM9" s="1396"/>
      <c r="BN9" s="1396"/>
      <c r="BO9" s="1396"/>
      <c r="BP9" s="1396"/>
      <c r="BQ9" s="1396">
        <v>0</v>
      </c>
      <c r="BR9" s="1396"/>
      <c r="BS9" s="1396">
        <v>0</v>
      </c>
      <c r="BT9" s="1396"/>
      <c r="BU9" s="1396"/>
      <c r="BV9" s="1396"/>
      <c r="BW9" s="1396"/>
      <c r="BX9" s="1396">
        <v>0</v>
      </c>
      <c r="BY9" s="1396"/>
      <c r="BZ9" s="1396"/>
      <c r="CA9" s="1396"/>
      <c r="CB9" s="1396"/>
      <c r="CC9" s="1396"/>
      <c r="CD9" s="1396">
        <v>0</v>
      </c>
      <c r="CE9" s="1396">
        <v>0</v>
      </c>
      <c r="CF9" s="1396"/>
      <c r="CG9" s="1396"/>
      <c r="CH9" s="1396">
        <v>0</v>
      </c>
      <c r="CI9" s="1396"/>
      <c r="CJ9" s="1396"/>
      <c r="CK9" s="1396"/>
      <c r="CL9" s="1396">
        <v>0</v>
      </c>
      <c r="CM9" s="1396"/>
      <c r="CN9" s="1396"/>
      <c r="CO9" s="1396"/>
      <c r="CP9" s="1396"/>
      <c r="CQ9" s="1396">
        <v>0</v>
      </c>
      <c r="CR9" s="1396">
        <v>0</v>
      </c>
      <c r="CS9" s="1396"/>
      <c r="CT9" s="1396"/>
      <c r="CU9" s="1396">
        <v>0</v>
      </c>
      <c r="CV9" s="1396"/>
      <c r="CW9" s="1396"/>
      <c r="CX9" s="1396"/>
      <c r="CY9" s="1396">
        <v>2058375</v>
      </c>
      <c r="CZ9" s="1396"/>
      <c r="DA9" s="1396">
        <v>0</v>
      </c>
      <c r="DB9" s="1396">
        <v>0</v>
      </c>
      <c r="DC9" s="1396"/>
      <c r="DD9" s="1396"/>
      <c r="DE9" s="1396"/>
      <c r="DF9" s="1396"/>
      <c r="DG9" s="1396"/>
      <c r="DH9" s="1396">
        <v>17086306</v>
      </c>
      <c r="DI9" s="1396">
        <v>4833707</v>
      </c>
      <c r="DJ9" s="1396">
        <v>1004135</v>
      </c>
      <c r="DK9" s="1396">
        <v>3912008</v>
      </c>
      <c r="DL9" s="1396">
        <v>7336456</v>
      </c>
      <c r="DM9" s="1396"/>
      <c r="DN9" s="1396">
        <v>7205475.900000006</v>
      </c>
      <c r="DO9" s="1396"/>
      <c r="DP9" s="1396"/>
      <c r="DQ9" s="1396">
        <v>119982022.90000001</v>
      </c>
      <c r="DR9" s="1347"/>
      <c r="DS9" s="1347"/>
      <c r="DT9" s="1347">
        <v>0</v>
      </c>
    </row>
    <row r="10" spans="2:124">
      <c r="B10" s="1196">
        <v>42095</v>
      </c>
      <c r="C10" s="1396">
        <v>74678115</v>
      </c>
      <c r="D10" s="1396">
        <v>74678115</v>
      </c>
      <c r="E10" s="1396">
        <v>67668878</v>
      </c>
      <c r="F10" s="1396">
        <v>7009237</v>
      </c>
      <c r="G10" s="1396"/>
      <c r="H10" s="1396"/>
      <c r="I10" s="1396"/>
      <c r="J10" s="1396"/>
      <c r="K10" s="1396"/>
      <c r="L10" s="1396"/>
      <c r="M10" s="1396"/>
      <c r="N10" s="1396"/>
      <c r="O10" s="1396">
        <v>15733789</v>
      </c>
      <c r="P10" s="1396">
        <v>2669156</v>
      </c>
      <c r="Q10" s="1396">
        <v>2489632</v>
      </c>
      <c r="R10" s="1396">
        <v>1476774</v>
      </c>
      <c r="S10" s="1396">
        <v>1012858</v>
      </c>
      <c r="T10" s="1396"/>
      <c r="U10" s="1396">
        <v>179524</v>
      </c>
      <c r="V10" s="1396">
        <v>163958</v>
      </c>
      <c r="W10" s="1396">
        <v>15566</v>
      </c>
      <c r="X10" s="1396"/>
      <c r="Y10" s="1396">
        <v>0</v>
      </c>
      <c r="Z10" s="1396"/>
      <c r="AA10" s="1396"/>
      <c r="AB10" s="1396"/>
      <c r="AC10" s="1396">
        <v>0</v>
      </c>
      <c r="AD10" s="1396"/>
      <c r="AE10" s="1396"/>
      <c r="AF10" s="1396"/>
      <c r="AG10" s="1396">
        <v>2123636</v>
      </c>
      <c r="AH10" s="1396">
        <v>1466303</v>
      </c>
      <c r="AI10" s="1396">
        <v>657333</v>
      </c>
      <c r="AJ10" s="1396"/>
      <c r="AK10" s="1396">
        <v>2478740</v>
      </c>
      <c r="AL10" s="1396">
        <v>2478740</v>
      </c>
      <c r="AM10" s="1396"/>
      <c r="AN10" s="1396"/>
      <c r="AO10" s="1396">
        <v>2245561</v>
      </c>
      <c r="AP10" s="1396">
        <v>1752482</v>
      </c>
      <c r="AQ10" s="1396">
        <v>493079</v>
      </c>
      <c r="AR10" s="1396"/>
      <c r="AS10" s="1396">
        <v>6216696</v>
      </c>
      <c r="AT10" s="1396">
        <v>1998919</v>
      </c>
      <c r="AU10" s="1396">
        <v>4217777</v>
      </c>
      <c r="AV10" s="1396"/>
      <c r="AW10" s="1396">
        <v>0</v>
      </c>
      <c r="AX10" s="1396"/>
      <c r="AY10" s="1396"/>
      <c r="AZ10" s="1396"/>
      <c r="BA10" s="1396"/>
      <c r="BB10" s="1396">
        <v>0</v>
      </c>
      <c r="BC10" s="1396">
        <v>0</v>
      </c>
      <c r="BD10" s="1396"/>
      <c r="BE10" s="1396">
        <v>0</v>
      </c>
      <c r="BF10" s="1396"/>
      <c r="BG10" s="1396"/>
      <c r="BH10" s="1396"/>
      <c r="BI10" s="1396"/>
      <c r="BJ10" s="1396">
        <v>0</v>
      </c>
      <c r="BK10" s="1396"/>
      <c r="BL10" s="1396">
        <v>0</v>
      </c>
      <c r="BM10" s="1396"/>
      <c r="BN10" s="1396"/>
      <c r="BO10" s="1396"/>
      <c r="BP10" s="1396"/>
      <c r="BQ10" s="1396">
        <v>0</v>
      </c>
      <c r="BR10" s="1396"/>
      <c r="BS10" s="1396">
        <v>0</v>
      </c>
      <c r="BT10" s="1396"/>
      <c r="BU10" s="1396"/>
      <c r="BV10" s="1396"/>
      <c r="BW10" s="1396"/>
      <c r="BX10" s="1396">
        <v>0</v>
      </c>
      <c r="BY10" s="1396"/>
      <c r="BZ10" s="1396"/>
      <c r="CA10" s="1396"/>
      <c r="CB10" s="1396"/>
      <c r="CC10" s="1396"/>
      <c r="CD10" s="1396">
        <v>0</v>
      </c>
      <c r="CE10" s="1396">
        <v>0</v>
      </c>
      <c r="CF10" s="1396"/>
      <c r="CG10" s="1396"/>
      <c r="CH10" s="1396">
        <v>0</v>
      </c>
      <c r="CI10" s="1396"/>
      <c r="CJ10" s="1396"/>
      <c r="CK10" s="1396"/>
      <c r="CL10" s="1396">
        <v>0</v>
      </c>
      <c r="CM10" s="1396"/>
      <c r="CN10" s="1396"/>
      <c r="CO10" s="1396"/>
      <c r="CP10" s="1396"/>
      <c r="CQ10" s="1396">
        <v>0</v>
      </c>
      <c r="CR10" s="1396">
        <v>0</v>
      </c>
      <c r="CS10" s="1396"/>
      <c r="CT10" s="1396"/>
      <c r="CU10" s="1396">
        <v>0</v>
      </c>
      <c r="CV10" s="1396"/>
      <c r="CW10" s="1396"/>
      <c r="CX10" s="1396"/>
      <c r="CY10" s="1396">
        <v>1888830</v>
      </c>
      <c r="CZ10" s="1396"/>
      <c r="DA10" s="1396">
        <v>0</v>
      </c>
      <c r="DB10" s="1396">
        <v>0</v>
      </c>
      <c r="DC10" s="1396"/>
      <c r="DD10" s="1396"/>
      <c r="DE10" s="1396"/>
      <c r="DF10" s="1396"/>
      <c r="DG10" s="1396"/>
      <c r="DH10" s="1396">
        <v>17608854</v>
      </c>
      <c r="DI10" s="1396">
        <v>4960285</v>
      </c>
      <c r="DJ10" s="1396">
        <v>1004135</v>
      </c>
      <c r="DK10" s="1396">
        <v>4350055</v>
      </c>
      <c r="DL10" s="1396">
        <v>7294379</v>
      </c>
      <c r="DM10" s="1396"/>
      <c r="DN10" s="1396">
        <v>6519770.3700000048</v>
      </c>
      <c r="DO10" s="1396"/>
      <c r="DP10" s="1396"/>
      <c r="DQ10" s="1396">
        <v>116429358.37</v>
      </c>
      <c r="DR10" s="1347"/>
      <c r="DS10" s="1347"/>
      <c r="DT10" s="1347">
        <v>0</v>
      </c>
    </row>
    <row r="11" spans="2:124">
      <c r="B11" s="1196">
        <v>42125</v>
      </c>
      <c r="C11" s="1396">
        <v>71195609</v>
      </c>
      <c r="D11" s="1396">
        <v>71195609</v>
      </c>
      <c r="E11" s="1396">
        <v>60271534</v>
      </c>
      <c r="F11" s="1396">
        <v>10924075</v>
      </c>
      <c r="G11" s="1396"/>
      <c r="H11" s="1396"/>
      <c r="I11" s="1396"/>
      <c r="J11" s="1396"/>
      <c r="K11" s="1396"/>
      <c r="L11" s="1396"/>
      <c r="M11" s="1396"/>
      <c r="N11" s="1396"/>
      <c r="O11" s="1396">
        <v>18011768</v>
      </c>
      <c r="P11" s="1396">
        <v>2940931</v>
      </c>
      <c r="Q11" s="1396">
        <v>2788832</v>
      </c>
      <c r="R11" s="1396">
        <v>1483323</v>
      </c>
      <c r="S11" s="1396">
        <v>1305509</v>
      </c>
      <c r="T11" s="1396"/>
      <c r="U11" s="1396">
        <v>152099</v>
      </c>
      <c r="V11" s="1396">
        <v>152099</v>
      </c>
      <c r="W11" s="1396"/>
      <c r="X11" s="1396"/>
      <c r="Y11" s="1396">
        <v>0</v>
      </c>
      <c r="Z11" s="1396"/>
      <c r="AA11" s="1396"/>
      <c r="AB11" s="1396"/>
      <c r="AC11" s="1396">
        <v>0</v>
      </c>
      <c r="AD11" s="1396"/>
      <c r="AE11" s="1396"/>
      <c r="AF11" s="1396"/>
      <c r="AG11" s="1396">
        <v>3108146</v>
      </c>
      <c r="AH11" s="1396">
        <v>1976469</v>
      </c>
      <c r="AI11" s="1396">
        <v>1131677</v>
      </c>
      <c r="AJ11" s="1396"/>
      <c r="AK11" s="1396">
        <v>2487346</v>
      </c>
      <c r="AL11" s="1396">
        <v>2487346</v>
      </c>
      <c r="AM11" s="1396"/>
      <c r="AN11" s="1396"/>
      <c r="AO11" s="1396">
        <v>2873306</v>
      </c>
      <c r="AP11" s="1396">
        <v>2532510</v>
      </c>
      <c r="AQ11" s="1396">
        <v>340796</v>
      </c>
      <c r="AR11" s="1396"/>
      <c r="AS11" s="1396">
        <v>6602039</v>
      </c>
      <c r="AT11" s="1396">
        <v>4495589</v>
      </c>
      <c r="AU11" s="1396">
        <v>2106450</v>
      </c>
      <c r="AV11" s="1396"/>
      <c r="AW11" s="1396">
        <v>0</v>
      </c>
      <c r="AX11" s="1396"/>
      <c r="AY11" s="1396"/>
      <c r="AZ11" s="1396"/>
      <c r="BA11" s="1396"/>
      <c r="BB11" s="1396">
        <v>0</v>
      </c>
      <c r="BC11" s="1396">
        <v>0</v>
      </c>
      <c r="BD11" s="1396"/>
      <c r="BE11" s="1396">
        <v>0</v>
      </c>
      <c r="BF11" s="1396"/>
      <c r="BG11" s="1396"/>
      <c r="BH11" s="1396"/>
      <c r="BI11" s="1396"/>
      <c r="BJ11" s="1396">
        <v>0</v>
      </c>
      <c r="BK11" s="1396"/>
      <c r="BL11" s="1396">
        <v>0</v>
      </c>
      <c r="BM11" s="1396"/>
      <c r="BN11" s="1396"/>
      <c r="BO11" s="1396"/>
      <c r="BP11" s="1396"/>
      <c r="BQ11" s="1396">
        <v>0</v>
      </c>
      <c r="BR11" s="1396"/>
      <c r="BS11" s="1396">
        <v>0</v>
      </c>
      <c r="BT11" s="1396"/>
      <c r="BU11" s="1396"/>
      <c r="BV11" s="1396"/>
      <c r="BW11" s="1396"/>
      <c r="BX11" s="1396">
        <v>0</v>
      </c>
      <c r="BY11" s="1396"/>
      <c r="BZ11" s="1396"/>
      <c r="CA11" s="1396"/>
      <c r="CB11" s="1396"/>
      <c r="CC11" s="1396"/>
      <c r="CD11" s="1396">
        <v>0</v>
      </c>
      <c r="CE11" s="1396">
        <v>0</v>
      </c>
      <c r="CF11" s="1396"/>
      <c r="CG11" s="1396"/>
      <c r="CH11" s="1396">
        <v>0</v>
      </c>
      <c r="CI11" s="1396"/>
      <c r="CJ11" s="1396"/>
      <c r="CK11" s="1396"/>
      <c r="CL11" s="1396">
        <v>0</v>
      </c>
      <c r="CM11" s="1396"/>
      <c r="CN11" s="1396"/>
      <c r="CO11" s="1396"/>
      <c r="CP11" s="1396"/>
      <c r="CQ11" s="1396">
        <v>0</v>
      </c>
      <c r="CR11" s="1396">
        <v>0</v>
      </c>
      <c r="CS11" s="1396"/>
      <c r="CT11" s="1396"/>
      <c r="CU11" s="1396">
        <v>0</v>
      </c>
      <c r="CV11" s="1396"/>
      <c r="CW11" s="1396"/>
      <c r="CX11" s="1396"/>
      <c r="CY11" s="1396">
        <v>1719139</v>
      </c>
      <c r="CZ11" s="1396"/>
      <c r="DA11" s="1396">
        <v>0</v>
      </c>
      <c r="DB11" s="1396">
        <v>0</v>
      </c>
      <c r="DC11" s="1396"/>
      <c r="DD11" s="1396"/>
      <c r="DE11" s="1396"/>
      <c r="DF11" s="1396"/>
      <c r="DG11" s="1396"/>
      <c r="DH11" s="1396">
        <v>9734538.1400000006</v>
      </c>
      <c r="DI11" s="1396">
        <v>5149173</v>
      </c>
      <c r="DJ11" s="1396">
        <v>9216139</v>
      </c>
      <c r="DK11" s="1396">
        <v>-3512895</v>
      </c>
      <c r="DL11" s="1396">
        <v>-1117878.8600000001</v>
      </c>
      <c r="DM11" s="1396"/>
      <c r="DN11" s="1396">
        <v>6903969</v>
      </c>
      <c r="DO11" s="1396"/>
      <c r="DP11" s="1396"/>
      <c r="DQ11" s="1396">
        <v>107565023.14</v>
      </c>
      <c r="DR11" s="1347"/>
      <c r="DS11" s="1347"/>
      <c r="DT11" s="1347">
        <v>0</v>
      </c>
    </row>
    <row r="12" spans="2:124">
      <c r="B12" s="1196">
        <v>42156</v>
      </c>
      <c r="C12" s="1396">
        <v>73397564</v>
      </c>
      <c r="D12" s="1396">
        <v>73397564</v>
      </c>
      <c r="E12" s="1396">
        <v>64444295</v>
      </c>
      <c r="F12" s="1396">
        <v>8953269</v>
      </c>
      <c r="G12" s="1396"/>
      <c r="H12" s="1396"/>
      <c r="I12" s="1396"/>
      <c r="J12" s="1396"/>
      <c r="K12" s="1396"/>
      <c r="L12" s="1396"/>
      <c r="M12" s="1396"/>
      <c r="N12" s="1396"/>
      <c r="O12" s="1396">
        <v>21694544</v>
      </c>
      <c r="P12" s="1396">
        <v>3134481</v>
      </c>
      <c r="Q12" s="1396">
        <v>2997816</v>
      </c>
      <c r="R12" s="1396">
        <v>1798877</v>
      </c>
      <c r="S12" s="1396">
        <v>1198939</v>
      </c>
      <c r="T12" s="1396"/>
      <c r="U12" s="1396">
        <v>136665</v>
      </c>
      <c r="V12" s="1396">
        <v>113824</v>
      </c>
      <c r="W12" s="1396">
        <v>22841</v>
      </c>
      <c r="X12" s="1396"/>
      <c r="Y12" s="1396">
        <v>0</v>
      </c>
      <c r="Z12" s="1396"/>
      <c r="AA12" s="1396"/>
      <c r="AB12" s="1396"/>
      <c r="AC12" s="1396">
        <v>4432919</v>
      </c>
      <c r="AD12" s="1396"/>
      <c r="AE12" s="1396">
        <v>4432919</v>
      </c>
      <c r="AF12" s="1396"/>
      <c r="AG12" s="1396">
        <v>4399498</v>
      </c>
      <c r="AH12" s="1396">
        <v>3264842</v>
      </c>
      <c r="AI12" s="1396">
        <v>1134656</v>
      </c>
      <c r="AJ12" s="1396"/>
      <c r="AK12" s="1396">
        <v>2500347</v>
      </c>
      <c r="AL12" s="1396">
        <v>2500347</v>
      </c>
      <c r="AM12" s="1396"/>
      <c r="AN12" s="1396"/>
      <c r="AO12" s="1396">
        <v>2917817</v>
      </c>
      <c r="AP12" s="1396">
        <v>2867575</v>
      </c>
      <c r="AQ12" s="1396">
        <v>50242</v>
      </c>
      <c r="AR12" s="1396"/>
      <c r="AS12" s="1396">
        <v>4309482</v>
      </c>
      <c r="AT12" s="1396">
        <v>2213703</v>
      </c>
      <c r="AU12" s="1396">
        <v>2095779</v>
      </c>
      <c r="AV12" s="1396"/>
      <c r="AW12" s="1396">
        <v>0</v>
      </c>
      <c r="AX12" s="1396"/>
      <c r="AY12" s="1396"/>
      <c r="AZ12" s="1396"/>
      <c r="BA12" s="1396"/>
      <c r="BB12" s="1396">
        <v>0</v>
      </c>
      <c r="BC12" s="1396">
        <v>0</v>
      </c>
      <c r="BD12" s="1396"/>
      <c r="BE12" s="1396">
        <v>0</v>
      </c>
      <c r="BF12" s="1396"/>
      <c r="BG12" s="1396"/>
      <c r="BH12" s="1396"/>
      <c r="BI12" s="1396"/>
      <c r="BJ12" s="1396">
        <v>0</v>
      </c>
      <c r="BK12" s="1396"/>
      <c r="BL12" s="1396">
        <v>0</v>
      </c>
      <c r="BM12" s="1396"/>
      <c r="BN12" s="1396"/>
      <c r="BO12" s="1396"/>
      <c r="BP12" s="1396"/>
      <c r="BQ12" s="1396">
        <v>0</v>
      </c>
      <c r="BR12" s="1396"/>
      <c r="BS12" s="1396">
        <v>0</v>
      </c>
      <c r="BT12" s="1396"/>
      <c r="BU12" s="1396"/>
      <c r="BV12" s="1396"/>
      <c r="BW12" s="1396"/>
      <c r="BX12" s="1396">
        <v>0</v>
      </c>
      <c r="BY12" s="1396"/>
      <c r="BZ12" s="1396"/>
      <c r="CA12" s="1396"/>
      <c r="CB12" s="1396"/>
      <c r="CC12" s="1396"/>
      <c r="CD12" s="1396">
        <v>0</v>
      </c>
      <c r="CE12" s="1396">
        <v>0</v>
      </c>
      <c r="CF12" s="1396"/>
      <c r="CG12" s="1396"/>
      <c r="CH12" s="1396">
        <v>0</v>
      </c>
      <c r="CI12" s="1396"/>
      <c r="CJ12" s="1396"/>
      <c r="CK12" s="1396"/>
      <c r="CL12" s="1396">
        <v>0</v>
      </c>
      <c r="CM12" s="1396"/>
      <c r="CN12" s="1396"/>
      <c r="CO12" s="1396"/>
      <c r="CP12" s="1396"/>
      <c r="CQ12" s="1396">
        <v>0</v>
      </c>
      <c r="CR12" s="1396">
        <v>0</v>
      </c>
      <c r="CS12" s="1396"/>
      <c r="CT12" s="1396"/>
      <c r="CU12" s="1396">
        <v>0</v>
      </c>
      <c r="CV12" s="1396"/>
      <c r="CW12" s="1396"/>
      <c r="CX12" s="1396"/>
      <c r="CY12" s="1396">
        <v>1594104</v>
      </c>
      <c r="CZ12" s="1396"/>
      <c r="DA12" s="1396">
        <v>0</v>
      </c>
      <c r="DB12" s="1396">
        <v>0</v>
      </c>
      <c r="DC12" s="1396"/>
      <c r="DD12" s="1396"/>
      <c r="DE12" s="1396"/>
      <c r="DF12" s="1396"/>
      <c r="DG12" s="1396"/>
      <c r="DH12" s="1396">
        <v>18669711</v>
      </c>
      <c r="DI12" s="1396">
        <v>5146944</v>
      </c>
      <c r="DJ12" s="1396">
        <v>1004135</v>
      </c>
      <c r="DK12" s="1396">
        <v>5459814</v>
      </c>
      <c r="DL12" s="1396">
        <v>7058818</v>
      </c>
      <c r="DM12" s="1396"/>
      <c r="DN12" s="1396">
        <v>7253550</v>
      </c>
      <c r="DO12" s="1396"/>
      <c r="DP12" s="1396"/>
      <c r="DQ12" s="1396">
        <v>122609473</v>
      </c>
      <c r="DR12" s="1347"/>
      <c r="DS12" s="1347"/>
      <c r="DT12" s="1347">
        <v>0</v>
      </c>
    </row>
    <row r="13" spans="2:124">
      <c r="B13" s="1196">
        <v>42186</v>
      </c>
      <c r="C13" s="1396">
        <v>68785675</v>
      </c>
      <c r="D13" s="1396">
        <v>68785675</v>
      </c>
      <c r="E13" s="1396">
        <v>62123532</v>
      </c>
      <c r="F13" s="1396">
        <v>6662143</v>
      </c>
      <c r="G13" s="1396"/>
      <c r="H13" s="1396"/>
      <c r="I13" s="1396"/>
      <c r="J13" s="1396"/>
      <c r="K13" s="1396"/>
      <c r="L13" s="1396"/>
      <c r="M13" s="1396"/>
      <c r="N13" s="1396"/>
      <c r="O13" s="1396">
        <v>23646514</v>
      </c>
      <c r="P13" s="1396">
        <v>6488911</v>
      </c>
      <c r="Q13" s="1396">
        <v>2997235</v>
      </c>
      <c r="R13" s="1396">
        <v>1795121</v>
      </c>
      <c r="S13" s="1396">
        <v>1202114</v>
      </c>
      <c r="T13" s="1396"/>
      <c r="U13" s="1396">
        <v>3491676</v>
      </c>
      <c r="V13" s="1396">
        <v>481343</v>
      </c>
      <c r="W13" s="1396">
        <v>3010333</v>
      </c>
      <c r="X13" s="1396"/>
      <c r="Y13" s="1396">
        <v>0</v>
      </c>
      <c r="Z13" s="1396"/>
      <c r="AA13" s="1396"/>
      <c r="AB13" s="1396"/>
      <c r="AC13" s="1396">
        <v>0</v>
      </c>
      <c r="AD13" s="1396"/>
      <c r="AE13" s="1396"/>
      <c r="AF13" s="1396"/>
      <c r="AG13" s="1396">
        <v>5324944</v>
      </c>
      <c r="AH13" s="1396">
        <v>4505367</v>
      </c>
      <c r="AI13" s="1396">
        <v>819577</v>
      </c>
      <c r="AJ13" s="1396"/>
      <c r="AK13" s="1396">
        <v>2519389</v>
      </c>
      <c r="AL13" s="1396">
        <v>2519389</v>
      </c>
      <c r="AM13" s="1396"/>
      <c r="AN13" s="1396"/>
      <c r="AO13" s="1396">
        <v>3047356</v>
      </c>
      <c r="AP13" s="1396">
        <v>2701940</v>
      </c>
      <c r="AQ13" s="1396">
        <v>345416</v>
      </c>
      <c r="AR13" s="1396"/>
      <c r="AS13" s="1396">
        <v>6265914</v>
      </c>
      <c r="AT13" s="1396">
        <v>3594359</v>
      </c>
      <c r="AU13" s="1396">
        <v>2671555</v>
      </c>
      <c r="AV13" s="1396"/>
      <c r="AW13" s="1396">
        <v>0</v>
      </c>
      <c r="AX13" s="1396"/>
      <c r="AY13" s="1396"/>
      <c r="AZ13" s="1396"/>
      <c r="BA13" s="1396"/>
      <c r="BB13" s="1396">
        <v>0</v>
      </c>
      <c r="BC13" s="1396">
        <v>0</v>
      </c>
      <c r="BD13" s="1396"/>
      <c r="BE13" s="1396">
        <v>0</v>
      </c>
      <c r="BF13" s="1396"/>
      <c r="BG13" s="1396"/>
      <c r="BH13" s="1396"/>
      <c r="BI13" s="1396"/>
      <c r="BJ13" s="1396">
        <v>0</v>
      </c>
      <c r="BK13" s="1396"/>
      <c r="BL13" s="1396">
        <v>0</v>
      </c>
      <c r="BM13" s="1396"/>
      <c r="BN13" s="1396"/>
      <c r="BO13" s="1396"/>
      <c r="BP13" s="1396"/>
      <c r="BQ13" s="1396">
        <v>0</v>
      </c>
      <c r="BR13" s="1396"/>
      <c r="BS13" s="1396">
        <v>0</v>
      </c>
      <c r="BT13" s="1396"/>
      <c r="BU13" s="1396"/>
      <c r="BV13" s="1396"/>
      <c r="BW13" s="1396"/>
      <c r="BX13" s="1396">
        <v>0</v>
      </c>
      <c r="BY13" s="1396"/>
      <c r="BZ13" s="1396"/>
      <c r="CA13" s="1396"/>
      <c r="CB13" s="1396"/>
      <c r="CC13" s="1396"/>
      <c r="CD13" s="1396">
        <v>0</v>
      </c>
      <c r="CE13" s="1396">
        <v>0</v>
      </c>
      <c r="CF13" s="1396"/>
      <c r="CG13" s="1396"/>
      <c r="CH13" s="1396">
        <v>0</v>
      </c>
      <c r="CI13" s="1396"/>
      <c r="CJ13" s="1396"/>
      <c r="CK13" s="1396"/>
      <c r="CL13" s="1396">
        <v>0</v>
      </c>
      <c r="CM13" s="1396"/>
      <c r="CN13" s="1396"/>
      <c r="CO13" s="1396"/>
      <c r="CP13" s="1396"/>
      <c r="CQ13" s="1396">
        <v>0</v>
      </c>
      <c r="CR13" s="1396">
        <v>0</v>
      </c>
      <c r="CS13" s="1396"/>
      <c r="CT13" s="1396"/>
      <c r="CU13" s="1396">
        <v>0</v>
      </c>
      <c r="CV13" s="1396"/>
      <c r="CW13" s="1396"/>
      <c r="CX13" s="1396"/>
      <c r="CY13" s="1396">
        <v>1468352</v>
      </c>
      <c r="CZ13" s="1396"/>
      <c r="DA13" s="1396">
        <v>0</v>
      </c>
      <c r="DB13" s="1396">
        <v>0</v>
      </c>
      <c r="DC13" s="1396"/>
      <c r="DD13" s="1396"/>
      <c r="DE13" s="1396"/>
      <c r="DF13" s="1396"/>
      <c r="DG13" s="1396"/>
      <c r="DH13" s="1396">
        <v>19625656</v>
      </c>
      <c r="DI13" s="1396">
        <v>5307376</v>
      </c>
      <c r="DJ13" s="1396">
        <v>1004135</v>
      </c>
      <c r="DK13" s="1396">
        <v>6899577</v>
      </c>
      <c r="DL13" s="1396">
        <v>6414568</v>
      </c>
      <c r="DM13" s="1396"/>
      <c r="DN13" s="1396">
        <v>4500852.8400000036</v>
      </c>
      <c r="DO13" s="1396"/>
      <c r="DP13" s="1396"/>
      <c r="DQ13" s="1396">
        <v>118027049.84</v>
      </c>
      <c r="DR13" s="1347"/>
      <c r="DS13" s="1347"/>
      <c r="DT13" s="1347">
        <v>0</v>
      </c>
    </row>
    <row r="14" spans="2:124">
      <c r="B14" s="1196">
        <v>42217</v>
      </c>
      <c r="C14" s="1396">
        <v>71554185</v>
      </c>
      <c r="D14" s="1396">
        <v>71554185</v>
      </c>
      <c r="E14" s="1396">
        <v>61205557</v>
      </c>
      <c r="F14" s="1396">
        <v>10348628</v>
      </c>
      <c r="G14" s="1396"/>
      <c r="H14" s="1396"/>
      <c r="I14" s="1396"/>
      <c r="J14" s="1396"/>
      <c r="K14" s="1396"/>
      <c r="L14" s="1396"/>
      <c r="M14" s="1396"/>
      <c r="N14" s="1396"/>
      <c r="O14" s="1396">
        <v>21540265</v>
      </c>
      <c r="P14" s="1396">
        <v>10755824</v>
      </c>
      <c r="Q14" s="1396">
        <v>3211812</v>
      </c>
      <c r="R14" s="1396">
        <v>1792539</v>
      </c>
      <c r="S14" s="1396">
        <v>1419273</v>
      </c>
      <c r="T14" s="1396"/>
      <c r="U14" s="1396">
        <v>7544012</v>
      </c>
      <c r="V14" s="1396">
        <v>499429</v>
      </c>
      <c r="W14" s="1396">
        <v>7044583</v>
      </c>
      <c r="X14" s="1396"/>
      <c r="Y14" s="1396">
        <v>0</v>
      </c>
      <c r="Z14" s="1396"/>
      <c r="AA14" s="1396"/>
      <c r="AB14" s="1396"/>
      <c r="AC14" s="1396">
        <v>0</v>
      </c>
      <c r="AD14" s="1396"/>
      <c r="AE14" s="1396"/>
      <c r="AF14" s="1396"/>
      <c r="AG14" s="1396">
        <v>3415941</v>
      </c>
      <c r="AH14" s="1396">
        <v>2536541</v>
      </c>
      <c r="AI14" s="1396">
        <v>879400</v>
      </c>
      <c r="AJ14" s="1396"/>
      <c r="AK14" s="1396">
        <v>2497902</v>
      </c>
      <c r="AL14" s="1396">
        <v>2497902</v>
      </c>
      <c r="AM14" s="1396"/>
      <c r="AN14" s="1396"/>
      <c r="AO14" s="1396">
        <v>2142769</v>
      </c>
      <c r="AP14" s="1396">
        <v>2142769</v>
      </c>
      <c r="AQ14" s="1396"/>
      <c r="AR14" s="1396"/>
      <c r="AS14" s="1396">
        <v>2727829</v>
      </c>
      <c r="AT14" s="1396">
        <v>2727829</v>
      </c>
      <c r="AU14" s="1396"/>
      <c r="AV14" s="1396"/>
      <c r="AW14" s="1396">
        <v>0</v>
      </c>
      <c r="AX14" s="1396"/>
      <c r="AY14" s="1396"/>
      <c r="AZ14" s="1396"/>
      <c r="BA14" s="1396"/>
      <c r="BB14" s="1396">
        <v>0</v>
      </c>
      <c r="BC14" s="1396">
        <v>0</v>
      </c>
      <c r="BD14" s="1396"/>
      <c r="BE14" s="1396">
        <v>0</v>
      </c>
      <c r="BF14" s="1396"/>
      <c r="BG14" s="1396"/>
      <c r="BH14" s="1396"/>
      <c r="BI14" s="1396"/>
      <c r="BJ14" s="1396">
        <v>0</v>
      </c>
      <c r="BK14" s="1396"/>
      <c r="BL14" s="1396">
        <v>0</v>
      </c>
      <c r="BM14" s="1396"/>
      <c r="BN14" s="1396"/>
      <c r="BO14" s="1396"/>
      <c r="BP14" s="1396"/>
      <c r="BQ14" s="1396">
        <v>0</v>
      </c>
      <c r="BR14" s="1396"/>
      <c r="BS14" s="1396">
        <v>0</v>
      </c>
      <c r="BT14" s="1396"/>
      <c r="BU14" s="1396"/>
      <c r="BV14" s="1396"/>
      <c r="BW14" s="1396"/>
      <c r="BX14" s="1396">
        <v>0</v>
      </c>
      <c r="BY14" s="1396"/>
      <c r="BZ14" s="1396"/>
      <c r="CA14" s="1396"/>
      <c r="CB14" s="1396"/>
      <c r="CC14" s="1396"/>
      <c r="CD14" s="1396">
        <v>0</v>
      </c>
      <c r="CE14" s="1396">
        <v>0</v>
      </c>
      <c r="CF14" s="1396"/>
      <c r="CG14" s="1396"/>
      <c r="CH14" s="1396">
        <v>0</v>
      </c>
      <c r="CI14" s="1396"/>
      <c r="CJ14" s="1396"/>
      <c r="CK14" s="1396"/>
      <c r="CL14" s="1396">
        <v>0</v>
      </c>
      <c r="CM14" s="1396"/>
      <c r="CN14" s="1396"/>
      <c r="CO14" s="1396"/>
      <c r="CP14" s="1396"/>
      <c r="CQ14" s="1396">
        <v>0</v>
      </c>
      <c r="CR14" s="1396">
        <v>0</v>
      </c>
      <c r="CS14" s="1396"/>
      <c r="CT14" s="1396"/>
      <c r="CU14" s="1396">
        <v>0</v>
      </c>
      <c r="CV14" s="1396"/>
      <c r="CW14" s="1396"/>
      <c r="CX14" s="1396"/>
      <c r="CY14" s="1396">
        <v>1341353</v>
      </c>
      <c r="CZ14" s="1396"/>
      <c r="DA14" s="1396">
        <v>0</v>
      </c>
      <c r="DB14" s="1396">
        <v>0</v>
      </c>
      <c r="DC14" s="1396"/>
      <c r="DD14" s="1396"/>
      <c r="DE14" s="1396"/>
      <c r="DF14" s="1396"/>
      <c r="DG14" s="1396"/>
      <c r="DH14" s="1396">
        <v>20226050</v>
      </c>
      <c r="DI14" s="1396">
        <v>5357333</v>
      </c>
      <c r="DJ14" s="1396">
        <v>1004135</v>
      </c>
      <c r="DK14" s="1396">
        <v>7587712</v>
      </c>
      <c r="DL14" s="1396">
        <v>6276870</v>
      </c>
      <c r="DM14" s="1396"/>
      <c r="DN14" s="1396">
        <v>5129733</v>
      </c>
      <c r="DO14" s="1396"/>
      <c r="DP14" s="1396"/>
      <c r="DQ14" s="1396">
        <v>119791586</v>
      </c>
      <c r="DR14" s="1347"/>
      <c r="DS14" s="1347"/>
      <c r="DT14" s="1347">
        <v>0</v>
      </c>
    </row>
    <row r="15" spans="2:124">
      <c r="B15" s="1196">
        <v>42248</v>
      </c>
      <c r="C15" s="1396">
        <v>77161539</v>
      </c>
      <c r="D15" s="1396">
        <v>77161539</v>
      </c>
      <c r="E15" s="1396">
        <v>65193563</v>
      </c>
      <c r="F15" s="1396">
        <v>11967976</v>
      </c>
      <c r="G15" s="1396"/>
      <c r="H15" s="1396"/>
      <c r="I15" s="1396"/>
      <c r="J15" s="1396"/>
      <c r="K15" s="1396"/>
      <c r="L15" s="1396"/>
      <c r="M15" s="1396"/>
      <c r="N15" s="1396"/>
      <c r="O15" s="1396">
        <v>24130002</v>
      </c>
      <c r="P15" s="1396">
        <v>10953946</v>
      </c>
      <c r="Q15" s="1396">
        <v>3089992</v>
      </c>
      <c r="R15" s="1396">
        <v>1801827</v>
      </c>
      <c r="S15" s="1396">
        <v>1288165</v>
      </c>
      <c r="T15" s="1396"/>
      <c r="U15" s="1396">
        <v>7863954</v>
      </c>
      <c r="V15" s="1396">
        <v>3507204</v>
      </c>
      <c r="W15" s="1396">
        <v>4356750</v>
      </c>
      <c r="X15" s="1396"/>
      <c r="Y15" s="1396">
        <v>0</v>
      </c>
      <c r="Z15" s="1396"/>
      <c r="AA15" s="1396"/>
      <c r="AB15" s="1396"/>
      <c r="AC15" s="1396">
        <v>110988</v>
      </c>
      <c r="AD15" s="1396"/>
      <c r="AE15" s="1396">
        <v>110988</v>
      </c>
      <c r="AF15" s="1396"/>
      <c r="AG15" s="1396">
        <v>4272625</v>
      </c>
      <c r="AH15" s="1396">
        <v>2379005</v>
      </c>
      <c r="AI15" s="1396">
        <v>1893620</v>
      </c>
      <c r="AJ15" s="1396"/>
      <c r="AK15" s="1396">
        <v>2501457</v>
      </c>
      <c r="AL15" s="1396">
        <v>2501457</v>
      </c>
      <c r="AM15" s="1396"/>
      <c r="AN15" s="1396"/>
      <c r="AO15" s="1396">
        <v>2366946</v>
      </c>
      <c r="AP15" s="1396">
        <v>2017137</v>
      </c>
      <c r="AQ15" s="1396">
        <v>349809</v>
      </c>
      <c r="AR15" s="1396"/>
      <c r="AS15" s="1396">
        <v>3924040</v>
      </c>
      <c r="AT15" s="1396">
        <v>1166363</v>
      </c>
      <c r="AU15" s="1396">
        <v>2757677</v>
      </c>
      <c r="AV15" s="1396"/>
      <c r="AW15" s="1396">
        <v>0</v>
      </c>
      <c r="AX15" s="1396"/>
      <c r="AY15" s="1396"/>
      <c r="AZ15" s="1396"/>
      <c r="BA15" s="1396"/>
      <c r="BB15" s="1396">
        <v>0</v>
      </c>
      <c r="BC15" s="1396">
        <v>0</v>
      </c>
      <c r="BD15" s="1396"/>
      <c r="BE15" s="1396">
        <v>0</v>
      </c>
      <c r="BF15" s="1396"/>
      <c r="BG15" s="1396"/>
      <c r="BH15" s="1396"/>
      <c r="BI15" s="1396"/>
      <c r="BJ15" s="1396">
        <v>0</v>
      </c>
      <c r="BK15" s="1396"/>
      <c r="BL15" s="1396">
        <v>0</v>
      </c>
      <c r="BM15" s="1396"/>
      <c r="BN15" s="1396"/>
      <c r="BO15" s="1396"/>
      <c r="BP15" s="1396"/>
      <c r="BQ15" s="1396">
        <v>0</v>
      </c>
      <c r="BR15" s="1396"/>
      <c r="BS15" s="1396">
        <v>0</v>
      </c>
      <c r="BT15" s="1396"/>
      <c r="BU15" s="1396"/>
      <c r="BV15" s="1396"/>
      <c r="BW15" s="1396"/>
      <c r="BX15" s="1396">
        <v>0</v>
      </c>
      <c r="BY15" s="1396"/>
      <c r="BZ15" s="1396"/>
      <c r="CA15" s="1396"/>
      <c r="CB15" s="1396"/>
      <c r="CC15" s="1396"/>
      <c r="CD15" s="1396">
        <v>0</v>
      </c>
      <c r="CE15" s="1396">
        <v>0</v>
      </c>
      <c r="CF15" s="1396"/>
      <c r="CG15" s="1396"/>
      <c r="CH15" s="1396">
        <v>0</v>
      </c>
      <c r="CI15" s="1396"/>
      <c r="CJ15" s="1396"/>
      <c r="CK15" s="1396"/>
      <c r="CL15" s="1396">
        <v>0</v>
      </c>
      <c r="CM15" s="1396"/>
      <c r="CN15" s="1396"/>
      <c r="CO15" s="1396"/>
      <c r="CP15" s="1396"/>
      <c r="CQ15" s="1396">
        <v>0</v>
      </c>
      <c r="CR15" s="1396">
        <v>0</v>
      </c>
      <c r="CS15" s="1396"/>
      <c r="CT15" s="1396"/>
      <c r="CU15" s="1396">
        <v>0</v>
      </c>
      <c r="CV15" s="1396"/>
      <c r="CW15" s="1396"/>
      <c r="CX15" s="1396"/>
      <c r="CY15" s="1396">
        <v>1212901</v>
      </c>
      <c r="CZ15" s="1396"/>
      <c r="DA15" s="1396">
        <v>0</v>
      </c>
      <c r="DB15" s="1396">
        <v>0</v>
      </c>
      <c r="DC15" s="1396"/>
      <c r="DD15" s="1396"/>
      <c r="DE15" s="1396"/>
      <c r="DF15" s="1396"/>
      <c r="DG15" s="1396"/>
      <c r="DH15" s="1396">
        <v>20898348</v>
      </c>
      <c r="DI15" s="1396">
        <v>5402984</v>
      </c>
      <c r="DJ15" s="1396">
        <v>1004135</v>
      </c>
      <c r="DK15" s="1396">
        <v>8291935</v>
      </c>
      <c r="DL15" s="1396">
        <v>6199294</v>
      </c>
      <c r="DM15" s="1396"/>
      <c r="DN15" s="1396">
        <v>5683603</v>
      </c>
      <c r="DO15" s="1396"/>
      <c r="DP15" s="1396"/>
      <c r="DQ15" s="1396">
        <v>129086393</v>
      </c>
      <c r="DR15" s="1347"/>
      <c r="DS15" s="1347"/>
      <c r="DT15" s="1347">
        <v>0</v>
      </c>
    </row>
    <row r="16" spans="2:124">
      <c r="B16" s="1196">
        <v>42278</v>
      </c>
      <c r="C16" s="1396">
        <v>73380492</v>
      </c>
      <c r="D16" s="1396">
        <v>73380492</v>
      </c>
      <c r="E16" s="1396">
        <v>62416859</v>
      </c>
      <c r="F16" s="1396">
        <v>10963633</v>
      </c>
      <c r="G16" s="1396"/>
      <c r="H16" s="1396"/>
      <c r="I16" s="1396"/>
      <c r="J16" s="1396"/>
      <c r="K16" s="1396"/>
      <c r="L16" s="1396"/>
      <c r="M16" s="1396"/>
      <c r="N16" s="1396"/>
      <c r="O16" s="1396">
        <v>24121472</v>
      </c>
      <c r="P16" s="1396">
        <v>11110875</v>
      </c>
      <c r="Q16" s="1396">
        <v>3139876</v>
      </c>
      <c r="R16" s="1396">
        <v>1762805</v>
      </c>
      <c r="S16" s="1396">
        <v>1377071</v>
      </c>
      <c r="T16" s="1396"/>
      <c r="U16" s="1396">
        <v>7970999</v>
      </c>
      <c r="V16" s="1396">
        <v>841402</v>
      </c>
      <c r="W16" s="1396">
        <v>7129597</v>
      </c>
      <c r="X16" s="1396"/>
      <c r="Y16" s="1396">
        <v>0</v>
      </c>
      <c r="Z16" s="1396"/>
      <c r="AA16" s="1396"/>
      <c r="AB16" s="1396"/>
      <c r="AC16" s="1396">
        <v>111223</v>
      </c>
      <c r="AD16" s="1396"/>
      <c r="AE16" s="1396">
        <v>111223</v>
      </c>
      <c r="AF16" s="1396"/>
      <c r="AG16" s="1396">
        <v>3636162</v>
      </c>
      <c r="AH16" s="1396">
        <v>2277560</v>
      </c>
      <c r="AI16" s="1396">
        <v>1358602</v>
      </c>
      <c r="AJ16" s="1396"/>
      <c r="AK16" s="1396">
        <v>2527608</v>
      </c>
      <c r="AL16" s="1396">
        <v>2527608</v>
      </c>
      <c r="AM16" s="1396"/>
      <c r="AN16" s="1396"/>
      <c r="AO16" s="1396">
        <v>2437046</v>
      </c>
      <c r="AP16" s="1396">
        <v>2385528</v>
      </c>
      <c r="AQ16" s="1396">
        <v>51518</v>
      </c>
      <c r="AR16" s="1396"/>
      <c r="AS16" s="1396">
        <v>4298558</v>
      </c>
      <c r="AT16" s="1396">
        <v>1154314</v>
      </c>
      <c r="AU16" s="1396">
        <v>3144244</v>
      </c>
      <c r="AV16" s="1396"/>
      <c r="AW16" s="1396">
        <v>0</v>
      </c>
      <c r="AX16" s="1396"/>
      <c r="AY16" s="1396"/>
      <c r="AZ16" s="1396"/>
      <c r="BA16" s="1396"/>
      <c r="BB16" s="1396">
        <v>0</v>
      </c>
      <c r="BC16" s="1396">
        <v>0</v>
      </c>
      <c r="BD16" s="1396"/>
      <c r="BE16" s="1396">
        <v>0</v>
      </c>
      <c r="BF16" s="1396"/>
      <c r="BG16" s="1396"/>
      <c r="BH16" s="1396"/>
      <c r="BI16" s="1396"/>
      <c r="BJ16" s="1396">
        <v>0</v>
      </c>
      <c r="BK16" s="1396"/>
      <c r="BL16" s="1396">
        <v>0</v>
      </c>
      <c r="BM16" s="1396"/>
      <c r="BN16" s="1396"/>
      <c r="BO16" s="1396"/>
      <c r="BP16" s="1396"/>
      <c r="BQ16" s="1396">
        <v>0</v>
      </c>
      <c r="BR16" s="1396"/>
      <c r="BS16" s="1396">
        <v>0</v>
      </c>
      <c r="BT16" s="1396"/>
      <c r="BU16" s="1396"/>
      <c r="BV16" s="1396"/>
      <c r="BW16" s="1396"/>
      <c r="BX16" s="1396">
        <v>0</v>
      </c>
      <c r="BY16" s="1396"/>
      <c r="BZ16" s="1396"/>
      <c r="CA16" s="1396"/>
      <c r="CB16" s="1396"/>
      <c r="CC16" s="1396"/>
      <c r="CD16" s="1396">
        <v>0</v>
      </c>
      <c r="CE16" s="1396">
        <v>0</v>
      </c>
      <c r="CF16" s="1396"/>
      <c r="CG16" s="1396"/>
      <c r="CH16" s="1396">
        <v>0</v>
      </c>
      <c r="CI16" s="1396"/>
      <c r="CJ16" s="1396"/>
      <c r="CK16" s="1396"/>
      <c r="CL16" s="1396">
        <v>0</v>
      </c>
      <c r="CM16" s="1396"/>
      <c r="CN16" s="1396"/>
      <c r="CO16" s="1396"/>
      <c r="CP16" s="1396"/>
      <c r="CQ16" s="1396">
        <v>0</v>
      </c>
      <c r="CR16" s="1396">
        <v>0</v>
      </c>
      <c r="CS16" s="1396"/>
      <c r="CT16" s="1396"/>
      <c r="CU16" s="1396">
        <v>0</v>
      </c>
      <c r="CV16" s="1396"/>
      <c r="CW16" s="1396"/>
      <c r="CX16" s="1396"/>
      <c r="CY16" s="1396">
        <v>1083046</v>
      </c>
      <c r="CZ16" s="1396"/>
      <c r="DA16" s="1396">
        <v>0</v>
      </c>
      <c r="DB16" s="1396">
        <v>0</v>
      </c>
      <c r="DC16" s="1396"/>
      <c r="DD16" s="1396"/>
      <c r="DE16" s="1396"/>
      <c r="DF16" s="1396"/>
      <c r="DG16" s="1396"/>
      <c r="DH16" s="1396">
        <v>21653882</v>
      </c>
      <c r="DI16" s="1396">
        <v>5476525</v>
      </c>
      <c r="DJ16" s="1396">
        <v>1004135</v>
      </c>
      <c r="DK16" s="1396">
        <v>9075843</v>
      </c>
      <c r="DL16" s="1396">
        <v>6097379</v>
      </c>
      <c r="DM16" s="1396"/>
      <c r="DN16" s="1396">
        <v>6439571</v>
      </c>
      <c r="DO16" s="1396"/>
      <c r="DP16" s="1396"/>
      <c r="DQ16" s="1396">
        <v>126678463</v>
      </c>
      <c r="DR16" s="1347"/>
      <c r="DS16" s="1347"/>
      <c r="DT16" s="1347">
        <v>0</v>
      </c>
    </row>
    <row r="17" spans="2:124">
      <c r="B17" s="1196">
        <v>42309</v>
      </c>
      <c r="C17" s="1396">
        <v>76307696</v>
      </c>
      <c r="D17" s="1396">
        <v>76307696</v>
      </c>
      <c r="E17" s="1396">
        <v>66161719</v>
      </c>
      <c r="F17" s="1396">
        <v>10145977</v>
      </c>
      <c r="G17" s="1396"/>
      <c r="H17" s="1396"/>
      <c r="I17" s="1396"/>
      <c r="J17" s="1396"/>
      <c r="K17" s="1396"/>
      <c r="L17" s="1396"/>
      <c r="M17" s="1396"/>
      <c r="N17" s="1396"/>
      <c r="O17" s="1396">
        <v>23679875</v>
      </c>
      <c r="P17" s="1396">
        <v>11727062</v>
      </c>
      <c r="Q17" s="1396">
        <v>3029363</v>
      </c>
      <c r="R17" s="1396">
        <v>1644965</v>
      </c>
      <c r="S17" s="1396">
        <v>1384398</v>
      </c>
      <c r="T17" s="1396"/>
      <c r="U17" s="1396">
        <v>8697699</v>
      </c>
      <c r="V17" s="1396">
        <v>487182</v>
      </c>
      <c r="W17" s="1396">
        <v>8210517</v>
      </c>
      <c r="X17" s="1396"/>
      <c r="Y17" s="1396">
        <v>0</v>
      </c>
      <c r="Z17" s="1396"/>
      <c r="AA17" s="1396"/>
      <c r="AB17" s="1396"/>
      <c r="AC17" s="1396">
        <v>11399</v>
      </c>
      <c r="AD17" s="1396"/>
      <c r="AE17" s="1396">
        <v>11399</v>
      </c>
      <c r="AF17" s="1396"/>
      <c r="AG17" s="1396">
        <v>3534562</v>
      </c>
      <c r="AH17" s="1396">
        <v>2030750</v>
      </c>
      <c r="AI17" s="1396">
        <v>1503812</v>
      </c>
      <c r="AJ17" s="1396"/>
      <c r="AK17" s="1396">
        <v>2525810</v>
      </c>
      <c r="AL17" s="1396">
        <v>2525810</v>
      </c>
      <c r="AM17" s="1396"/>
      <c r="AN17" s="1396"/>
      <c r="AO17" s="1396">
        <v>2461686</v>
      </c>
      <c r="AP17" s="1396">
        <v>2108012</v>
      </c>
      <c r="AQ17" s="1396">
        <v>353674</v>
      </c>
      <c r="AR17" s="1396"/>
      <c r="AS17" s="1396">
        <v>3419356</v>
      </c>
      <c r="AT17" s="1396">
        <v>1996478</v>
      </c>
      <c r="AU17" s="1396">
        <v>1422878</v>
      </c>
      <c r="AV17" s="1396"/>
      <c r="AW17" s="1396">
        <v>0</v>
      </c>
      <c r="AX17" s="1396"/>
      <c r="AY17" s="1396"/>
      <c r="AZ17" s="1396"/>
      <c r="BA17" s="1396"/>
      <c r="BB17" s="1396">
        <v>0</v>
      </c>
      <c r="BC17" s="1396">
        <v>0</v>
      </c>
      <c r="BD17" s="1396"/>
      <c r="BE17" s="1396">
        <v>0</v>
      </c>
      <c r="BF17" s="1396"/>
      <c r="BG17" s="1396"/>
      <c r="BH17" s="1396"/>
      <c r="BI17" s="1396"/>
      <c r="BJ17" s="1396">
        <v>0</v>
      </c>
      <c r="BK17" s="1396"/>
      <c r="BL17" s="1396">
        <v>0</v>
      </c>
      <c r="BM17" s="1396"/>
      <c r="BN17" s="1396"/>
      <c r="BO17" s="1396"/>
      <c r="BP17" s="1396"/>
      <c r="BQ17" s="1396">
        <v>0</v>
      </c>
      <c r="BR17" s="1396"/>
      <c r="BS17" s="1396">
        <v>0</v>
      </c>
      <c r="BT17" s="1396"/>
      <c r="BU17" s="1396"/>
      <c r="BV17" s="1396"/>
      <c r="BW17" s="1396"/>
      <c r="BX17" s="1396">
        <v>0</v>
      </c>
      <c r="BY17" s="1396"/>
      <c r="BZ17" s="1396"/>
      <c r="CA17" s="1396"/>
      <c r="CB17" s="1396"/>
      <c r="CC17" s="1396"/>
      <c r="CD17" s="1396">
        <v>0</v>
      </c>
      <c r="CE17" s="1396">
        <v>0</v>
      </c>
      <c r="CF17" s="1396"/>
      <c r="CG17" s="1396"/>
      <c r="CH17" s="1396">
        <v>0</v>
      </c>
      <c r="CI17" s="1396"/>
      <c r="CJ17" s="1396"/>
      <c r="CK17" s="1396"/>
      <c r="CL17" s="1396">
        <v>0</v>
      </c>
      <c r="CM17" s="1396"/>
      <c r="CN17" s="1396"/>
      <c r="CO17" s="1396"/>
      <c r="CP17" s="1396"/>
      <c r="CQ17" s="1396">
        <v>0</v>
      </c>
      <c r="CR17" s="1396">
        <v>0</v>
      </c>
      <c r="CS17" s="1396"/>
      <c r="CT17" s="1396"/>
      <c r="CU17" s="1396">
        <v>0</v>
      </c>
      <c r="CV17" s="1396"/>
      <c r="CW17" s="1396"/>
      <c r="CX17" s="1396"/>
      <c r="CY17" s="1396">
        <v>952142</v>
      </c>
      <c r="CZ17" s="1396"/>
      <c r="DA17" s="1396">
        <v>0</v>
      </c>
      <c r="DB17" s="1396">
        <v>0</v>
      </c>
      <c r="DC17" s="1396"/>
      <c r="DD17" s="1396"/>
      <c r="DE17" s="1396"/>
      <c r="DF17" s="1396"/>
      <c r="DG17" s="1396"/>
      <c r="DH17" s="1396">
        <v>21919605</v>
      </c>
      <c r="DI17" s="1396">
        <v>5377487</v>
      </c>
      <c r="DJ17" s="1396">
        <v>1004135</v>
      </c>
      <c r="DK17" s="1396">
        <v>9528475</v>
      </c>
      <c r="DL17" s="1396">
        <v>6009508</v>
      </c>
      <c r="DM17" s="1396"/>
      <c r="DN17" s="1396">
        <v>6385140</v>
      </c>
      <c r="DO17" s="1396"/>
      <c r="DP17" s="1396"/>
      <c r="DQ17" s="1396">
        <v>129244458</v>
      </c>
      <c r="DR17" s="1347"/>
      <c r="DS17" s="1347"/>
      <c r="DT17" s="1347">
        <v>0</v>
      </c>
    </row>
    <row r="18" spans="2:124">
      <c r="B18" s="1196">
        <v>42339</v>
      </c>
      <c r="C18" s="1396">
        <v>72505781</v>
      </c>
      <c r="D18" s="1396">
        <v>72505781</v>
      </c>
      <c r="E18" s="1396">
        <v>62081085</v>
      </c>
      <c r="F18" s="1396">
        <v>10424696</v>
      </c>
      <c r="G18" s="1396"/>
      <c r="H18" s="1396"/>
      <c r="I18" s="1396"/>
      <c r="J18" s="1396"/>
      <c r="K18" s="1396"/>
      <c r="L18" s="1396"/>
      <c r="M18" s="1396"/>
      <c r="N18" s="1396"/>
      <c r="O18" s="1396">
        <v>21862680</v>
      </c>
      <c r="P18" s="1396">
        <v>11770638</v>
      </c>
      <c r="Q18" s="1396">
        <v>3114697</v>
      </c>
      <c r="R18" s="1396">
        <v>1996824</v>
      </c>
      <c r="S18" s="1396">
        <v>1117873</v>
      </c>
      <c r="T18" s="1396"/>
      <c r="U18" s="1396">
        <v>8655941</v>
      </c>
      <c r="V18" s="1396">
        <v>4553301</v>
      </c>
      <c r="W18" s="1396">
        <v>4102640</v>
      </c>
      <c r="X18" s="1396"/>
      <c r="Y18" s="1396">
        <v>0</v>
      </c>
      <c r="Z18" s="1396"/>
      <c r="AA18" s="1396"/>
      <c r="AB18" s="1396"/>
      <c r="AC18" s="1396">
        <v>11423</v>
      </c>
      <c r="AD18" s="1396"/>
      <c r="AE18" s="1396">
        <v>11423</v>
      </c>
      <c r="AF18" s="1396"/>
      <c r="AG18" s="1396">
        <v>3923394</v>
      </c>
      <c r="AH18" s="1396">
        <v>2492368</v>
      </c>
      <c r="AI18" s="1396">
        <v>1431026</v>
      </c>
      <c r="AJ18" s="1396"/>
      <c r="AK18" s="1396">
        <v>2536643</v>
      </c>
      <c r="AL18" s="1396">
        <v>2536643</v>
      </c>
      <c r="AM18" s="1396"/>
      <c r="AN18" s="1396"/>
      <c r="AO18" s="1396">
        <v>1407579</v>
      </c>
      <c r="AP18" s="1396">
        <v>1355535</v>
      </c>
      <c r="AQ18" s="1396">
        <v>52044</v>
      </c>
      <c r="AR18" s="1396"/>
      <c r="AS18" s="1396">
        <v>2213003</v>
      </c>
      <c r="AT18" s="1396">
        <v>563122</v>
      </c>
      <c r="AU18" s="1396">
        <v>1649881</v>
      </c>
      <c r="AV18" s="1396"/>
      <c r="AW18" s="1396">
        <v>0</v>
      </c>
      <c r="AX18" s="1396"/>
      <c r="AY18" s="1396"/>
      <c r="AZ18" s="1396"/>
      <c r="BA18" s="1396"/>
      <c r="BB18" s="1396">
        <v>0</v>
      </c>
      <c r="BC18" s="1396">
        <v>0</v>
      </c>
      <c r="BD18" s="1396"/>
      <c r="BE18" s="1396">
        <v>0</v>
      </c>
      <c r="BF18" s="1396"/>
      <c r="BG18" s="1396"/>
      <c r="BH18" s="1396"/>
      <c r="BI18" s="1396"/>
      <c r="BJ18" s="1396">
        <v>0</v>
      </c>
      <c r="BK18" s="1396"/>
      <c r="BL18" s="1396">
        <v>0</v>
      </c>
      <c r="BM18" s="1396"/>
      <c r="BN18" s="1396"/>
      <c r="BO18" s="1396"/>
      <c r="BP18" s="1396"/>
      <c r="BQ18" s="1396">
        <v>0</v>
      </c>
      <c r="BR18" s="1396"/>
      <c r="BS18" s="1396">
        <v>0</v>
      </c>
      <c r="BT18" s="1396"/>
      <c r="BU18" s="1396"/>
      <c r="BV18" s="1396"/>
      <c r="BW18" s="1396"/>
      <c r="BX18" s="1396">
        <v>0</v>
      </c>
      <c r="BY18" s="1396"/>
      <c r="BZ18" s="1396"/>
      <c r="CA18" s="1396"/>
      <c r="CB18" s="1396"/>
      <c r="CC18" s="1396"/>
      <c r="CD18" s="1396">
        <v>0</v>
      </c>
      <c r="CE18" s="1396">
        <v>0</v>
      </c>
      <c r="CF18" s="1396"/>
      <c r="CG18" s="1396"/>
      <c r="CH18" s="1396">
        <v>0</v>
      </c>
      <c r="CI18" s="1396"/>
      <c r="CJ18" s="1396"/>
      <c r="CK18" s="1396"/>
      <c r="CL18" s="1396">
        <v>0</v>
      </c>
      <c r="CM18" s="1396"/>
      <c r="CN18" s="1396"/>
      <c r="CO18" s="1396"/>
      <c r="CP18" s="1396"/>
      <c r="CQ18" s="1396">
        <v>0</v>
      </c>
      <c r="CR18" s="1396">
        <v>0</v>
      </c>
      <c r="CS18" s="1396"/>
      <c r="CT18" s="1396"/>
      <c r="CU18" s="1396">
        <v>0</v>
      </c>
      <c r="CV18" s="1396"/>
      <c r="CW18" s="1396"/>
      <c r="CX18" s="1396"/>
      <c r="CY18" s="1396">
        <v>820243</v>
      </c>
      <c r="CZ18" s="1396"/>
      <c r="DA18" s="1396">
        <v>0</v>
      </c>
      <c r="DB18" s="1396">
        <v>0</v>
      </c>
      <c r="DC18" s="1396"/>
      <c r="DD18" s="1396"/>
      <c r="DE18" s="1396"/>
      <c r="DF18" s="1396"/>
      <c r="DG18" s="1396"/>
      <c r="DH18" s="1396">
        <v>42781306</v>
      </c>
      <c r="DI18" s="1396">
        <v>5546954</v>
      </c>
      <c r="DJ18" s="1396">
        <v>1004135</v>
      </c>
      <c r="DK18" s="1396">
        <v>10372519</v>
      </c>
      <c r="DL18" s="1396">
        <v>25857698</v>
      </c>
      <c r="DM18" s="1396"/>
      <c r="DN18" s="1396">
        <v>5510499</v>
      </c>
      <c r="DO18" s="1396"/>
      <c r="DP18" s="1396"/>
      <c r="DQ18" s="1396">
        <v>143480509</v>
      </c>
      <c r="DR18" s="1347"/>
      <c r="DS18" s="1347"/>
      <c r="DT18" s="1347">
        <v>0</v>
      </c>
    </row>
    <row r="19" spans="2:124">
      <c r="B19" s="1196"/>
      <c r="C19" s="1396"/>
      <c r="D19" s="1396"/>
      <c r="E19" s="1396"/>
      <c r="F19" s="1396"/>
      <c r="G19" s="1396"/>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47"/>
      <c r="DS19" s="1347"/>
      <c r="DT19" s="1347"/>
    </row>
    <row r="20" spans="2:124">
      <c r="B20" s="1196"/>
      <c r="C20" s="1396"/>
      <c r="D20" s="1396"/>
      <c r="E20" s="1396"/>
      <c r="F20" s="1396"/>
      <c r="G20" s="1396"/>
      <c r="H20" s="1396"/>
      <c r="I20" s="1396"/>
      <c r="J20" s="1396"/>
      <c r="K20" s="1396"/>
      <c r="L20" s="1396"/>
      <c r="M20" s="1396"/>
      <c r="N20" s="1396"/>
      <c r="O20" s="1396"/>
      <c r="P20" s="1396"/>
      <c r="Q20" s="1396"/>
      <c r="R20" s="1396"/>
      <c r="S20" s="1396"/>
      <c r="T20" s="1396"/>
      <c r="U20" s="1396"/>
      <c r="V20" s="1396"/>
      <c r="W20" s="1396"/>
      <c r="X20" s="1396"/>
      <c r="Y20" s="1396"/>
      <c r="Z20" s="1396"/>
      <c r="AA20" s="1396"/>
      <c r="AB20" s="1396"/>
      <c r="AC20" s="1396"/>
      <c r="AD20" s="1396"/>
      <c r="AE20" s="1396"/>
      <c r="AF20" s="1396"/>
      <c r="AG20" s="1396"/>
      <c r="AH20" s="1396"/>
      <c r="AI20" s="1396"/>
      <c r="AJ20" s="1396"/>
      <c r="AK20" s="1396"/>
      <c r="AL20" s="1396"/>
      <c r="AM20" s="1396"/>
      <c r="AN20" s="1396"/>
      <c r="AO20" s="1396"/>
      <c r="AP20" s="1396"/>
      <c r="AQ20" s="1396"/>
      <c r="AR20" s="1396"/>
      <c r="AS20" s="1396"/>
      <c r="AT20" s="1396"/>
      <c r="AU20" s="1396"/>
      <c r="AV20" s="1396"/>
      <c r="AW20" s="1396"/>
      <c r="AX20" s="1396"/>
      <c r="AY20" s="1396"/>
      <c r="AZ20" s="1396"/>
      <c r="BA20" s="1396"/>
      <c r="BB20" s="1396"/>
      <c r="BC20" s="1396"/>
      <c r="BD20" s="1396"/>
      <c r="BE20" s="1396"/>
      <c r="BF20" s="1396"/>
      <c r="BG20" s="1396"/>
      <c r="BH20" s="1396"/>
      <c r="BI20" s="1396"/>
      <c r="BJ20" s="1396"/>
      <c r="BK20" s="1396"/>
      <c r="BL20" s="1396"/>
      <c r="BM20" s="1396"/>
      <c r="BN20" s="1396"/>
      <c r="BO20" s="1396"/>
      <c r="BP20" s="1396"/>
      <c r="BQ20" s="1396"/>
      <c r="BR20" s="1396"/>
      <c r="BS20" s="1396"/>
      <c r="BT20" s="1396"/>
      <c r="BU20" s="1396"/>
      <c r="BV20" s="1396"/>
      <c r="BW20" s="1396"/>
      <c r="BX20" s="1396"/>
      <c r="BY20" s="1396"/>
      <c r="BZ20" s="1396"/>
      <c r="CA20" s="1396"/>
      <c r="CB20" s="1396"/>
      <c r="CC20" s="1396"/>
      <c r="CD20" s="1396"/>
      <c r="CE20" s="1396"/>
      <c r="CF20" s="1396"/>
      <c r="CG20" s="1396"/>
      <c r="CH20" s="1396"/>
      <c r="CI20" s="1396"/>
      <c r="CJ20" s="1396"/>
      <c r="CK20" s="1396"/>
      <c r="CL20" s="1396"/>
      <c r="CM20" s="1396"/>
      <c r="CN20" s="1396"/>
      <c r="CO20" s="1396"/>
      <c r="CP20" s="1396"/>
      <c r="CQ20" s="1396"/>
      <c r="CR20" s="1396"/>
      <c r="CS20" s="1396"/>
      <c r="CT20" s="1396"/>
      <c r="CU20" s="1396"/>
      <c r="CV20" s="1396"/>
      <c r="CW20" s="1396"/>
      <c r="CX20" s="1396"/>
      <c r="CY20" s="1396"/>
      <c r="CZ20" s="1396"/>
      <c r="DA20" s="1396"/>
      <c r="DB20" s="1396"/>
      <c r="DC20" s="1396"/>
      <c r="DD20" s="1396"/>
      <c r="DE20" s="1396"/>
      <c r="DF20" s="1396"/>
      <c r="DG20" s="1396"/>
      <c r="DH20" s="1396"/>
      <c r="DI20" s="1396"/>
      <c r="DJ20" s="1396"/>
      <c r="DK20" s="1396"/>
      <c r="DL20" s="1396"/>
      <c r="DM20" s="1396"/>
      <c r="DN20" s="1396"/>
      <c r="DO20" s="1396"/>
      <c r="DP20" s="1396"/>
      <c r="DQ20" s="1396"/>
      <c r="DR20" s="1347"/>
      <c r="DS20" s="1347"/>
      <c r="DT20" s="1347"/>
    </row>
    <row r="21" spans="2:124">
      <c r="B21" s="1196">
        <v>42370</v>
      </c>
      <c r="C21" s="1396">
        <v>73735740</v>
      </c>
      <c r="D21" s="1396">
        <v>73735740</v>
      </c>
      <c r="E21" s="1396">
        <v>61020213</v>
      </c>
      <c r="F21" s="1396">
        <v>12715527</v>
      </c>
      <c r="G21" s="1396"/>
      <c r="H21" s="1396"/>
      <c r="I21" s="1396"/>
      <c r="J21" s="1396"/>
      <c r="K21" s="1396"/>
      <c r="L21" s="1396"/>
      <c r="M21" s="1396"/>
      <c r="N21" s="1396"/>
      <c r="O21" s="1396">
        <v>25838328</v>
      </c>
      <c r="P21" s="1396">
        <v>12243643</v>
      </c>
      <c r="Q21" s="1396">
        <v>2953466</v>
      </c>
      <c r="R21" s="1396">
        <v>1980311</v>
      </c>
      <c r="S21" s="1396">
        <v>973155</v>
      </c>
      <c r="T21" s="1396"/>
      <c r="U21" s="1396">
        <v>9290177</v>
      </c>
      <c r="V21" s="1396">
        <v>5191034</v>
      </c>
      <c r="W21" s="1396">
        <v>4099143</v>
      </c>
      <c r="X21" s="1396"/>
      <c r="Y21" s="1396">
        <v>0</v>
      </c>
      <c r="Z21" s="1396"/>
      <c r="AA21" s="1396"/>
      <c r="AB21" s="1396"/>
      <c r="AC21" s="1396">
        <v>511778</v>
      </c>
      <c r="AD21" s="1396"/>
      <c r="AE21" s="1396">
        <v>511778</v>
      </c>
      <c r="AF21" s="1396"/>
      <c r="AG21" s="1396">
        <v>4703061</v>
      </c>
      <c r="AH21" s="1396">
        <v>3607939</v>
      </c>
      <c r="AI21" s="1396">
        <v>1095122</v>
      </c>
      <c r="AJ21" s="1396"/>
      <c r="AK21" s="1396">
        <v>1559498</v>
      </c>
      <c r="AL21" s="1396">
        <v>1559498</v>
      </c>
      <c r="AM21" s="1396"/>
      <c r="AN21" s="1396"/>
      <c r="AO21" s="1396">
        <v>2215126</v>
      </c>
      <c r="AP21" s="1396">
        <v>1202721</v>
      </c>
      <c r="AQ21" s="1396">
        <v>1012405</v>
      </c>
      <c r="AR21" s="1396"/>
      <c r="AS21" s="1396">
        <v>4605222</v>
      </c>
      <c r="AT21" s="1396">
        <v>511933</v>
      </c>
      <c r="AU21" s="1396">
        <v>4093289</v>
      </c>
      <c r="AV21" s="1396"/>
      <c r="AW21" s="1396">
        <v>0</v>
      </c>
      <c r="AX21" s="1396"/>
      <c r="AY21" s="1396"/>
      <c r="AZ21" s="1396"/>
      <c r="BA21" s="1396"/>
      <c r="BB21" s="1396">
        <v>0</v>
      </c>
      <c r="BC21" s="1396">
        <v>0</v>
      </c>
      <c r="BD21" s="1396"/>
      <c r="BE21" s="1396">
        <v>0</v>
      </c>
      <c r="BF21" s="1396"/>
      <c r="BG21" s="1396"/>
      <c r="BH21" s="1396"/>
      <c r="BI21" s="1396"/>
      <c r="BJ21" s="1396">
        <v>0</v>
      </c>
      <c r="BK21" s="1396"/>
      <c r="BL21" s="1396">
        <v>0</v>
      </c>
      <c r="BM21" s="1396"/>
      <c r="BN21" s="1396"/>
      <c r="BO21" s="1396"/>
      <c r="BP21" s="1396"/>
      <c r="BQ21" s="1396">
        <v>0</v>
      </c>
      <c r="BR21" s="1396"/>
      <c r="BS21" s="1396">
        <v>0</v>
      </c>
      <c r="BT21" s="1396"/>
      <c r="BU21" s="1396"/>
      <c r="BV21" s="1396"/>
      <c r="BW21" s="1396"/>
      <c r="BX21" s="1396">
        <v>0</v>
      </c>
      <c r="BY21" s="1396"/>
      <c r="BZ21" s="1396"/>
      <c r="CA21" s="1396"/>
      <c r="CB21" s="1396"/>
      <c r="CC21" s="1396"/>
      <c r="CD21" s="1396">
        <v>0</v>
      </c>
      <c r="CE21" s="1396">
        <v>0</v>
      </c>
      <c r="CF21" s="1396"/>
      <c r="CG21" s="1396"/>
      <c r="CH21" s="1396">
        <v>0</v>
      </c>
      <c r="CI21" s="1396"/>
      <c r="CJ21" s="1396"/>
      <c r="CK21" s="1396"/>
      <c r="CL21" s="1396">
        <v>0</v>
      </c>
      <c r="CM21" s="1396"/>
      <c r="CN21" s="1396"/>
      <c r="CO21" s="1396"/>
      <c r="CP21" s="1396"/>
      <c r="CQ21" s="1396">
        <v>0</v>
      </c>
      <c r="CR21" s="1396">
        <v>0</v>
      </c>
      <c r="CS21" s="1396"/>
      <c r="CT21" s="1396"/>
      <c r="CU21" s="1396">
        <v>0</v>
      </c>
      <c r="CV21" s="1396"/>
      <c r="CW21" s="1396"/>
      <c r="CX21" s="1396"/>
      <c r="CY21" s="1396">
        <v>686665</v>
      </c>
      <c r="CZ21" s="1396"/>
      <c r="DA21" s="1396">
        <v>0</v>
      </c>
      <c r="DB21" s="1396">
        <v>0</v>
      </c>
      <c r="DC21" s="1396"/>
      <c r="DD21" s="1396"/>
      <c r="DE21" s="1396"/>
      <c r="DF21" s="1396"/>
      <c r="DG21" s="1396"/>
      <c r="DH21" s="1396">
        <v>43580230</v>
      </c>
      <c r="DI21" s="1396">
        <v>5627488</v>
      </c>
      <c r="DJ21" s="1396">
        <v>1004135</v>
      </c>
      <c r="DK21" s="1396">
        <v>601431</v>
      </c>
      <c r="DL21" s="1396">
        <v>36347176</v>
      </c>
      <c r="DM21" s="1396"/>
      <c r="DN21" s="1396">
        <v>4675613</v>
      </c>
      <c r="DO21" s="1396"/>
      <c r="DP21" s="1396"/>
      <c r="DQ21" s="1396">
        <v>148516576</v>
      </c>
      <c r="DR21" s="1347"/>
      <c r="DS21" s="1347"/>
      <c r="DT21" s="1347">
        <v>0</v>
      </c>
    </row>
    <row r="22" spans="2:124">
      <c r="B22" s="1196">
        <v>42401</v>
      </c>
      <c r="C22" s="1396">
        <v>73847949</v>
      </c>
      <c r="D22" s="1396">
        <v>73847949</v>
      </c>
      <c r="E22" s="1396">
        <v>62377197</v>
      </c>
      <c r="F22" s="1396">
        <v>11470752</v>
      </c>
      <c r="G22" s="1396"/>
      <c r="H22" s="1396"/>
      <c r="I22" s="1396"/>
      <c r="J22" s="1396"/>
      <c r="K22" s="1396"/>
      <c r="L22" s="1396"/>
      <c r="M22" s="1396"/>
      <c r="N22" s="1396"/>
      <c r="O22" s="1396">
        <v>25392671</v>
      </c>
      <c r="P22" s="1396">
        <v>11675950</v>
      </c>
      <c r="Q22" s="1396">
        <v>2844775</v>
      </c>
      <c r="R22" s="1396">
        <v>1747175</v>
      </c>
      <c r="S22" s="1396">
        <v>1097600</v>
      </c>
      <c r="T22" s="1396"/>
      <c r="U22" s="1396">
        <v>8831175</v>
      </c>
      <c r="V22" s="1396">
        <v>553827</v>
      </c>
      <c r="W22" s="1396">
        <v>8277348</v>
      </c>
      <c r="X22" s="1396"/>
      <c r="Y22" s="1396">
        <v>0</v>
      </c>
      <c r="Z22" s="1396"/>
      <c r="AA22" s="1396"/>
      <c r="AB22" s="1396"/>
      <c r="AC22" s="1396">
        <v>511519</v>
      </c>
      <c r="AD22" s="1396"/>
      <c r="AE22" s="1396">
        <v>511519</v>
      </c>
      <c r="AF22" s="1396"/>
      <c r="AG22" s="1396">
        <v>4552826</v>
      </c>
      <c r="AH22" s="1396">
        <v>3611863</v>
      </c>
      <c r="AI22" s="1396">
        <v>940963</v>
      </c>
      <c r="AJ22" s="1396"/>
      <c r="AK22" s="1396">
        <v>1547883</v>
      </c>
      <c r="AL22" s="1396">
        <v>1547883</v>
      </c>
      <c r="AM22" s="1396"/>
      <c r="AN22" s="1396"/>
      <c r="AO22" s="1396">
        <v>2756790</v>
      </c>
      <c r="AP22" s="1396">
        <v>2604205</v>
      </c>
      <c r="AQ22" s="1396">
        <v>152585</v>
      </c>
      <c r="AR22" s="1396"/>
      <c r="AS22" s="1396">
        <v>4347703</v>
      </c>
      <c r="AT22" s="1396">
        <v>3032473</v>
      </c>
      <c r="AU22" s="1396">
        <v>1315230</v>
      </c>
      <c r="AV22" s="1396"/>
      <c r="AW22" s="1396">
        <v>0</v>
      </c>
      <c r="AX22" s="1396"/>
      <c r="AY22" s="1396"/>
      <c r="AZ22" s="1396"/>
      <c r="BA22" s="1396"/>
      <c r="BB22" s="1396">
        <v>0</v>
      </c>
      <c r="BC22" s="1396">
        <v>0</v>
      </c>
      <c r="BD22" s="1396"/>
      <c r="BE22" s="1396">
        <v>0</v>
      </c>
      <c r="BF22" s="1396"/>
      <c r="BG22" s="1396"/>
      <c r="BH22" s="1396"/>
      <c r="BI22" s="1396"/>
      <c r="BJ22" s="1396">
        <v>0</v>
      </c>
      <c r="BK22" s="1396"/>
      <c r="BL22" s="1396">
        <v>0</v>
      </c>
      <c r="BM22" s="1396"/>
      <c r="BN22" s="1396"/>
      <c r="BO22" s="1396"/>
      <c r="BP22" s="1396"/>
      <c r="BQ22" s="1396">
        <v>0</v>
      </c>
      <c r="BR22" s="1396"/>
      <c r="BS22" s="1396">
        <v>0</v>
      </c>
      <c r="BT22" s="1396"/>
      <c r="BU22" s="1396"/>
      <c r="BV22" s="1396"/>
      <c r="BW22" s="1396"/>
      <c r="BX22" s="1396">
        <v>0</v>
      </c>
      <c r="BY22" s="1396"/>
      <c r="BZ22" s="1396"/>
      <c r="CA22" s="1396"/>
      <c r="CB22" s="1396"/>
      <c r="CC22" s="1396"/>
      <c r="CD22" s="1396">
        <v>0</v>
      </c>
      <c r="CE22" s="1396">
        <v>0</v>
      </c>
      <c r="CF22" s="1396"/>
      <c r="CG22" s="1396"/>
      <c r="CH22" s="1396">
        <v>0</v>
      </c>
      <c r="CI22" s="1396"/>
      <c r="CJ22" s="1396"/>
      <c r="CK22" s="1396"/>
      <c r="CL22" s="1396">
        <v>0</v>
      </c>
      <c r="CM22" s="1396"/>
      <c r="CN22" s="1396"/>
      <c r="CO22" s="1396"/>
      <c r="CP22" s="1396"/>
      <c r="CQ22" s="1396">
        <v>0</v>
      </c>
      <c r="CR22" s="1396">
        <v>0</v>
      </c>
      <c r="CS22" s="1396"/>
      <c r="CT22" s="1396"/>
      <c r="CU22" s="1396">
        <v>0</v>
      </c>
      <c r="CV22" s="1396"/>
      <c r="CW22" s="1396"/>
      <c r="CX22" s="1396"/>
      <c r="CY22" s="1396">
        <v>551764</v>
      </c>
      <c r="CZ22" s="1396"/>
      <c r="DA22" s="1396">
        <v>0</v>
      </c>
      <c r="DB22" s="1396">
        <v>0</v>
      </c>
      <c r="DC22" s="1396"/>
      <c r="DD22" s="1396"/>
      <c r="DE22" s="1396"/>
      <c r="DF22" s="1396"/>
      <c r="DG22" s="1396"/>
      <c r="DH22" s="1396">
        <v>41587667</v>
      </c>
      <c r="DI22" s="1396">
        <v>5791343</v>
      </c>
      <c r="DJ22" s="1396">
        <v>3420408</v>
      </c>
      <c r="DK22" s="1396">
        <v>995842</v>
      </c>
      <c r="DL22" s="1396">
        <v>31380074</v>
      </c>
      <c r="DM22" s="1396"/>
      <c r="DN22" s="1396">
        <v>4552827</v>
      </c>
      <c r="DO22" s="1396"/>
      <c r="DP22" s="1396"/>
      <c r="DQ22" s="1396">
        <v>145932878</v>
      </c>
      <c r="DR22" s="1347"/>
      <c r="DS22" s="1347"/>
      <c r="DT22" s="1347">
        <v>0</v>
      </c>
    </row>
    <row r="23" spans="2:124">
      <c r="B23" s="1196">
        <v>42430</v>
      </c>
      <c r="C23" s="1396">
        <v>74405884</v>
      </c>
      <c r="D23" s="1396">
        <v>74405884</v>
      </c>
      <c r="E23" s="1396">
        <v>64226522</v>
      </c>
      <c r="F23" s="1396">
        <v>10179362</v>
      </c>
      <c r="G23" s="1396"/>
      <c r="H23" s="1396"/>
      <c r="I23" s="1396"/>
      <c r="J23" s="1396"/>
      <c r="K23" s="1396"/>
      <c r="L23" s="1396"/>
      <c r="M23" s="1396"/>
      <c r="N23" s="1396"/>
      <c r="O23" s="1396">
        <v>25152519</v>
      </c>
      <c r="P23" s="1396">
        <v>12537419</v>
      </c>
      <c r="Q23" s="1396">
        <v>2769822</v>
      </c>
      <c r="R23" s="1396">
        <v>2281796</v>
      </c>
      <c r="S23" s="1396">
        <v>488026</v>
      </c>
      <c r="T23" s="1396"/>
      <c r="U23" s="1396">
        <v>9767597</v>
      </c>
      <c r="V23" s="1396">
        <v>5589089</v>
      </c>
      <c r="W23" s="1396">
        <v>4178508</v>
      </c>
      <c r="X23" s="1396"/>
      <c r="Y23" s="1396">
        <v>0</v>
      </c>
      <c r="Z23" s="1396"/>
      <c r="AA23" s="1396"/>
      <c r="AB23" s="1396"/>
      <c r="AC23" s="1396">
        <v>511594</v>
      </c>
      <c r="AD23" s="1396"/>
      <c r="AE23" s="1396">
        <v>511594</v>
      </c>
      <c r="AF23" s="1396"/>
      <c r="AG23" s="1396">
        <v>5258234</v>
      </c>
      <c r="AH23" s="1396">
        <v>3438280</v>
      </c>
      <c r="AI23" s="1396">
        <v>1819954</v>
      </c>
      <c r="AJ23" s="1396"/>
      <c r="AK23" s="1396">
        <v>1555373</v>
      </c>
      <c r="AL23" s="1396">
        <v>1555373</v>
      </c>
      <c r="AM23" s="1396"/>
      <c r="AN23" s="1396"/>
      <c r="AO23" s="1396">
        <v>3020294</v>
      </c>
      <c r="AP23" s="1396">
        <v>3020294</v>
      </c>
      <c r="AQ23" s="1396">
        <v>0</v>
      </c>
      <c r="AR23" s="1396"/>
      <c r="AS23" s="1396">
        <v>2269605</v>
      </c>
      <c r="AT23" s="1396">
        <v>1321778</v>
      </c>
      <c r="AU23" s="1396">
        <v>947827</v>
      </c>
      <c r="AV23" s="1396"/>
      <c r="AW23" s="1396">
        <v>0</v>
      </c>
      <c r="AX23" s="1396"/>
      <c r="AY23" s="1396"/>
      <c r="AZ23" s="1396"/>
      <c r="BA23" s="1396"/>
      <c r="BB23" s="1396">
        <v>0</v>
      </c>
      <c r="BC23" s="1396">
        <v>0</v>
      </c>
      <c r="BD23" s="1396"/>
      <c r="BE23" s="1396">
        <v>0</v>
      </c>
      <c r="BF23" s="1396"/>
      <c r="BG23" s="1396"/>
      <c r="BH23" s="1396"/>
      <c r="BI23" s="1396"/>
      <c r="BJ23" s="1396">
        <v>0</v>
      </c>
      <c r="BK23" s="1396"/>
      <c r="BL23" s="1396">
        <v>0</v>
      </c>
      <c r="BM23" s="1396"/>
      <c r="BN23" s="1396"/>
      <c r="BO23" s="1396"/>
      <c r="BP23" s="1396"/>
      <c r="BQ23" s="1396">
        <v>0</v>
      </c>
      <c r="BR23" s="1396"/>
      <c r="BS23" s="1396">
        <v>0</v>
      </c>
      <c r="BT23" s="1396"/>
      <c r="BU23" s="1396"/>
      <c r="BV23" s="1396"/>
      <c r="BW23" s="1396"/>
      <c r="BX23" s="1396">
        <v>0</v>
      </c>
      <c r="BY23" s="1396"/>
      <c r="BZ23" s="1396"/>
      <c r="CA23" s="1396"/>
      <c r="CB23" s="1396"/>
      <c r="CC23" s="1396"/>
      <c r="CD23" s="1396">
        <v>0</v>
      </c>
      <c r="CE23" s="1396">
        <v>0</v>
      </c>
      <c r="CF23" s="1396"/>
      <c r="CG23" s="1396"/>
      <c r="CH23" s="1396">
        <v>0</v>
      </c>
      <c r="CI23" s="1396"/>
      <c r="CJ23" s="1396"/>
      <c r="CK23" s="1396"/>
      <c r="CL23" s="1396">
        <v>0</v>
      </c>
      <c r="CM23" s="1396"/>
      <c r="CN23" s="1396"/>
      <c r="CO23" s="1396"/>
      <c r="CP23" s="1396"/>
      <c r="CQ23" s="1396">
        <v>0</v>
      </c>
      <c r="CR23" s="1396">
        <v>0</v>
      </c>
      <c r="CS23" s="1396"/>
      <c r="CT23" s="1396"/>
      <c r="CU23" s="1396">
        <v>0</v>
      </c>
      <c r="CV23" s="1396"/>
      <c r="CW23" s="1396"/>
      <c r="CX23" s="1396"/>
      <c r="CY23" s="1396">
        <v>415922</v>
      </c>
      <c r="CZ23" s="1396"/>
      <c r="DA23" s="1396">
        <v>0</v>
      </c>
      <c r="DB23" s="1396">
        <v>0</v>
      </c>
      <c r="DC23" s="1396"/>
      <c r="DD23" s="1396"/>
      <c r="DE23" s="1396"/>
      <c r="DF23" s="1396"/>
      <c r="DG23" s="1396"/>
      <c r="DH23" s="1396">
        <v>34498248</v>
      </c>
      <c r="DI23" s="1396">
        <v>5868397</v>
      </c>
      <c r="DJ23" s="1396">
        <v>3383255</v>
      </c>
      <c r="DK23" s="1396">
        <v>1681089</v>
      </c>
      <c r="DL23" s="1396">
        <v>23565507</v>
      </c>
      <c r="DM23" s="1396"/>
      <c r="DN23" s="1396">
        <v>5006042</v>
      </c>
      <c r="DO23" s="1396"/>
      <c r="DP23" s="1396"/>
      <c r="DQ23" s="1396">
        <v>139478615</v>
      </c>
      <c r="DR23" s="1347"/>
      <c r="DS23" s="1347"/>
      <c r="DT23" s="1347">
        <v>0</v>
      </c>
    </row>
    <row r="24" spans="2:124">
      <c r="B24" s="1196">
        <v>42461</v>
      </c>
      <c r="C24" s="1396">
        <v>80067644</v>
      </c>
      <c r="D24" s="1396">
        <v>80067644</v>
      </c>
      <c r="E24" s="1396">
        <v>67899219</v>
      </c>
      <c r="F24" s="1396">
        <v>12168425</v>
      </c>
      <c r="G24" s="1396"/>
      <c r="H24" s="1396"/>
      <c r="I24" s="1396"/>
      <c r="J24" s="1396"/>
      <c r="K24" s="1396"/>
      <c r="L24" s="1396"/>
      <c r="M24" s="1396"/>
      <c r="N24" s="1396"/>
      <c r="O24" s="1396">
        <v>23834657</v>
      </c>
      <c r="P24" s="1396">
        <v>11597311</v>
      </c>
      <c r="Q24" s="1396">
        <v>2623329</v>
      </c>
      <c r="R24" s="1396">
        <v>1783074</v>
      </c>
      <c r="S24" s="1396">
        <v>840255</v>
      </c>
      <c r="T24" s="1396"/>
      <c r="U24" s="1396">
        <v>8973982</v>
      </c>
      <c r="V24" s="1396">
        <v>612752</v>
      </c>
      <c r="W24" s="1396">
        <v>8361230</v>
      </c>
      <c r="X24" s="1396"/>
      <c r="Y24" s="1396">
        <v>0</v>
      </c>
      <c r="Z24" s="1396"/>
      <c r="AA24" s="1396"/>
      <c r="AB24" s="1396"/>
      <c r="AC24" s="1396">
        <v>513316</v>
      </c>
      <c r="AD24" s="1396"/>
      <c r="AE24" s="1396">
        <v>513316</v>
      </c>
      <c r="AF24" s="1396"/>
      <c r="AG24" s="1396">
        <v>5270054</v>
      </c>
      <c r="AH24" s="1396">
        <v>2957426</v>
      </c>
      <c r="AI24" s="1396">
        <v>2312628</v>
      </c>
      <c r="AJ24" s="1396"/>
      <c r="AK24" s="1396">
        <v>1555797</v>
      </c>
      <c r="AL24" s="1396">
        <v>1555797</v>
      </c>
      <c r="AM24" s="1396"/>
      <c r="AN24" s="1396"/>
      <c r="AO24" s="1396">
        <v>3200440</v>
      </c>
      <c r="AP24" s="1396">
        <v>3081111</v>
      </c>
      <c r="AQ24" s="1396">
        <v>119329</v>
      </c>
      <c r="AR24" s="1396"/>
      <c r="AS24" s="1396">
        <v>1697739</v>
      </c>
      <c r="AT24" s="1396">
        <v>1697739</v>
      </c>
      <c r="AU24" s="1396">
        <v>0</v>
      </c>
      <c r="AV24" s="1396"/>
      <c r="AW24" s="1396">
        <v>0</v>
      </c>
      <c r="AX24" s="1396"/>
      <c r="AY24" s="1396"/>
      <c r="AZ24" s="1396"/>
      <c r="BA24" s="1396"/>
      <c r="BB24" s="1396">
        <v>0</v>
      </c>
      <c r="BC24" s="1396">
        <v>0</v>
      </c>
      <c r="BD24" s="1396"/>
      <c r="BE24" s="1396">
        <v>0</v>
      </c>
      <c r="BF24" s="1396"/>
      <c r="BG24" s="1396"/>
      <c r="BH24" s="1396"/>
      <c r="BI24" s="1396"/>
      <c r="BJ24" s="1396">
        <v>0</v>
      </c>
      <c r="BK24" s="1396"/>
      <c r="BL24" s="1396">
        <v>0</v>
      </c>
      <c r="BM24" s="1396"/>
      <c r="BN24" s="1396"/>
      <c r="BO24" s="1396"/>
      <c r="BP24" s="1396"/>
      <c r="BQ24" s="1396">
        <v>0</v>
      </c>
      <c r="BR24" s="1396"/>
      <c r="BS24" s="1396">
        <v>0</v>
      </c>
      <c r="BT24" s="1396"/>
      <c r="BU24" s="1396"/>
      <c r="BV24" s="1396"/>
      <c r="BW24" s="1396"/>
      <c r="BX24" s="1396">
        <v>0</v>
      </c>
      <c r="BY24" s="1396"/>
      <c r="BZ24" s="1396"/>
      <c r="CA24" s="1396"/>
      <c r="CB24" s="1396"/>
      <c r="CC24" s="1396"/>
      <c r="CD24" s="1396">
        <v>0</v>
      </c>
      <c r="CE24" s="1396">
        <v>0</v>
      </c>
      <c r="CF24" s="1396"/>
      <c r="CG24" s="1396"/>
      <c r="CH24" s="1396">
        <v>0</v>
      </c>
      <c r="CI24" s="1396"/>
      <c r="CJ24" s="1396"/>
      <c r="CK24" s="1396"/>
      <c r="CL24" s="1396">
        <v>0</v>
      </c>
      <c r="CM24" s="1396"/>
      <c r="CN24" s="1396"/>
      <c r="CO24" s="1396"/>
      <c r="CP24" s="1396"/>
      <c r="CQ24" s="1396">
        <v>0</v>
      </c>
      <c r="CR24" s="1396">
        <v>0</v>
      </c>
      <c r="CS24" s="1396"/>
      <c r="CT24" s="1396"/>
      <c r="CU24" s="1396">
        <v>0</v>
      </c>
      <c r="CV24" s="1396"/>
      <c r="CW24" s="1396"/>
      <c r="CX24" s="1396"/>
      <c r="CY24" s="1396">
        <v>277102</v>
      </c>
      <c r="CZ24" s="1396"/>
      <c r="DA24" s="1396">
        <v>0</v>
      </c>
      <c r="DB24" s="1396">
        <v>0</v>
      </c>
      <c r="DC24" s="1396"/>
      <c r="DD24" s="1396"/>
      <c r="DE24" s="1396"/>
      <c r="DF24" s="1396"/>
      <c r="DG24" s="1396"/>
      <c r="DH24" s="1396">
        <v>35212421</v>
      </c>
      <c r="DI24" s="1396">
        <v>6094140</v>
      </c>
      <c r="DJ24" s="1396">
        <v>3264031</v>
      </c>
      <c r="DK24" s="1396">
        <v>2510674</v>
      </c>
      <c r="DL24" s="1396">
        <v>23343576</v>
      </c>
      <c r="DM24" s="1396"/>
      <c r="DN24" s="1396">
        <v>7926709</v>
      </c>
      <c r="DO24" s="1396"/>
      <c r="DP24" s="1396"/>
      <c r="DQ24" s="1396">
        <v>147318533</v>
      </c>
      <c r="DR24" s="1347"/>
      <c r="DS24" s="1347"/>
      <c r="DT24" s="1347">
        <v>0</v>
      </c>
    </row>
    <row r="25" spans="2:124">
      <c r="B25" s="1196">
        <v>42491</v>
      </c>
      <c r="C25" s="1396">
        <v>79203426</v>
      </c>
      <c r="D25" s="1396">
        <v>79203426</v>
      </c>
      <c r="E25" s="1396">
        <v>64952084</v>
      </c>
      <c r="F25" s="1396">
        <v>14251342</v>
      </c>
      <c r="G25" s="1396"/>
      <c r="H25" s="1396"/>
      <c r="I25" s="1396"/>
      <c r="J25" s="1396"/>
      <c r="K25" s="1396"/>
      <c r="L25" s="1396"/>
      <c r="M25" s="1396"/>
      <c r="N25" s="1396"/>
      <c r="O25" s="1396">
        <v>26943395</v>
      </c>
      <c r="P25" s="1396">
        <v>11414019</v>
      </c>
      <c r="Q25" s="1396">
        <v>2257875</v>
      </c>
      <c r="R25" s="1396">
        <v>1565135</v>
      </c>
      <c r="S25" s="1396">
        <v>692740</v>
      </c>
      <c r="T25" s="1396"/>
      <c r="U25" s="1396">
        <v>9156144</v>
      </c>
      <c r="V25" s="1396">
        <v>757273</v>
      </c>
      <c r="W25" s="1396">
        <v>8398871</v>
      </c>
      <c r="X25" s="1396"/>
      <c r="Y25" s="1396">
        <v>0</v>
      </c>
      <c r="Z25" s="1396"/>
      <c r="AA25" s="1396"/>
      <c r="AB25" s="1396"/>
      <c r="AC25" s="1396">
        <v>512503</v>
      </c>
      <c r="AD25" s="1396"/>
      <c r="AE25" s="1396">
        <v>512503</v>
      </c>
      <c r="AF25" s="1396"/>
      <c r="AG25" s="1396">
        <v>5274709</v>
      </c>
      <c r="AH25" s="1396">
        <v>2060834</v>
      </c>
      <c r="AI25" s="1396">
        <v>3213875</v>
      </c>
      <c r="AJ25" s="1396"/>
      <c r="AK25" s="1396">
        <v>1580339</v>
      </c>
      <c r="AL25" s="1396">
        <v>1580339</v>
      </c>
      <c r="AM25" s="1396"/>
      <c r="AN25" s="1396"/>
      <c r="AO25" s="1396">
        <v>3543702</v>
      </c>
      <c r="AP25" s="1396">
        <v>2919884</v>
      </c>
      <c r="AQ25" s="1396">
        <v>623818</v>
      </c>
      <c r="AR25" s="1396"/>
      <c r="AS25" s="1396">
        <v>4618123</v>
      </c>
      <c r="AT25" s="1396">
        <v>609362</v>
      </c>
      <c r="AU25" s="1396">
        <v>4008761</v>
      </c>
      <c r="AV25" s="1396"/>
      <c r="AW25" s="1396">
        <v>0</v>
      </c>
      <c r="AX25" s="1396"/>
      <c r="AY25" s="1396"/>
      <c r="AZ25" s="1396"/>
      <c r="BA25" s="1396"/>
      <c r="BB25" s="1396">
        <v>0</v>
      </c>
      <c r="BC25" s="1396">
        <v>0</v>
      </c>
      <c r="BD25" s="1396"/>
      <c r="BE25" s="1396">
        <v>0</v>
      </c>
      <c r="BF25" s="1396"/>
      <c r="BG25" s="1396"/>
      <c r="BH25" s="1396"/>
      <c r="BI25" s="1396"/>
      <c r="BJ25" s="1396">
        <v>0</v>
      </c>
      <c r="BK25" s="1396"/>
      <c r="BL25" s="1396">
        <v>0</v>
      </c>
      <c r="BM25" s="1396"/>
      <c r="BN25" s="1396"/>
      <c r="BO25" s="1396"/>
      <c r="BP25" s="1396"/>
      <c r="BQ25" s="1396">
        <v>0</v>
      </c>
      <c r="BR25" s="1396"/>
      <c r="BS25" s="1396">
        <v>0</v>
      </c>
      <c r="BT25" s="1396"/>
      <c r="BU25" s="1396"/>
      <c r="BV25" s="1396"/>
      <c r="BW25" s="1396"/>
      <c r="BX25" s="1396">
        <v>0</v>
      </c>
      <c r="BY25" s="1396"/>
      <c r="BZ25" s="1396"/>
      <c r="CA25" s="1396"/>
      <c r="CB25" s="1396"/>
      <c r="CC25" s="1396"/>
      <c r="CD25" s="1396">
        <v>0</v>
      </c>
      <c r="CE25" s="1396">
        <v>0</v>
      </c>
      <c r="CF25" s="1396"/>
      <c r="CG25" s="1396"/>
      <c r="CH25" s="1396">
        <v>0</v>
      </c>
      <c r="CI25" s="1396"/>
      <c r="CJ25" s="1396"/>
      <c r="CK25" s="1396"/>
      <c r="CL25" s="1396">
        <v>0</v>
      </c>
      <c r="CM25" s="1396"/>
      <c r="CN25" s="1396"/>
      <c r="CO25" s="1396"/>
      <c r="CP25" s="1396"/>
      <c r="CQ25" s="1396">
        <v>0</v>
      </c>
      <c r="CR25" s="1396">
        <v>0</v>
      </c>
      <c r="CS25" s="1396"/>
      <c r="CT25" s="1396"/>
      <c r="CU25" s="1396">
        <v>0</v>
      </c>
      <c r="CV25" s="1396"/>
      <c r="CW25" s="1396"/>
      <c r="CX25" s="1396"/>
      <c r="CY25" s="1396">
        <v>139960</v>
      </c>
      <c r="CZ25" s="1396"/>
      <c r="DA25" s="1396">
        <v>0</v>
      </c>
      <c r="DB25" s="1396">
        <v>0</v>
      </c>
      <c r="DC25" s="1396"/>
      <c r="DD25" s="1396"/>
      <c r="DE25" s="1396"/>
      <c r="DF25" s="1396"/>
      <c r="DG25" s="1396"/>
      <c r="DH25" s="1396">
        <v>34448593</v>
      </c>
      <c r="DI25" s="1396">
        <v>5895771</v>
      </c>
      <c r="DJ25" s="1396">
        <v>3246321</v>
      </c>
      <c r="DK25" s="1396">
        <v>3715979</v>
      </c>
      <c r="DL25" s="1396">
        <v>21590522</v>
      </c>
      <c r="DM25" s="1396"/>
      <c r="DN25" s="1396">
        <v>5607380</v>
      </c>
      <c r="DO25" s="1396"/>
      <c r="DP25" s="1396"/>
      <c r="DQ25" s="1396">
        <v>146342754</v>
      </c>
      <c r="DR25" s="1347"/>
      <c r="DS25" s="1347"/>
      <c r="DT25" s="1347">
        <v>0</v>
      </c>
    </row>
    <row r="26" spans="2:124">
      <c r="B26" s="1196">
        <v>42522</v>
      </c>
      <c r="C26" s="1396">
        <v>79502732</v>
      </c>
      <c r="D26" s="1396">
        <v>79502732</v>
      </c>
      <c r="E26" s="1396">
        <v>67315372</v>
      </c>
      <c r="F26" s="1396">
        <v>12187360</v>
      </c>
      <c r="G26" s="1396"/>
      <c r="H26" s="1396"/>
      <c r="I26" s="1396"/>
      <c r="J26" s="1396"/>
      <c r="K26" s="1396"/>
      <c r="L26" s="1396"/>
      <c r="M26" s="1396"/>
      <c r="N26" s="1396"/>
      <c r="O26" s="1396">
        <v>28788053</v>
      </c>
      <c r="P26" s="1396">
        <v>13587837</v>
      </c>
      <c r="Q26" s="1396">
        <v>2177985</v>
      </c>
      <c r="R26" s="1396">
        <v>1738874</v>
      </c>
      <c r="S26" s="1396">
        <v>439111</v>
      </c>
      <c r="T26" s="1396"/>
      <c r="U26" s="1396">
        <v>11409852</v>
      </c>
      <c r="V26" s="1396">
        <v>5056098</v>
      </c>
      <c r="W26" s="1396">
        <v>6353754</v>
      </c>
      <c r="X26" s="1396"/>
      <c r="Y26" s="1396">
        <v>0</v>
      </c>
      <c r="Z26" s="1396"/>
      <c r="AA26" s="1396"/>
      <c r="AB26" s="1396"/>
      <c r="AC26" s="1396">
        <v>613140</v>
      </c>
      <c r="AD26" s="1396"/>
      <c r="AE26" s="1396">
        <v>613140</v>
      </c>
      <c r="AF26" s="1396"/>
      <c r="AG26" s="1396">
        <v>5175684</v>
      </c>
      <c r="AH26" s="1396">
        <v>1038392</v>
      </c>
      <c r="AI26" s="1396">
        <v>4137292</v>
      </c>
      <c r="AJ26" s="1396"/>
      <c r="AK26" s="1396">
        <v>1594284</v>
      </c>
      <c r="AL26" s="1396">
        <v>1594284</v>
      </c>
      <c r="AM26" s="1396"/>
      <c r="AN26" s="1396"/>
      <c r="AO26" s="1396">
        <v>3209793</v>
      </c>
      <c r="AP26" s="1396">
        <v>3156422</v>
      </c>
      <c r="AQ26" s="1396">
        <v>53371</v>
      </c>
      <c r="AR26" s="1396"/>
      <c r="AS26" s="1396">
        <v>4607315</v>
      </c>
      <c r="AT26" s="1396">
        <v>1318345</v>
      </c>
      <c r="AU26" s="1396">
        <v>3288970</v>
      </c>
      <c r="AV26" s="1396"/>
      <c r="AW26" s="1396">
        <v>0</v>
      </c>
      <c r="AX26" s="1396"/>
      <c r="AY26" s="1396"/>
      <c r="AZ26" s="1396"/>
      <c r="BA26" s="1396"/>
      <c r="BB26" s="1396">
        <v>0</v>
      </c>
      <c r="BC26" s="1396">
        <v>0</v>
      </c>
      <c r="BD26" s="1396"/>
      <c r="BE26" s="1396">
        <v>0</v>
      </c>
      <c r="BF26" s="1396"/>
      <c r="BG26" s="1396"/>
      <c r="BH26" s="1396"/>
      <c r="BI26" s="1396"/>
      <c r="BJ26" s="1396">
        <v>0</v>
      </c>
      <c r="BK26" s="1396"/>
      <c r="BL26" s="1396">
        <v>0</v>
      </c>
      <c r="BM26" s="1396"/>
      <c r="BN26" s="1396"/>
      <c r="BO26" s="1396"/>
      <c r="BP26" s="1396"/>
      <c r="BQ26" s="1396">
        <v>0</v>
      </c>
      <c r="BR26" s="1396"/>
      <c r="BS26" s="1396">
        <v>0</v>
      </c>
      <c r="BT26" s="1396"/>
      <c r="BU26" s="1396"/>
      <c r="BV26" s="1396"/>
      <c r="BW26" s="1396"/>
      <c r="BX26" s="1396">
        <v>0</v>
      </c>
      <c r="BY26" s="1396"/>
      <c r="BZ26" s="1396"/>
      <c r="CA26" s="1396"/>
      <c r="CB26" s="1396"/>
      <c r="CC26" s="1396"/>
      <c r="CD26" s="1396">
        <v>0</v>
      </c>
      <c r="CE26" s="1396">
        <v>0</v>
      </c>
      <c r="CF26" s="1396"/>
      <c r="CG26" s="1396"/>
      <c r="CH26" s="1396">
        <v>0</v>
      </c>
      <c r="CI26" s="1396"/>
      <c r="CJ26" s="1396"/>
      <c r="CK26" s="1396"/>
      <c r="CL26" s="1396">
        <v>0</v>
      </c>
      <c r="CM26" s="1396"/>
      <c r="CN26" s="1396"/>
      <c r="CO26" s="1396"/>
      <c r="CP26" s="1396"/>
      <c r="CQ26" s="1396">
        <v>0</v>
      </c>
      <c r="CR26" s="1396">
        <v>0</v>
      </c>
      <c r="CS26" s="1396"/>
      <c r="CT26" s="1396"/>
      <c r="CU26" s="1396">
        <v>0</v>
      </c>
      <c r="CV26" s="1396"/>
      <c r="CW26" s="1396"/>
      <c r="CX26" s="1396"/>
      <c r="CY26" s="1396">
        <v>0</v>
      </c>
      <c r="CZ26" s="1396"/>
      <c r="DA26" s="1396">
        <v>0</v>
      </c>
      <c r="DB26" s="1396">
        <v>0</v>
      </c>
      <c r="DC26" s="1396"/>
      <c r="DD26" s="1396"/>
      <c r="DE26" s="1396"/>
      <c r="DF26" s="1396"/>
      <c r="DG26" s="1396"/>
      <c r="DH26" s="1396">
        <v>34878707</v>
      </c>
      <c r="DI26" s="1396">
        <v>5950908</v>
      </c>
      <c r="DJ26" s="1396">
        <v>3263934</v>
      </c>
      <c r="DK26" s="1396">
        <v>4173221</v>
      </c>
      <c r="DL26" s="1396">
        <v>21490644</v>
      </c>
      <c r="DM26" s="1396"/>
      <c r="DN26" s="1396">
        <v>5780983</v>
      </c>
      <c r="DO26" s="1396"/>
      <c r="DP26" s="1396"/>
      <c r="DQ26" s="1396">
        <v>148950475</v>
      </c>
      <c r="DR26" s="1347"/>
      <c r="DS26" s="1347"/>
      <c r="DT26" s="1347">
        <v>0</v>
      </c>
    </row>
    <row r="27" spans="2:124">
      <c r="B27" s="1196">
        <v>42552</v>
      </c>
      <c r="C27" s="1396">
        <v>75483286</v>
      </c>
      <c r="D27" s="1396">
        <v>75483286</v>
      </c>
      <c r="E27" s="1396">
        <v>65951690</v>
      </c>
      <c r="F27" s="1396">
        <v>9531596</v>
      </c>
      <c r="G27" s="1396"/>
      <c r="H27" s="1396"/>
      <c r="I27" s="1396"/>
      <c r="J27" s="1396"/>
      <c r="K27" s="1396"/>
      <c r="L27" s="1396"/>
      <c r="M27" s="1396"/>
      <c r="N27" s="1396"/>
      <c r="O27" s="1396">
        <v>29902843</v>
      </c>
      <c r="P27" s="1396">
        <v>13440652</v>
      </c>
      <c r="Q27" s="1396">
        <v>2087558</v>
      </c>
      <c r="R27" s="1396">
        <v>1553477</v>
      </c>
      <c r="S27" s="1396">
        <v>534081</v>
      </c>
      <c r="T27" s="1396"/>
      <c r="U27" s="1396">
        <v>11353094</v>
      </c>
      <c r="V27" s="1396">
        <v>5008063</v>
      </c>
      <c r="W27" s="1396">
        <v>6345031</v>
      </c>
      <c r="X27" s="1396"/>
      <c r="Y27" s="1396">
        <v>0</v>
      </c>
      <c r="Z27" s="1396"/>
      <c r="AA27" s="1396"/>
      <c r="AB27" s="1396"/>
      <c r="AC27" s="1396">
        <v>11560</v>
      </c>
      <c r="AD27" s="1396"/>
      <c r="AE27" s="1396">
        <v>11560</v>
      </c>
      <c r="AF27" s="1396"/>
      <c r="AG27" s="1396">
        <v>4206923</v>
      </c>
      <c r="AH27" s="1396">
        <v>1394509</v>
      </c>
      <c r="AI27" s="1396">
        <v>2812414</v>
      </c>
      <c r="AJ27" s="1396"/>
      <c r="AK27" s="1396">
        <v>1603156</v>
      </c>
      <c r="AL27" s="1396">
        <v>1603156</v>
      </c>
      <c r="AM27" s="1396"/>
      <c r="AN27" s="1396"/>
      <c r="AO27" s="1396">
        <v>6220421</v>
      </c>
      <c r="AP27" s="1396">
        <v>6220421</v>
      </c>
      <c r="AQ27" s="1396">
        <v>0</v>
      </c>
      <c r="AR27" s="1396"/>
      <c r="AS27" s="1396">
        <v>4420131</v>
      </c>
      <c r="AT27" s="1396">
        <v>2297185</v>
      </c>
      <c r="AU27" s="1396">
        <v>2122946</v>
      </c>
      <c r="AV27" s="1396"/>
      <c r="AW27" s="1396">
        <v>0</v>
      </c>
      <c r="AX27" s="1396"/>
      <c r="AY27" s="1396"/>
      <c r="AZ27" s="1396"/>
      <c r="BA27" s="1396"/>
      <c r="BB27" s="1396">
        <v>0</v>
      </c>
      <c r="BC27" s="1396">
        <v>0</v>
      </c>
      <c r="BD27" s="1396"/>
      <c r="BE27" s="1396">
        <v>0</v>
      </c>
      <c r="BF27" s="1396"/>
      <c r="BG27" s="1396"/>
      <c r="BH27" s="1396"/>
      <c r="BI27" s="1396"/>
      <c r="BJ27" s="1396">
        <v>0</v>
      </c>
      <c r="BK27" s="1396"/>
      <c r="BL27" s="1396">
        <v>0</v>
      </c>
      <c r="BM27" s="1396"/>
      <c r="BN27" s="1396"/>
      <c r="BO27" s="1396"/>
      <c r="BP27" s="1396"/>
      <c r="BQ27" s="1396">
        <v>0</v>
      </c>
      <c r="BR27" s="1396"/>
      <c r="BS27" s="1396">
        <v>0</v>
      </c>
      <c r="BT27" s="1396"/>
      <c r="BU27" s="1396"/>
      <c r="BV27" s="1396"/>
      <c r="BW27" s="1396"/>
      <c r="BX27" s="1396">
        <v>0</v>
      </c>
      <c r="BY27" s="1396"/>
      <c r="BZ27" s="1396"/>
      <c r="CA27" s="1396"/>
      <c r="CB27" s="1396"/>
      <c r="CC27" s="1396"/>
      <c r="CD27" s="1396">
        <v>0</v>
      </c>
      <c r="CE27" s="1396">
        <v>0</v>
      </c>
      <c r="CF27" s="1396"/>
      <c r="CG27" s="1396"/>
      <c r="CH27" s="1396">
        <v>0</v>
      </c>
      <c r="CI27" s="1396"/>
      <c r="CJ27" s="1396"/>
      <c r="CK27" s="1396"/>
      <c r="CL27" s="1396">
        <v>0</v>
      </c>
      <c r="CM27" s="1396"/>
      <c r="CN27" s="1396"/>
      <c r="CO27" s="1396"/>
      <c r="CP27" s="1396"/>
      <c r="CQ27" s="1396">
        <v>0</v>
      </c>
      <c r="CR27" s="1396">
        <v>0</v>
      </c>
      <c r="CS27" s="1396"/>
      <c r="CT27" s="1396"/>
      <c r="CU27" s="1396">
        <v>0</v>
      </c>
      <c r="CV27" s="1396"/>
      <c r="CW27" s="1396"/>
      <c r="CX27" s="1396"/>
      <c r="CY27" s="1396">
        <v>0</v>
      </c>
      <c r="CZ27" s="1396"/>
      <c r="DA27" s="1396">
        <v>0</v>
      </c>
      <c r="DB27" s="1396">
        <v>0</v>
      </c>
      <c r="DC27" s="1396"/>
      <c r="DD27" s="1396"/>
      <c r="DE27" s="1396"/>
      <c r="DF27" s="1396"/>
      <c r="DG27" s="1396"/>
      <c r="DH27" s="1396">
        <v>35715373</v>
      </c>
      <c r="DI27" s="1396">
        <v>6216400</v>
      </c>
      <c r="DJ27" s="1396">
        <v>3231828</v>
      </c>
      <c r="DK27" s="1396">
        <v>5114291</v>
      </c>
      <c r="DL27" s="1396">
        <v>21152854</v>
      </c>
      <c r="DM27" s="1396"/>
      <c r="DN27" s="1396">
        <v>6340905</v>
      </c>
      <c r="DO27" s="1396"/>
      <c r="DP27" s="1396"/>
      <c r="DQ27" s="1396">
        <v>147442407</v>
      </c>
      <c r="DR27" s="1347"/>
      <c r="DS27" s="1347"/>
      <c r="DT27" s="1347">
        <v>-1</v>
      </c>
    </row>
    <row r="28" spans="2:124">
      <c r="B28" s="1196">
        <v>42583</v>
      </c>
      <c r="C28" s="1396">
        <v>74820394</v>
      </c>
      <c r="D28" s="1396">
        <v>74820394</v>
      </c>
      <c r="E28" s="1396">
        <v>63462960</v>
      </c>
      <c r="F28" s="1396">
        <v>11357434</v>
      </c>
      <c r="G28" s="1396"/>
      <c r="H28" s="1396"/>
      <c r="I28" s="1396"/>
      <c r="J28" s="1396"/>
      <c r="K28" s="1396"/>
      <c r="L28" s="1396"/>
      <c r="M28" s="1396"/>
      <c r="N28" s="1396"/>
      <c r="O28" s="1396">
        <v>30579613</v>
      </c>
      <c r="P28" s="1396">
        <v>13712410</v>
      </c>
      <c r="Q28" s="1396">
        <v>1597030</v>
      </c>
      <c r="R28" s="1396">
        <v>952733</v>
      </c>
      <c r="S28" s="1396">
        <v>644297</v>
      </c>
      <c r="T28" s="1396"/>
      <c r="U28" s="1396">
        <v>12115380</v>
      </c>
      <c r="V28" s="1396">
        <v>557585</v>
      </c>
      <c r="W28" s="1396">
        <v>11557795</v>
      </c>
      <c r="X28" s="1396"/>
      <c r="Y28" s="1396">
        <v>0</v>
      </c>
      <c r="Z28" s="1396"/>
      <c r="AA28" s="1396"/>
      <c r="AB28" s="1396"/>
      <c r="AC28" s="1396">
        <v>0</v>
      </c>
      <c r="AD28" s="1396"/>
      <c r="AE28" s="1396">
        <v>0</v>
      </c>
      <c r="AF28" s="1396"/>
      <c r="AG28" s="1396">
        <v>6747459</v>
      </c>
      <c r="AH28" s="1396">
        <v>2833078</v>
      </c>
      <c r="AI28" s="1396">
        <v>3914381</v>
      </c>
      <c r="AJ28" s="1396"/>
      <c r="AK28" s="1396">
        <v>1612360</v>
      </c>
      <c r="AL28" s="1396">
        <v>1612360</v>
      </c>
      <c r="AM28" s="1396"/>
      <c r="AN28" s="1396"/>
      <c r="AO28" s="1396">
        <v>3787227</v>
      </c>
      <c r="AP28" s="1396">
        <v>3480610</v>
      </c>
      <c r="AQ28" s="1396">
        <v>306617</v>
      </c>
      <c r="AR28" s="1396"/>
      <c r="AS28" s="1396">
        <v>4720157</v>
      </c>
      <c r="AT28" s="1396">
        <v>1306780</v>
      </c>
      <c r="AU28" s="1396">
        <v>3413377</v>
      </c>
      <c r="AV28" s="1396"/>
      <c r="AW28" s="1396">
        <v>0</v>
      </c>
      <c r="AX28" s="1396"/>
      <c r="AY28" s="1396"/>
      <c r="AZ28" s="1396"/>
      <c r="BA28" s="1396"/>
      <c r="BB28" s="1396">
        <v>0</v>
      </c>
      <c r="BC28" s="1396">
        <v>0</v>
      </c>
      <c r="BD28" s="1396"/>
      <c r="BE28" s="1396">
        <v>0</v>
      </c>
      <c r="BF28" s="1396"/>
      <c r="BG28" s="1396"/>
      <c r="BH28" s="1396"/>
      <c r="BI28" s="1396"/>
      <c r="BJ28" s="1396">
        <v>0</v>
      </c>
      <c r="BK28" s="1396"/>
      <c r="BL28" s="1396">
        <v>0</v>
      </c>
      <c r="BM28" s="1396"/>
      <c r="BN28" s="1396"/>
      <c r="BO28" s="1396"/>
      <c r="BP28" s="1396"/>
      <c r="BQ28" s="1396">
        <v>0</v>
      </c>
      <c r="BR28" s="1396"/>
      <c r="BS28" s="1396">
        <v>0</v>
      </c>
      <c r="BT28" s="1396"/>
      <c r="BU28" s="1396"/>
      <c r="BV28" s="1396"/>
      <c r="BW28" s="1396"/>
      <c r="BX28" s="1396">
        <v>0</v>
      </c>
      <c r="BY28" s="1396"/>
      <c r="BZ28" s="1396"/>
      <c r="CA28" s="1396"/>
      <c r="CB28" s="1396"/>
      <c r="CC28" s="1396"/>
      <c r="CD28" s="1396">
        <v>0</v>
      </c>
      <c r="CE28" s="1396">
        <v>0</v>
      </c>
      <c r="CF28" s="1396"/>
      <c r="CG28" s="1396"/>
      <c r="CH28" s="1396">
        <v>0</v>
      </c>
      <c r="CI28" s="1396"/>
      <c r="CJ28" s="1396"/>
      <c r="CK28" s="1396"/>
      <c r="CL28" s="1396">
        <v>0</v>
      </c>
      <c r="CM28" s="1396"/>
      <c r="CN28" s="1396"/>
      <c r="CO28" s="1396"/>
      <c r="CP28" s="1396"/>
      <c r="CQ28" s="1396">
        <v>0</v>
      </c>
      <c r="CR28" s="1396">
        <v>0</v>
      </c>
      <c r="CS28" s="1396"/>
      <c r="CT28" s="1396"/>
      <c r="CU28" s="1396">
        <v>0</v>
      </c>
      <c r="CV28" s="1396"/>
      <c r="CW28" s="1396"/>
      <c r="CX28" s="1396"/>
      <c r="CY28" s="1396">
        <v>0</v>
      </c>
      <c r="CZ28" s="1396"/>
      <c r="DA28" s="1396">
        <v>0</v>
      </c>
      <c r="DB28" s="1396">
        <v>0</v>
      </c>
      <c r="DC28" s="1396"/>
      <c r="DD28" s="1396"/>
      <c r="DE28" s="1396"/>
      <c r="DF28" s="1396"/>
      <c r="DG28" s="1396"/>
      <c r="DH28" s="1396">
        <v>36531974</v>
      </c>
      <c r="DI28" s="1396">
        <v>6484809</v>
      </c>
      <c r="DJ28" s="1396">
        <v>3175860</v>
      </c>
      <c r="DK28" s="1396">
        <v>5926657</v>
      </c>
      <c r="DL28" s="1396">
        <v>20944648</v>
      </c>
      <c r="DM28" s="1396"/>
      <c r="DN28" s="1396">
        <v>6904205</v>
      </c>
      <c r="DO28" s="1396"/>
      <c r="DP28" s="1396"/>
      <c r="DQ28" s="1396">
        <v>148836186</v>
      </c>
      <c r="DR28" s="1347"/>
      <c r="DS28" s="1347"/>
      <c r="DT28" s="1347">
        <v>0</v>
      </c>
    </row>
    <row r="29" spans="2:124">
      <c r="B29" s="1196">
        <v>42614</v>
      </c>
      <c r="C29" s="1396">
        <v>74238601</v>
      </c>
      <c r="D29" s="1396">
        <v>74238601</v>
      </c>
      <c r="E29" s="1396">
        <v>62101740</v>
      </c>
      <c r="F29" s="1396">
        <v>12136861</v>
      </c>
      <c r="G29" s="1396"/>
      <c r="H29" s="1396"/>
      <c r="I29" s="1396"/>
      <c r="J29" s="1396"/>
      <c r="K29" s="1396"/>
      <c r="L29" s="1396"/>
      <c r="M29" s="1396"/>
      <c r="N29" s="1396"/>
      <c r="O29" s="1396">
        <v>30126769</v>
      </c>
      <c r="P29" s="1396">
        <v>12746186</v>
      </c>
      <c r="Q29" s="1396">
        <v>1786358</v>
      </c>
      <c r="R29" s="1396">
        <v>1420196</v>
      </c>
      <c r="S29" s="1396">
        <v>366162</v>
      </c>
      <c r="T29" s="1396"/>
      <c r="U29" s="1396">
        <v>10959828</v>
      </c>
      <c r="V29" s="1396">
        <v>354612</v>
      </c>
      <c r="W29" s="1396">
        <v>10605216</v>
      </c>
      <c r="X29" s="1396"/>
      <c r="Y29" s="1396">
        <v>0</v>
      </c>
      <c r="Z29" s="1396"/>
      <c r="AA29" s="1396"/>
      <c r="AB29" s="1396"/>
      <c r="AC29" s="1396">
        <v>0</v>
      </c>
      <c r="AD29" s="1396"/>
      <c r="AE29" s="1396">
        <v>0</v>
      </c>
      <c r="AF29" s="1396"/>
      <c r="AG29" s="1396">
        <v>6276593</v>
      </c>
      <c r="AH29" s="1396">
        <v>2337377</v>
      </c>
      <c r="AI29" s="1396">
        <v>3939216</v>
      </c>
      <c r="AJ29" s="1396"/>
      <c r="AK29" s="1396">
        <v>1618522</v>
      </c>
      <c r="AL29" s="1396">
        <v>1618522</v>
      </c>
      <c r="AM29" s="1396"/>
      <c r="AN29" s="1396"/>
      <c r="AO29" s="1396">
        <v>5004748</v>
      </c>
      <c r="AP29" s="1396">
        <v>3623679</v>
      </c>
      <c r="AQ29" s="1396">
        <v>1381069</v>
      </c>
      <c r="AR29" s="1396"/>
      <c r="AS29" s="1396">
        <v>4480720</v>
      </c>
      <c r="AT29" s="1396">
        <v>1524031</v>
      </c>
      <c r="AU29" s="1396">
        <v>2956689</v>
      </c>
      <c r="AV29" s="1396"/>
      <c r="AW29" s="1396">
        <v>0</v>
      </c>
      <c r="AX29" s="1396"/>
      <c r="AY29" s="1396"/>
      <c r="AZ29" s="1396"/>
      <c r="BA29" s="1396"/>
      <c r="BB29" s="1396">
        <v>0</v>
      </c>
      <c r="BC29" s="1396">
        <v>0</v>
      </c>
      <c r="BD29" s="1396"/>
      <c r="BE29" s="1396">
        <v>0</v>
      </c>
      <c r="BF29" s="1396"/>
      <c r="BG29" s="1396"/>
      <c r="BH29" s="1396"/>
      <c r="BI29" s="1396"/>
      <c r="BJ29" s="1396">
        <v>0</v>
      </c>
      <c r="BK29" s="1396"/>
      <c r="BL29" s="1396">
        <v>0</v>
      </c>
      <c r="BM29" s="1396"/>
      <c r="BN29" s="1396"/>
      <c r="BO29" s="1396"/>
      <c r="BP29" s="1396"/>
      <c r="BQ29" s="1396">
        <v>0</v>
      </c>
      <c r="BR29" s="1396"/>
      <c r="BS29" s="1396">
        <v>0</v>
      </c>
      <c r="BT29" s="1396"/>
      <c r="BU29" s="1396"/>
      <c r="BV29" s="1396"/>
      <c r="BW29" s="1396"/>
      <c r="BX29" s="1396">
        <v>0</v>
      </c>
      <c r="BY29" s="1396"/>
      <c r="BZ29" s="1396"/>
      <c r="CA29" s="1396"/>
      <c r="CB29" s="1396"/>
      <c r="CC29" s="1396"/>
      <c r="CD29" s="1396">
        <v>0</v>
      </c>
      <c r="CE29" s="1396">
        <v>0</v>
      </c>
      <c r="CF29" s="1396"/>
      <c r="CG29" s="1396"/>
      <c r="CH29" s="1396">
        <v>0</v>
      </c>
      <c r="CI29" s="1396"/>
      <c r="CJ29" s="1396"/>
      <c r="CK29" s="1396"/>
      <c r="CL29" s="1396">
        <v>0</v>
      </c>
      <c r="CM29" s="1396"/>
      <c r="CN29" s="1396"/>
      <c r="CO29" s="1396"/>
      <c r="CP29" s="1396"/>
      <c r="CQ29" s="1396">
        <v>0</v>
      </c>
      <c r="CR29" s="1396">
        <v>0</v>
      </c>
      <c r="CS29" s="1396"/>
      <c r="CT29" s="1396"/>
      <c r="CU29" s="1396">
        <v>0</v>
      </c>
      <c r="CV29" s="1396"/>
      <c r="CW29" s="1396"/>
      <c r="CX29" s="1396"/>
      <c r="CY29" s="1396">
        <v>0</v>
      </c>
      <c r="CZ29" s="1396"/>
      <c r="DA29" s="1396">
        <v>0</v>
      </c>
      <c r="DB29" s="1396">
        <v>0</v>
      </c>
      <c r="DC29" s="1396"/>
      <c r="DD29" s="1396"/>
      <c r="DE29" s="1396"/>
      <c r="DF29" s="1396"/>
      <c r="DG29" s="1396"/>
      <c r="DH29" s="1396">
        <v>37472840</v>
      </c>
      <c r="DI29" s="1396">
        <v>5944828</v>
      </c>
      <c r="DJ29" s="1396">
        <v>3117394</v>
      </c>
      <c r="DK29" s="1396">
        <v>6863501</v>
      </c>
      <c r="DL29" s="1396">
        <v>21547117</v>
      </c>
      <c r="DM29" s="1396"/>
      <c r="DN29" s="1396">
        <v>13855085</v>
      </c>
      <c r="DO29" s="1396"/>
      <c r="DP29" s="1396"/>
      <c r="DQ29" s="1396">
        <v>155693295</v>
      </c>
      <c r="DR29" s="1347"/>
      <c r="DS29" s="1347"/>
      <c r="DT29" s="1347">
        <v>0</v>
      </c>
    </row>
    <row r="30" spans="2:124">
      <c r="B30" s="1196">
        <v>42644</v>
      </c>
      <c r="C30" s="1396">
        <v>70818067</v>
      </c>
      <c r="D30" s="1396">
        <v>70818067</v>
      </c>
      <c r="E30" s="1396">
        <v>58980599</v>
      </c>
      <c r="F30" s="1396">
        <v>11837468</v>
      </c>
      <c r="G30" s="1396"/>
      <c r="H30" s="1396"/>
      <c r="I30" s="1396"/>
      <c r="J30" s="1396"/>
      <c r="K30" s="1396"/>
      <c r="L30" s="1396"/>
      <c r="M30" s="1396"/>
      <c r="N30" s="1396"/>
      <c r="O30" s="1396">
        <v>32425862</v>
      </c>
      <c r="P30" s="1396">
        <v>13025973</v>
      </c>
      <c r="Q30" s="1396">
        <v>2095610</v>
      </c>
      <c r="R30" s="1396">
        <v>1498861</v>
      </c>
      <c r="S30" s="1396">
        <v>596749</v>
      </c>
      <c r="T30" s="1396"/>
      <c r="U30" s="1396">
        <v>10930363</v>
      </c>
      <c r="V30" s="1396">
        <v>268667</v>
      </c>
      <c r="W30" s="1396">
        <v>10661696</v>
      </c>
      <c r="X30" s="1396"/>
      <c r="Y30" s="1396">
        <v>0</v>
      </c>
      <c r="Z30" s="1396"/>
      <c r="AA30" s="1396"/>
      <c r="AB30" s="1396"/>
      <c r="AC30" s="1396">
        <v>0</v>
      </c>
      <c r="AD30" s="1396"/>
      <c r="AE30" s="1396">
        <v>0</v>
      </c>
      <c r="AF30" s="1396"/>
      <c r="AG30" s="1396">
        <v>8040065</v>
      </c>
      <c r="AH30" s="1396">
        <v>5811560</v>
      </c>
      <c r="AI30" s="1396">
        <v>2228505</v>
      </c>
      <c r="AJ30" s="1396"/>
      <c r="AK30" s="1396">
        <v>1630042</v>
      </c>
      <c r="AL30" s="1396">
        <v>1630042</v>
      </c>
      <c r="AM30" s="1396"/>
      <c r="AN30" s="1396"/>
      <c r="AO30" s="1396">
        <v>5278243</v>
      </c>
      <c r="AP30" s="1396">
        <v>4061660</v>
      </c>
      <c r="AQ30" s="1396">
        <v>1216583</v>
      </c>
      <c r="AR30" s="1396"/>
      <c r="AS30" s="1396">
        <v>4451539</v>
      </c>
      <c r="AT30" s="1396">
        <v>2107076</v>
      </c>
      <c r="AU30" s="1396">
        <v>2344463</v>
      </c>
      <c r="AV30" s="1396"/>
      <c r="AW30" s="1396">
        <v>0</v>
      </c>
      <c r="AX30" s="1396"/>
      <c r="AY30" s="1396"/>
      <c r="AZ30" s="1396"/>
      <c r="BA30" s="1396"/>
      <c r="BB30" s="1396">
        <v>0</v>
      </c>
      <c r="BC30" s="1396">
        <v>0</v>
      </c>
      <c r="BD30" s="1396"/>
      <c r="BE30" s="1396">
        <v>0</v>
      </c>
      <c r="BF30" s="1396"/>
      <c r="BG30" s="1396"/>
      <c r="BH30" s="1396"/>
      <c r="BI30" s="1396"/>
      <c r="BJ30" s="1396">
        <v>0</v>
      </c>
      <c r="BK30" s="1396"/>
      <c r="BL30" s="1396">
        <v>0</v>
      </c>
      <c r="BM30" s="1396"/>
      <c r="BN30" s="1396"/>
      <c r="BO30" s="1396"/>
      <c r="BP30" s="1396"/>
      <c r="BQ30" s="1396">
        <v>0</v>
      </c>
      <c r="BR30" s="1396"/>
      <c r="BS30" s="1396">
        <v>0</v>
      </c>
      <c r="BT30" s="1396"/>
      <c r="BU30" s="1396"/>
      <c r="BV30" s="1396"/>
      <c r="BW30" s="1396"/>
      <c r="BX30" s="1396">
        <v>0</v>
      </c>
      <c r="BY30" s="1396"/>
      <c r="BZ30" s="1396"/>
      <c r="CA30" s="1396"/>
      <c r="CB30" s="1396"/>
      <c r="CC30" s="1396"/>
      <c r="CD30" s="1396">
        <v>0</v>
      </c>
      <c r="CE30" s="1396">
        <v>0</v>
      </c>
      <c r="CF30" s="1396"/>
      <c r="CG30" s="1396"/>
      <c r="CH30" s="1396">
        <v>0</v>
      </c>
      <c r="CI30" s="1396"/>
      <c r="CJ30" s="1396"/>
      <c r="CK30" s="1396"/>
      <c r="CL30" s="1396">
        <v>0</v>
      </c>
      <c r="CM30" s="1396"/>
      <c r="CN30" s="1396"/>
      <c r="CO30" s="1396"/>
      <c r="CP30" s="1396"/>
      <c r="CQ30" s="1396">
        <v>0</v>
      </c>
      <c r="CR30" s="1396">
        <v>0</v>
      </c>
      <c r="CS30" s="1396"/>
      <c r="CT30" s="1396"/>
      <c r="CU30" s="1396">
        <v>0</v>
      </c>
      <c r="CV30" s="1396"/>
      <c r="CW30" s="1396"/>
      <c r="CX30" s="1396"/>
      <c r="CY30" s="1396">
        <v>0</v>
      </c>
      <c r="CZ30" s="1396"/>
      <c r="DA30" s="1396">
        <v>0</v>
      </c>
      <c r="DB30" s="1396">
        <v>0</v>
      </c>
      <c r="DC30" s="1396"/>
      <c r="DD30" s="1396"/>
      <c r="DE30" s="1396"/>
      <c r="DF30" s="1396"/>
      <c r="DG30" s="1396"/>
      <c r="DH30" s="1396">
        <v>38641751</v>
      </c>
      <c r="DI30" s="1396">
        <v>6111126</v>
      </c>
      <c r="DJ30" s="1396">
        <v>3034810</v>
      </c>
      <c r="DK30" s="1396">
        <v>7881272</v>
      </c>
      <c r="DL30" s="1396">
        <v>21614543</v>
      </c>
      <c r="DM30" s="1396"/>
      <c r="DN30" s="1396">
        <v>6918032</v>
      </c>
      <c r="DO30" s="1396"/>
      <c r="DP30" s="1396"/>
      <c r="DQ30" s="1396">
        <v>148803712</v>
      </c>
      <c r="DR30" s="1347"/>
      <c r="DS30" s="1347"/>
      <c r="DT30" s="1347">
        <v>0</v>
      </c>
    </row>
    <row r="31" spans="2:124">
      <c r="B31" s="1196">
        <v>42675</v>
      </c>
      <c r="C31" s="1396">
        <v>74466932</v>
      </c>
      <c r="D31" s="1396">
        <v>74466932</v>
      </c>
      <c r="E31" s="1396">
        <v>62356949</v>
      </c>
      <c r="F31" s="1396">
        <v>12109983</v>
      </c>
      <c r="G31" s="1396"/>
      <c r="H31" s="1396"/>
      <c r="I31" s="1396"/>
      <c r="J31" s="1396"/>
      <c r="K31" s="1396"/>
      <c r="L31" s="1396"/>
      <c r="M31" s="1396"/>
      <c r="N31" s="1396"/>
      <c r="O31" s="1396">
        <v>32027846</v>
      </c>
      <c r="P31" s="1396">
        <v>13935259</v>
      </c>
      <c r="Q31" s="1396">
        <v>1717468</v>
      </c>
      <c r="R31" s="1396">
        <v>1144661</v>
      </c>
      <c r="S31" s="1396">
        <v>572807</v>
      </c>
      <c r="T31" s="1396"/>
      <c r="U31" s="1396">
        <v>12217791</v>
      </c>
      <c r="V31" s="1396">
        <v>2537910</v>
      </c>
      <c r="W31" s="1396">
        <v>9679881</v>
      </c>
      <c r="X31" s="1396"/>
      <c r="Y31" s="1396">
        <v>0</v>
      </c>
      <c r="Z31" s="1396"/>
      <c r="AA31" s="1396"/>
      <c r="AB31" s="1396"/>
      <c r="AC31" s="1396">
        <v>3</v>
      </c>
      <c r="AD31" s="1396"/>
      <c r="AE31" s="1396">
        <v>3</v>
      </c>
      <c r="AF31" s="1396"/>
      <c r="AG31" s="1396">
        <v>7651158</v>
      </c>
      <c r="AH31" s="1396">
        <v>6121943</v>
      </c>
      <c r="AI31" s="1396">
        <v>1529215</v>
      </c>
      <c r="AJ31" s="1396"/>
      <c r="AK31" s="1396">
        <v>1637563</v>
      </c>
      <c r="AL31" s="1396">
        <v>1637563</v>
      </c>
      <c r="AM31" s="1396"/>
      <c r="AN31" s="1396"/>
      <c r="AO31" s="1396">
        <v>4548216</v>
      </c>
      <c r="AP31" s="1396">
        <v>4548216</v>
      </c>
      <c r="AQ31" s="1396">
        <v>0</v>
      </c>
      <c r="AR31" s="1396"/>
      <c r="AS31" s="1396">
        <v>4255647</v>
      </c>
      <c r="AT31" s="1396">
        <v>548547</v>
      </c>
      <c r="AU31" s="1396">
        <v>3707100</v>
      </c>
      <c r="AV31" s="1396"/>
      <c r="AW31" s="1396">
        <v>0</v>
      </c>
      <c r="AX31" s="1396"/>
      <c r="AY31" s="1396"/>
      <c r="AZ31" s="1396"/>
      <c r="BA31" s="1396"/>
      <c r="BB31" s="1396">
        <v>0</v>
      </c>
      <c r="BC31" s="1396">
        <v>0</v>
      </c>
      <c r="BD31" s="1396"/>
      <c r="BE31" s="1396">
        <v>0</v>
      </c>
      <c r="BF31" s="1396"/>
      <c r="BG31" s="1396"/>
      <c r="BH31" s="1396"/>
      <c r="BI31" s="1396"/>
      <c r="BJ31" s="1396">
        <v>0</v>
      </c>
      <c r="BK31" s="1396"/>
      <c r="BL31" s="1396">
        <v>0</v>
      </c>
      <c r="BM31" s="1396"/>
      <c r="BN31" s="1396"/>
      <c r="BO31" s="1396"/>
      <c r="BP31" s="1396"/>
      <c r="BQ31" s="1396">
        <v>0</v>
      </c>
      <c r="BR31" s="1396"/>
      <c r="BS31" s="1396">
        <v>0</v>
      </c>
      <c r="BT31" s="1396"/>
      <c r="BU31" s="1396"/>
      <c r="BV31" s="1396"/>
      <c r="BW31" s="1396"/>
      <c r="BX31" s="1396">
        <v>0</v>
      </c>
      <c r="BY31" s="1396"/>
      <c r="BZ31" s="1396"/>
      <c r="CA31" s="1396"/>
      <c r="CB31" s="1396"/>
      <c r="CC31" s="1396"/>
      <c r="CD31" s="1396">
        <v>0</v>
      </c>
      <c r="CE31" s="1396">
        <v>0</v>
      </c>
      <c r="CF31" s="1396"/>
      <c r="CG31" s="1396"/>
      <c r="CH31" s="1396">
        <v>0</v>
      </c>
      <c r="CI31" s="1396"/>
      <c r="CJ31" s="1396"/>
      <c r="CK31" s="1396"/>
      <c r="CL31" s="1396">
        <v>0</v>
      </c>
      <c r="CM31" s="1396"/>
      <c r="CN31" s="1396"/>
      <c r="CO31" s="1396"/>
      <c r="CP31" s="1396"/>
      <c r="CQ31" s="1396">
        <v>0</v>
      </c>
      <c r="CR31" s="1396">
        <v>0</v>
      </c>
      <c r="CS31" s="1396"/>
      <c r="CT31" s="1396"/>
      <c r="CU31" s="1396">
        <v>0</v>
      </c>
      <c r="CV31" s="1396"/>
      <c r="CW31" s="1396"/>
      <c r="CX31" s="1396"/>
      <c r="CY31" s="1396">
        <v>0</v>
      </c>
      <c r="CZ31" s="1396"/>
      <c r="DA31" s="1396">
        <v>0</v>
      </c>
      <c r="DB31" s="1396">
        <v>0</v>
      </c>
      <c r="DC31" s="1396"/>
      <c r="DD31" s="1396"/>
      <c r="DE31" s="1396"/>
      <c r="DF31" s="1396"/>
      <c r="DG31" s="1396"/>
      <c r="DH31" s="1396">
        <v>39326072</v>
      </c>
      <c r="DI31" s="1396">
        <v>6142312</v>
      </c>
      <c r="DJ31" s="1396">
        <v>3089131</v>
      </c>
      <c r="DK31" s="1396">
        <v>8484863</v>
      </c>
      <c r="DL31" s="1396">
        <v>21609766</v>
      </c>
      <c r="DM31" s="1396"/>
      <c r="DN31" s="1396">
        <v>6912488</v>
      </c>
      <c r="DO31" s="1396"/>
      <c r="DP31" s="1396"/>
      <c r="DQ31" s="1396">
        <v>152733338</v>
      </c>
      <c r="DR31" s="1347"/>
      <c r="DS31" s="1347"/>
      <c r="DT31" s="1347">
        <v>0</v>
      </c>
    </row>
    <row r="32" spans="2:124">
      <c r="B32" s="1196">
        <v>42705</v>
      </c>
      <c r="C32" s="1396">
        <v>77733107</v>
      </c>
      <c r="D32" s="1396">
        <v>77733107</v>
      </c>
      <c r="E32" s="1396">
        <v>63039731</v>
      </c>
      <c r="F32" s="1396">
        <v>14693376</v>
      </c>
      <c r="G32" s="1396"/>
      <c r="H32" s="1396"/>
      <c r="I32" s="1396"/>
      <c r="J32" s="1396"/>
      <c r="K32" s="1396"/>
      <c r="L32" s="1396"/>
      <c r="M32" s="1396"/>
      <c r="N32" s="1396"/>
      <c r="O32" s="1396">
        <v>37421538</v>
      </c>
      <c r="P32" s="1396">
        <v>14396998</v>
      </c>
      <c r="Q32" s="1396">
        <v>1682975</v>
      </c>
      <c r="R32" s="1396">
        <v>1303772</v>
      </c>
      <c r="S32" s="1396">
        <v>379203</v>
      </c>
      <c r="T32" s="1396"/>
      <c r="U32" s="1396">
        <v>12714023</v>
      </c>
      <c r="V32" s="1396">
        <v>6281772</v>
      </c>
      <c r="W32" s="1396">
        <v>6432251</v>
      </c>
      <c r="X32" s="1396"/>
      <c r="Y32" s="1396">
        <v>0</v>
      </c>
      <c r="Z32" s="1396"/>
      <c r="AA32" s="1396"/>
      <c r="AB32" s="1396"/>
      <c r="AC32" s="1396">
        <v>3</v>
      </c>
      <c r="AD32" s="1396"/>
      <c r="AE32" s="1396">
        <v>3</v>
      </c>
      <c r="AF32" s="1396"/>
      <c r="AG32" s="1396">
        <v>4248183</v>
      </c>
      <c r="AH32" s="1396">
        <v>3197337</v>
      </c>
      <c r="AI32" s="1396">
        <v>1050846</v>
      </c>
      <c r="AJ32" s="1396"/>
      <c r="AK32" s="1396">
        <v>5983107</v>
      </c>
      <c r="AL32" s="1396">
        <v>5983107</v>
      </c>
      <c r="AM32" s="1396"/>
      <c r="AN32" s="1396"/>
      <c r="AO32" s="1396">
        <v>8352714</v>
      </c>
      <c r="AP32" s="1396">
        <v>8352714</v>
      </c>
      <c r="AQ32" s="1396">
        <v>0</v>
      </c>
      <c r="AR32" s="1396"/>
      <c r="AS32" s="1396">
        <v>4440533</v>
      </c>
      <c r="AT32" s="1396">
        <v>1938517</v>
      </c>
      <c r="AU32" s="1396">
        <v>2502016</v>
      </c>
      <c r="AV32" s="1396"/>
      <c r="AW32" s="1396">
        <v>0</v>
      </c>
      <c r="AX32" s="1396"/>
      <c r="AY32" s="1396"/>
      <c r="AZ32" s="1396"/>
      <c r="BA32" s="1396"/>
      <c r="BB32" s="1396">
        <v>0</v>
      </c>
      <c r="BC32" s="1396">
        <v>0</v>
      </c>
      <c r="BD32" s="1396"/>
      <c r="BE32" s="1396">
        <v>0</v>
      </c>
      <c r="BF32" s="1396"/>
      <c r="BG32" s="1396"/>
      <c r="BH32" s="1396"/>
      <c r="BI32" s="1396"/>
      <c r="BJ32" s="1396">
        <v>0</v>
      </c>
      <c r="BK32" s="1396"/>
      <c r="BL32" s="1396">
        <v>0</v>
      </c>
      <c r="BM32" s="1396"/>
      <c r="BN32" s="1396"/>
      <c r="BO32" s="1396"/>
      <c r="BP32" s="1396"/>
      <c r="BQ32" s="1396">
        <v>0</v>
      </c>
      <c r="BR32" s="1396"/>
      <c r="BS32" s="1396">
        <v>0</v>
      </c>
      <c r="BT32" s="1396"/>
      <c r="BU32" s="1396"/>
      <c r="BV32" s="1396"/>
      <c r="BW32" s="1396"/>
      <c r="BX32" s="1396">
        <v>0</v>
      </c>
      <c r="BY32" s="1396"/>
      <c r="BZ32" s="1396"/>
      <c r="CA32" s="1396"/>
      <c r="CB32" s="1396"/>
      <c r="CC32" s="1396"/>
      <c r="CD32" s="1396">
        <v>0</v>
      </c>
      <c r="CE32" s="1396">
        <v>0</v>
      </c>
      <c r="CF32" s="1396"/>
      <c r="CG32" s="1396"/>
      <c r="CH32" s="1396">
        <v>0</v>
      </c>
      <c r="CI32" s="1396"/>
      <c r="CJ32" s="1396"/>
      <c r="CK32" s="1396"/>
      <c r="CL32" s="1396">
        <v>0</v>
      </c>
      <c r="CM32" s="1396"/>
      <c r="CN32" s="1396"/>
      <c r="CO32" s="1396"/>
      <c r="CP32" s="1396"/>
      <c r="CQ32" s="1396">
        <v>0</v>
      </c>
      <c r="CR32" s="1396">
        <v>0</v>
      </c>
      <c r="CS32" s="1396"/>
      <c r="CT32" s="1396"/>
      <c r="CU32" s="1396">
        <v>0</v>
      </c>
      <c r="CV32" s="1396"/>
      <c r="CW32" s="1396"/>
      <c r="CX32" s="1396"/>
      <c r="CY32" s="1396">
        <v>0</v>
      </c>
      <c r="CZ32" s="1396"/>
      <c r="DA32" s="1396">
        <v>0</v>
      </c>
      <c r="DB32" s="1396">
        <v>0</v>
      </c>
      <c r="DC32" s="1396"/>
      <c r="DD32" s="1396"/>
      <c r="DE32" s="1396"/>
      <c r="DF32" s="1396"/>
      <c r="DG32" s="1396"/>
      <c r="DH32" s="1396">
        <v>41188576</v>
      </c>
      <c r="DI32" s="1396">
        <v>6145743</v>
      </c>
      <c r="DJ32" s="1396">
        <v>3144367</v>
      </c>
      <c r="DK32" s="1396">
        <v>9672804</v>
      </c>
      <c r="DL32" s="1396">
        <v>22225662</v>
      </c>
      <c r="DM32" s="1396"/>
      <c r="DN32" s="1396">
        <v>7986066</v>
      </c>
      <c r="DO32" s="1396"/>
      <c r="DP32" s="1396"/>
      <c r="DQ32" s="1396">
        <v>164329287</v>
      </c>
      <c r="DR32" s="1347"/>
      <c r="DS32" s="1347"/>
      <c r="DT32" s="1347">
        <v>-0.43000000715255737</v>
      </c>
    </row>
    <row r="33" spans="2:124">
      <c r="C33" s="1397"/>
      <c r="D33" s="1397"/>
      <c r="E33" s="1397"/>
      <c r="F33" s="1397"/>
      <c r="G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48"/>
      <c r="DS33" s="1348"/>
      <c r="DT33" s="1348"/>
    </row>
    <row r="34" spans="2:124">
      <c r="C34" s="1397"/>
      <c r="D34" s="1397"/>
      <c r="E34" s="1397"/>
      <c r="F34" s="1397"/>
      <c r="G34" s="1397"/>
      <c r="H34" s="1397"/>
      <c r="I34" s="1397"/>
      <c r="J34" s="1397"/>
      <c r="K34" s="1397"/>
      <c r="L34" s="1397"/>
      <c r="M34" s="1397"/>
      <c r="N34" s="1397"/>
      <c r="O34" s="1397"/>
      <c r="P34" s="1397"/>
      <c r="Q34" s="1397"/>
      <c r="R34" s="1397"/>
      <c r="S34" s="1397"/>
      <c r="T34" s="1397"/>
      <c r="U34" s="1397"/>
      <c r="V34" s="1397"/>
      <c r="W34" s="1397"/>
      <c r="X34" s="1397"/>
      <c r="Y34" s="1397"/>
      <c r="Z34" s="1397"/>
      <c r="AA34" s="1397"/>
      <c r="AB34" s="1397"/>
      <c r="AC34" s="1397"/>
      <c r="AD34" s="1397"/>
      <c r="AE34" s="1397"/>
      <c r="AF34" s="1397"/>
      <c r="AG34" s="1397"/>
      <c r="AH34" s="1397"/>
      <c r="AI34" s="1397"/>
      <c r="AJ34" s="1397"/>
      <c r="AK34" s="1397"/>
      <c r="AL34" s="1397"/>
      <c r="AM34" s="1397"/>
      <c r="AN34" s="1397"/>
      <c r="AO34" s="1397"/>
      <c r="AP34" s="1397"/>
      <c r="AQ34" s="1397"/>
      <c r="AR34" s="1397"/>
      <c r="AS34" s="1397"/>
      <c r="AT34" s="1397"/>
      <c r="AU34" s="1397"/>
      <c r="AV34" s="1397"/>
      <c r="AW34" s="1397"/>
      <c r="AX34" s="1397"/>
      <c r="AY34" s="1397"/>
      <c r="AZ34" s="1397"/>
      <c r="BA34" s="1397"/>
      <c r="BB34" s="1397"/>
      <c r="BC34" s="1397"/>
      <c r="BD34" s="1397"/>
      <c r="BE34" s="1397"/>
      <c r="BF34" s="1397"/>
      <c r="BG34" s="1397"/>
      <c r="BH34" s="1397"/>
      <c r="BI34" s="1397"/>
      <c r="BJ34" s="1397"/>
      <c r="BK34" s="1397"/>
      <c r="BL34" s="1397"/>
      <c r="BM34" s="1397"/>
      <c r="BN34" s="1397"/>
      <c r="BO34" s="1397"/>
      <c r="BP34" s="1397"/>
      <c r="BQ34" s="1397"/>
      <c r="BR34" s="1397"/>
      <c r="BS34" s="1397"/>
      <c r="BT34" s="1397"/>
      <c r="BU34" s="1397"/>
      <c r="BV34" s="1397"/>
      <c r="BW34" s="1397"/>
      <c r="BX34" s="1397"/>
      <c r="BY34" s="1397"/>
      <c r="BZ34" s="1397"/>
      <c r="CA34" s="1397"/>
      <c r="CB34" s="1397"/>
      <c r="CC34" s="1397"/>
      <c r="CD34" s="1397"/>
      <c r="CE34" s="1397"/>
      <c r="CF34" s="1397"/>
      <c r="CG34" s="1397"/>
      <c r="CH34" s="1397"/>
      <c r="CI34" s="1397"/>
      <c r="CJ34" s="1397"/>
      <c r="CK34" s="1397"/>
      <c r="CL34" s="1397"/>
      <c r="CM34" s="1397"/>
      <c r="CN34" s="1397"/>
      <c r="CO34" s="1397"/>
      <c r="CP34" s="1397"/>
      <c r="CQ34" s="1397"/>
      <c r="CR34" s="1397"/>
      <c r="CS34" s="1397"/>
      <c r="CT34" s="1397"/>
      <c r="CU34" s="1397"/>
      <c r="CV34" s="1397"/>
      <c r="CW34" s="1397"/>
      <c r="CX34" s="1397"/>
      <c r="CY34" s="1397"/>
      <c r="CZ34" s="1397"/>
      <c r="DA34" s="1397"/>
      <c r="DB34" s="1397"/>
      <c r="DC34" s="1397"/>
      <c r="DD34" s="1397"/>
      <c r="DE34" s="1397"/>
      <c r="DF34" s="1397"/>
      <c r="DG34" s="1397"/>
      <c r="DH34" s="1397"/>
      <c r="DI34" s="1397"/>
      <c r="DJ34" s="1397"/>
      <c r="DK34" s="1397"/>
      <c r="DL34" s="1397"/>
      <c r="DM34" s="1397"/>
      <c r="DN34" s="1397"/>
      <c r="DO34" s="1397"/>
      <c r="DP34" s="1397"/>
      <c r="DQ34" s="1397"/>
      <c r="DR34" s="1348"/>
      <c r="DS34" s="1348"/>
      <c r="DT34" s="1348"/>
    </row>
    <row r="35" spans="2:124">
      <c r="B35" s="1196">
        <v>42736</v>
      </c>
      <c r="C35" s="1396">
        <v>77253142</v>
      </c>
      <c r="D35" s="1396">
        <v>77253142</v>
      </c>
      <c r="E35" s="1396">
        <v>59595334</v>
      </c>
      <c r="F35" s="1396">
        <v>17657808</v>
      </c>
      <c r="G35" s="1396"/>
      <c r="H35" s="1396"/>
      <c r="I35" s="1396"/>
      <c r="J35" s="1396"/>
      <c r="K35" s="1396"/>
      <c r="L35" s="1396"/>
      <c r="M35" s="1396"/>
      <c r="N35" s="1396"/>
      <c r="O35" s="1396">
        <v>35835163</v>
      </c>
      <c r="P35" s="1396">
        <v>13874456</v>
      </c>
      <c r="Q35" s="1396">
        <v>1769895</v>
      </c>
      <c r="R35" s="1396">
        <v>1195189</v>
      </c>
      <c r="S35" s="1396">
        <v>574706</v>
      </c>
      <c r="T35" s="1396"/>
      <c r="U35" s="1396">
        <v>12104561</v>
      </c>
      <c r="V35" s="1396">
        <v>5673234</v>
      </c>
      <c r="W35" s="1396">
        <v>6431327</v>
      </c>
      <c r="X35" s="1396"/>
      <c r="Y35" s="1396">
        <v>0</v>
      </c>
      <c r="Z35" s="1396"/>
      <c r="AA35" s="1396"/>
      <c r="AB35" s="1396"/>
      <c r="AC35" s="1396">
        <v>0</v>
      </c>
      <c r="AD35" s="1396"/>
      <c r="AE35" s="1396">
        <v>0</v>
      </c>
      <c r="AF35" s="1396"/>
      <c r="AG35" s="1396">
        <v>3827190</v>
      </c>
      <c r="AH35" s="1396">
        <v>2110283</v>
      </c>
      <c r="AI35" s="1396">
        <v>1716907</v>
      </c>
      <c r="AJ35" s="1396"/>
      <c r="AK35" s="1396">
        <v>5995031</v>
      </c>
      <c r="AL35" s="1396">
        <v>5995031</v>
      </c>
      <c r="AM35" s="1396"/>
      <c r="AN35" s="1396"/>
      <c r="AO35" s="1396">
        <v>4909484</v>
      </c>
      <c r="AP35" s="1396">
        <v>4909484</v>
      </c>
      <c r="AQ35" s="1396">
        <v>0</v>
      </c>
      <c r="AR35" s="1396"/>
      <c r="AS35" s="1396">
        <v>7229002</v>
      </c>
      <c r="AT35" s="1396">
        <v>5652637</v>
      </c>
      <c r="AU35" s="1396">
        <v>1576365</v>
      </c>
      <c r="AV35" s="1396"/>
      <c r="AW35" s="1396">
        <v>0</v>
      </c>
      <c r="AX35" s="1396"/>
      <c r="AY35" s="1396"/>
      <c r="AZ35" s="1396"/>
      <c r="BA35" s="1396"/>
      <c r="BB35" s="1396">
        <v>0</v>
      </c>
      <c r="BC35" s="1396">
        <v>0</v>
      </c>
      <c r="BD35" s="1396"/>
      <c r="BE35" s="1396">
        <v>0</v>
      </c>
      <c r="BF35" s="1396"/>
      <c r="BG35" s="1396"/>
      <c r="BH35" s="1396"/>
      <c r="BI35" s="1396"/>
      <c r="BJ35" s="1396">
        <v>0</v>
      </c>
      <c r="BK35" s="1396"/>
      <c r="BL35" s="1396">
        <v>0</v>
      </c>
      <c r="BM35" s="1396"/>
      <c r="BN35" s="1396"/>
      <c r="BO35" s="1396"/>
      <c r="BP35" s="1396"/>
      <c r="BQ35" s="1396">
        <v>0</v>
      </c>
      <c r="BR35" s="1396"/>
      <c r="BS35" s="1396">
        <v>0</v>
      </c>
      <c r="BT35" s="1396"/>
      <c r="BU35" s="1396"/>
      <c r="BV35" s="1396"/>
      <c r="BW35" s="1396"/>
      <c r="BX35" s="1396">
        <v>0</v>
      </c>
      <c r="BY35" s="1396"/>
      <c r="BZ35" s="1396"/>
      <c r="CA35" s="1396"/>
      <c r="CB35" s="1396"/>
      <c r="CC35" s="1396"/>
      <c r="CD35" s="1396">
        <v>0</v>
      </c>
      <c r="CE35" s="1396">
        <v>0</v>
      </c>
      <c r="CF35" s="1396"/>
      <c r="CG35" s="1396"/>
      <c r="CH35" s="1396">
        <v>0</v>
      </c>
      <c r="CI35" s="1396"/>
      <c r="CJ35" s="1396"/>
      <c r="CK35" s="1396"/>
      <c r="CL35" s="1396">
        <v>0</v>
      </c>
      <c r="CM35" s="1396"/>
      <c r="CN35" s="1396"/>
      <c r="CO35" s="1396"/>
      <c r="CP35" s="1396"/>
      <c r="CQ35" s="1396">
        <v>0</v>
      </c>
      <c r="CR35" s="1396">
        <v>0</v>
      </c>
      <c r="CS35" s="1396"/>
      <c r="CT35" s="1396"/>
      <c r="CU35" s="1396">
        <v>0</v>
      </c>
      <c r="CV35" s="1396"/>
      <c r="CW35" s="1396"/>
      <c r="CX35" s="1396"/>
      <c r="CY35" s="1396">
        <v>0</v>
      </c>
      <c r="CZ35" s="1396"/>
      <c r="DA35" s="1396">
        <v>0</v>
      </c>
      <c r="DB35" s="1396">
        <v>0</v>
      </c>
      <c r="DC35" s="1396"/>
      <c r="DD35" s="1396"/>
      <c r="DE35" s="1396"/>
      <c r="DF35" s="1396"/>
      <c r="DG35" s="1396"/>
      <c r="DH35" s="1396">
        <v>41919768</v>
      </c>
      <c r="DI35" s="1396">
        <v>6486434</v>
      </c>
      <c r="DJ35" s="1396">
        <v>3084340</v>
      </c>
      <c r="DK35" s="1396">
        <v>875496</v>
      </c>
      <c r="DL35" s="1396">
        <v>31473498</v>
      </c>
      <c r="DM35" s="1396"/>
      <c r="DN35" s="1396">
        <v>6825202.6399999997</v>
      </c>
      <c r="DO35" s="1396"/>
      <c r="DP35" s="1396"/>
      <c r="DQ35" s="1396">
        <v>161833275.63999999</v>
      </c>
      <c r="DR35" s="1347"/>
      <c r="DS35" s="1347"/>
      <c r="DT35" s="1347"/>
    </row>
    <row r="36" spans="2:124">
      <c r="B36" s="1196">
        <v>42767</v>
      </c>
      <c r="C36" s="1396">
        <v>77529897</v>
      </c>
      <c r="D36" s="1396">
        <v>77529897</v>
      </c>
      <c r="E36" s="1396">
        <v>60597191</v>
      </c>
      <c r="F36" s="1396">
        <v>16932706</v>
      </c>
      <c r="G36" s="1396"/>
      <c r="H36" s="1396"/>
      <c r="I36" s="1396"/>
      <c r="J36" s="1396"/>
      <c r="K36" s="1396"/>
      <c r="L36" s="1396"/>
      <c r="M36" s="1396"/>
      <c r="N36" s="1396"/>
      <c r="O36" s="1396">
        <v>35885660</v>
      </c>
      <c r="P36" s="1396">
        <v>13988202</v>
      </c>
      <c r="Q36" s="1396">
        <v>1851552</v>
      </c>
      <c r="R36" s="1396">
        <v>1033220</v>
      </c>
      <c r="S36" s="1396">
        <v>818332</v>
      </c>
      <c r="T36" s="1396"/>
      <c r="U36" s="1396">
        <v>12136650</v>
      </c>
      <c r="V36" s="1396">
        <v>1263078</v>
      </c>
      <c r="W36" s="1396">
        <v>10873572</v>
      </c>
      <c r="X36" s="1396"/>
      <c r="Y36" s="1396">
        <v>0</v>
      </c>
      <c r="Z36" s="1396"/>
      <c r="AA36" s="1396"/>
      <c r="AB36" s="1396"/>
      <c r="AC36" s="1396">
        <v>0</v>
      </c>
      <c r="AD36" s="1396"/>
      <c r="AE36" s="1396">
        <v>0</v>
      </c>
      <c r="AF36" s="1396"/>
      <c r="AG36" s="1396">
        <v>8126726</v>
      </c>
      <c r="AH36" s="1396">
        <v>6120148</v>
      </c>
      <c r="AI36" s="1396">
        <v>2006578</v>
      </c>
      <c r="AJ36" s="1396"/>
      <c r="AK36" s="1396">
        <v>5989657</v>
      </c>
      <c r="AL36" s="1396">
        <v>5989657</v>
      </c>
      <c r="AM36" s="1396"/>
      <c r="AN36" s="1396"/>
      <c r="AO36" s="1396">
        <v>4296805</v>
      </c>
      <c r="AP36" s="1396">
        <v>4296805</v>
      </c>
      <c r="AQ36" s="1396">
        <v>0</v>
      </c>
      <c r="AR36" s="1396"/>
      <c r="AS36" s="1396">
        <v>3484270</v>
      </c>
      <c r="AT36" s="1396">
        <v>1942846</v>
      </c>
      <c r="AU36" s="1396">
        <v>1541424</v>
      </c>
      <c r="AV36" s="1396"/>
      <c r="AW36" s="1396">
        <v>0</v>
      </c>
      <c r="AX36" s="1396"/>
      <c r="AY36" s="1396"/>
      <c r="AZ36" s="1396"/>
      <c r="BA36" s="1396"/>
      <c r="BB36" s="1396">
        <v>0</v>
      </c>
      <c r="BC36" s="1396">
        <v>0</v>
      </c>
      <c r="BD36" s="1396"/>
      <c r="BE36" s="1396">
        <v>0</v>
      </c>
      <c r="BF36" s="1396"/>
      <c r="BG36" s="1396"/>
      <c r="BH36" s="1396"/>
      <c r="BI36" s="1396"/>
      <c r="BJ36" s="1396">
        <v>0</v>
      </c>
      <c r="BK36" s="1396"/>
      <c r="BL36" s="1396">
        <v>0</v>
      </c>
      <c r="BM36" s="1396"/>
      <c r="BN36" s="1396"/>
      <c r="BO36" s="1396"/>
      <c r="BP36" s="1396"/>
      <c r="BQ36" s="1396">
        <v>0</v>
      </c>
      <c r="BR36" s="1396"/>
      <c r="BS36" s="1396">
        <v>0</v>
      </c>
      <c r="BT36" s="1396"/>
      <c r="BU36" s="1396"/>
      <c r="BV36" s="1396"/>
      <c r="BW36" s="1396"/>
      <c r="BX36" s="1396">
        <v>0</v>
      </c>
      <c r="BY36" s="1396"/>
      <c r="BZ36" s="1396"/>
      <c r="CA36" s="1396"/>
      <c r="CB36" s="1396"/>
      <c r="CC36" s="1396"/>
      <c r="CD36" s="1396">
        <v>0</v>
      </c>
      <c r="CE36" s="1396">
        <v>0</v>
      </c>
      <c r="CF36" s="1396"/>
      <c r="CG36" s="1396"/>
      <c r="CH36" s="1396">
        <v>0</v>
      </c>
      <c r="CI36" s="1396"/>
      <c r="CJ36" s="1396"/>
      <c r="CK36" s="1396"/>
      <c r="CL36" s="1396">
        <v>0</v>
      </c>
      <c r="CM36" s="1396"/>
      <c r="CN36" s="1396"/>
      <c r="CO36" s="1396"/>
      <c r="CP36" s="1396"/>
      <c r="CQ36" s="1396">
        <v>0</v>
      </c>
      <c r="CR36" s="1396">
        <v>0</v>
      </c>
      <c r="CS36" s="1396"/>
      <c r="CT36" s="1396"/>
      <c r="CU36" s="1396">
        <v>0</v>
      </c>
      <c r="CV36" s="1396"/>
      <c r="CW36" s="1396"/>
      <c r="CX36" s="1396"/>
      <c r="CY36" s="1396">
        <v>0</v>
      </c>
      <c r="CZ36" s="1396"/>
      <c r="DA36" s="1396">
        <v>0</v>
      </c>
      <c r="DB36" s="1396">
        <v>0</v>
      </c>
      <c r="DC36" s="1396"/>
      <c r="DD36" s="1396"/>
      <c r="DE36" s="1396"/>
      <c r="DF36" s="1396"/>
      <c r="DG36" s="1396"/>
      <c r="DH36" s="1396">
        <v>42604985</v>
      </c>
      <c r="DI36" s="1396">
        <v>6543159</v>
      </c>
      <c r="DJ36" s="1396">
        <v>3040722</v>
      </c>
      <c r="DK36" s="1396">
        <v>1591555</v>
      </c>
      <c r="DL36" s="1396">
        <v>31429549</v>
      </c>
      <c r="DM36" s="1396"/>
      <c r="DN36" s="1396">
        <v>7387287.150000006</v>
      </c>
      <c r="DO36" s="1396"/>
      <c r="DP36" s="1396"/>
      <c r="DQ36" s="1396">
        <v>163407829.15000001</v>
      </c>
      <c r="DR36" s="1347"/>
      <c r="DS36" s="1347"/>
      <c r="DT36" s="1347"/>
    </row>
    <row r="37" spans="2:124">
      <c r="B37" s="1196">
        <v>42795</v>
      </c>
      <c r="C37" s="1396">
        <v>82627427</v>
      </c>
      <c r="D37" s="1396">
        <v>82627427</v>
      </c>
      <c r="E37" s="1396">
        <v>59964924</v>
      </c>
      <c r="F37" s="1396">
        <v>22662503</v>
      </c>
      <c r="G37" s="1396"/>
      <c r="H37" s="1396"/>
      <c r="I37" s="1396"/>
      <c r="J37" s="1396"/>
      <c r="K37" s="1396"/>
      <c r="L37" s="1396"/>
      <c r="M37" s="1396"/>
      <c r="N37" s="1396"/>
      <c r="O37" s="1396">
        <v>36087865</v>
      </c>
      <c r="P37" s="1396">
        <v>13864827</v>
      </c>
      <c r="Q37" s="1396">
        <v>1734279</v>
      </c>
      <c r="R37" s="1396">
        <v>1309338</v>
      </c>
      <c r="S37" s="1396">
        <v>424941</v>
      </c>
      <c r="T37" s="1396"/>
      <c r="U37" s="1396">
        <v>12130548</v>
      </c>
      <c r="V37" s="1396">
        <v>1199744</v>
      </c>
      <c r="W37" s="1396">
        <v>10930804</v>
      </c>
      <c r="X37" s="1396"/>
      <c r="Y37" s="1396">
        <v>0</v>
      </c>
      <c r="Z37" s="1396"/>
      <c r="AA37" s="1396"/>
      <c r="AB37" s="1396"/>
      <c r="AC37" s="1396">
        <v>0</v>
      </c>
      <c r="AD37" s="1396"/>
      <c r="AE37" s="1396">
        <v>0</v>
      </c>
      <c r="AF37" s="1396"/>
      <c r="AG37" s="1396">
        <v>8257735</v>
      </c>
      <c r="AH37" s="1396">
        <v>5425658</v>
      </c>
      <c r="AI37" s="1396">
        <v>2832077</v>
      </c>
      <c r="AJ37" s="1396"/>
      <c r="AK37" s="1396">
        <v>5978093</v>
      </c>
      <c r="AL37" s="1396">
        <v>5978093</v>
      </c>
      <c r="AM37" s="1396"/>
      <c r="AN37" s="1396"/>
      <c r="AO37" s="1396">
        <v>4510633</v>
      </c>
      <c r="AP37" s="1396">
        <v>4510633</v>
      </c>
      <c r="AQ37" s="1396">
        <v>0</v>
      </c>
      <c r="AR37" s="1396"/>
      <c r="AS37" s="1396">
        <v>3476577</v>
      </c>
      <c r="AT37" s="1396">
        <v>1874652</v>
      </c>
      <c r="AU37" s="1396">
        <v>1601925</v>
      </c>
      <c r="AV37" s="1396"/>
      <c r="AW37" s="1396">
        <v>0</v>
      </c>
      <c r="AX37" s="1396"/>
      <c r="AY37" s="1396"/>
      <c r="AZ37" s="1396"/>
      <c r="BA37" s="1396"/>
      <c r="BB37" s="1396">
        <v>0</v>
      </c>
      <c r="BC37" s="1396">
        <v>0</v>
      </c>
      <c r="BD37" s="1396"/>
      <c r="BE37" s="1396">
        <v>0</v>
      </c>
      <c r="BF37" s="1396"/>
      <c r="BG37" s="1396"/>
      <c r="BH37" s="1396"/>
      <c r="BI37" s="1396"/>
      <c r="BJ37" s="1396">
        <v>0</v>
      </c>
      <c r="BK37" s="1396"/>
      <c r="BL37" s="1396">
        <v>0</v>
      </c>
      <c r="BM37" s="1396"/>
      <c r="BN37" s="1396"/>
      <c r="BO37" s="1396"/>
      <c r="BP37" s="1396"/>
      <c r="BQ37" s="1396">
        <v>0</v>
      </c>
      <c r="BR37" s="1396"/>
      <c r="BS37" s="1396">
        <v>0</v>
      </c>
      <c r="BT37" s="1396"/>
      <c r="BU37" s="1396"/>
      <c r="BV37" s="1396"/>
      <c r="BW37" s="1396"/>
      <c r="BX37" s="1396">
        <v>0</v>
      </c>
      <c r="BY37" s="1396"/>
      <c r="BZ37" s="1396"/>
      <c r="CA37" s="1396"/>
      <c r="CB37" s="1396"/>
      <c r="CC37" s="1396"/>
      <c r="CD37" s="1396">
        <v>0</v>
      </c>
      <c r="CE37" s="1396">
        <v>0</v>
      </c>
      <c r="CF37" s="1396"/>
      <c r="CG37" s="1396"/>
      <c r="CH37" s="1396">
        <v>0</v>
      </c>
      <c r="CI37" s="1396"/>
      <c r="CJ37" s="1396"/>
      <c r="CK37" s="1396"/>
      <c r="CL37" s="1396">
        <v>0</v>
      </c>
      <c r="CM37" s="1396"/>
      <c r="CN37" s="1396"/>
      <c r="CO37" s="1396"/>
      <c r="CP37" s="1396"/>
      <c r="CQ37" s="1396">
        <v>0</v>
      </c>
      <c r="CR37" s="1396">
        <v>0</v>
      </c>
      <c r="CS37" s="1396"/>
      <c r="CT37" s="1396"/>
      <c r="CU37" s="1396">
        <v>0</v>
      </c>
      <c r="CV37" s="1396"/>
      <c r="CW37" s="1396"/>
      <c r="CX37" s="1396"/>
      <c r="CY37" s="1396">
        <v>0</v>
      </c>
      <c r="CZ37" s="1396"/>
      <c r="DA37" s="1396">
        <v>0</v>
      </c>
      <c r="DB37" s="1396">
        <v>0</v>
      </c>
      <c r="DC37" s="1396"/>
      <c r="DD37" s="1396"/>
      <c r="DE37" s="1396"/>
      <c r="DF37" s="1396"/>
      <c r="DG37" s="1396"/>
      <c r="DH37" s="1396">
        <v>43558826</v>
      </c>
      <c r="DI37" s="1396">
        <v>6571603</v>
      </c>
      <c r="DJ37" s="1396">
        <v>3010596</v>
      </c>
      <c r="DK37" s="1396">
        <v>2336608</v>
      </c>
      <c r="DL37" s="1396">
        <v>31640019</v>
      </c>
      <c r="DM37" s="1396"/>
      <c r="DN37" s="1396">
        <v>8115601.2899999917</v>
      </c>
      <c r="DO37" s="1396"/>
      <c r="DP37" s="1396"/>
      <c r="DQ37" s="1396">
        <v>170389719.28999999</v>
      </c>
      <c r="DR37" s="1347"/>
      <c r="DS37" s="1347"/>
      <c r="DT37" s="1347">
        <v>0</v>
      </c>
    </row>
    <row r="38" spans="2:124">
      <c r="B38" s="1196">
        <v>42826</v>
      </c>
      <c r="C38" s="1396">
        <v>85638050</v>
      </c>
      <c r="D38" s="1396">
        <v>85638050</v>
      </c>
      <c r="E38" s="1396">
        <v>64327419</v>
      </c>
      <c r="F38" s="1396">
        <v>21310631</v>
      </c>
      <c r="G38" s="1396"/>
      <c r="H38" s="1396"/>
      <c r="I38" s="1396"/>
      <c r="J38" s="1396"/>
      <c r="K38" s="1396"/>
      <c r="L38" s="1396"/>
      <c r="M38" s="1396"/>
      <c r="N38" s="1396"/>
      <c r="O38" s="1396">
        <v>37627100</v>
      </c>
      <c r="P38" s="1396">
        <v>14565870</v>
      </c>
      <c r="Q38" s="1396">
        <v>1852521</v>
      </c>
      <c r="R38" s="1396">
        <v>1162204</v>
      </c>
      <c r="S38" s="1396">
        <v>690317</v>
      </c>
      <c r="T38" s="1396"/>
      <c r="U38" s="1396">
        <v>12713349</v>
      </c>
      <c r="V38" s="1396">
        <v>1726112</v>
      </c>
      <c r="W38" s="1396">
        <v>10987237</v>
      </c>
      <c r="X38" s="1396"/>
      <c r="Y38" s="1396">
        <v>0</v>
      </c>
      <c r="Z38" s="1396"/>
      <c r="AA38" s="1396"/>
      <c r="AB38" s="1396"/>
      <c r="AC38" s="1396">
        <v>0</v>
      </c>
      <c r="AD38" s="1396"/>
      <c r="AE38" s="1396">
        <v>0</v>
      </c>
      <c r="AF38" s="1396"/>
      <c r="AG38" s="1396">
        <v>8695991</v>
      </c>
      <c r="AH38" s="1396">
        <v>6911598</v>
      </c>
      <c r="AI38" s="1396">
        <v>1784393</v>
      </c>
      <c r="AJ38" s="1396"/>
      <c r="AK38" s="1396">
        <v>5990123</v>
      </c>
      <c r="AL38" s="1396">
        <v>5990123</v>
      </c>
      <c r="AM38" s="1396"/>
      <c r="AN38" s="1396"/>
      <c r="AO38" s="1396">
        <v>4645368</v>
      </c>
      <c r="AP38" s="1396">
        <v>4645368</v>
      </c>
      <c r="AQ38" s="1396">
        <v>0</v>
      </c>
      <c r="AR38" s="1396"/>
      <c r="AS38" s="1396">
        <v>3729748</v>
      </c>
      <c r="AT38" s="1396">
        <v>1647484</v>
      </c>
      <c r="AU38" s="1396">
        <v>2082264</v>
      </c>
      <c r="AV38" s="1396"/>
      <c r="AW38" s="1396">
        <v>0</v>
      </c>
      <c r="AX38" s="1396"/>
      <c r="AY38" s="1396"/>
      <c r="AZ38" s="1396"/>
      <c r="BA38" s="1396"/>
      <c r="BB38" s="1396">
        <v>0</v>
      </c>
      <c r="BC38" s="1396">
        <v>0</v>
      </c>
      <c r="BD38" s="1396"/>
      <c r="BE38" s="1396">
        <v>0</v>
      </c>
      <c r="BF38" s="1396"/>
      <c r="BG38" s="1396"/>
      <c r="BH38" s="1396"/>
      <c r="BI38" s="1396"/>
      <c r="BJ38" s="1396">
        <v>0</v>
      </c>
      <c r="BK38" s="1396"/>
      <c r="BL38" s="1396">
        <v>0</v>
      </c>
      <c r="BM38" s="1396"/>
      <c r="BN38" s="1396"/>
      <c r="BO38" s="1396"/>
      <c r="BP38" s="1396"/>
      <c r="BQ38" s="1396">
        <v>0</v>
      </c>
      <c r="BR38" s="1396"/>
      <c r="BS38" s="1396">
        <v>0</v>
      </c>
      <c r="BT38" s="1396"/>
      <c r="BU38" s="1396"/>
      <c r="BV38" s="1396"/>
      <c r="BW38" s="1396"/>
      <c r="BX38" s="1396">
        <v>0</v>
      </c>
      <c r="BY38" s="1396"/>
      <c r="BZ38" s="1396"/>
      <c r="CA38" s="1396"/>
      <c r="CB38" s="1396"/>
      <c r="CC38" s="1396"/>
      <c r="CD38" s="1396">
        <v>0</v>
      </c>
      <c r="CE38" s="1396">
        <v>0</v>
      </c>
      <c r="CF38" s="1396"/>
      <c r="CG38" s="1396"/>
      <c r="CH38" s="1396">
        <v>0</v>
      </c>
      <c r="CI38" s="1396"/>
      <c r="CJ38" s="1396"/>
      <c r="CK38" s="1396"/>
      <c r="CL38" s="1396">
        <v>0</v>
      </c>
      <c r="CM38" s="1396"/>
      <c r="CN38" s="1396"/>
      <c r="CO38" s="1396"/>
      <c r="CP38" s="1396"/>
      <c r="CQ38" s="1396">
        <v>0</v>
      </c>
      <c r="CR38" s="1396">
        <v>0</v>
      </c>
      <c r="CS38" s="1396"/>
      <c r="CT38" s="1396"/>
      <c r="CU38" s="1396">
        <v>0</v>
      </c>
      <c r="CV38" s="1396"/>
      <c r="CW38" s="1396"/>
      <c r="CX38" s="1396"/>
      <c r="CY38" s="1396">
        <v>0</v>
      </c>
      <c r="CZ38" s="1396"/>
      <c r="DA38" s="1396">
        <v>0</v>
      </c>
      <c r="DB38" s="1396">
        <v>0</v>
      </c>
      <c r="DC38" s="1396"/>
      <c r="DD38" s="1396"/>
      <c r="DE38" s="1396"/>
      <c r="DF38" s="1396"/>
      <c r="DG38" s="1396"/>
      <c r="DH38" s="1396">
        <v>44223509</v>
      </c>
      <c r="DI38" s="1396">
        <v>6648238</v>
      </c>
      <c r="DJ38" s="1396">
        <v>2980547</v>
      </c>
      <c r="DK38" s="1396">
        <v>2929030</v>
      </c>
      <c r="DL38" s="1396">
        <v>31665694</v>
      </c>
      <c r="DM38" s="1396"/>
      <c r="DN38" s="1396">
        <v>9549081.9199999869</v>
      </c>
      <c r="DO38" s="1396"/>
      <c r="DP38" s="1396"/>
      <c r="DQ38" s="1396">
        <v>177037740.91999999</v>
      </c>
      <c r="DR38" s="1347"/>
      <c r="DS38" s="1347"/>
      <c r="DT38" s="1347"/>
    </row>
    <row r="39" spans="2:124">
      <c r="B39" s="1196">
        <v>42856</v>
      </c>
      <c r="C39" s="1396">
        <v>89490357</v>
      </c>
      <c r="D39" s="1396">
        <v>89490357</v>
      </c>
      <c r="E39" s="1396">
        <v>64741174</v>
      </c>
      <c r="F39" s="1396">
        <v>24749183</v>
      </c>
      <c r="G39" s="1396"/>
      <c r="H39" s="1396"/>
      <c r="I39" s="1396"/>
      <c r="J39" s="1396"/>
      <c r="K39" s="1396"/>
      <c r="L39" s="1396"/>
      <c r="M39" s="1396"/>
      <c r="N39" s="1396"/>
      <c r="O39" s="1396">
        <v>36992863</v>
      </c>
      <c r="P39" s="1396">
        <v>14468410</v>
      </c>
      <c r="Q39" s="1396">
        <v>1722651</v>
      </c>
      <c r="R39" s="1396">
        <v>1081589</v>
      </c>
      <c r="S39" s="1396">
        <v>641062</v>
      </c>
      <c r="T39" s="1396"/>
      <c r="U39" s="1396">
        <v>12745759</v>
      </c>
      <c r="V39" s="1396">
        <v>3318024</v>
      </c>
      <c r="W39" s="1396">
        <v>9427735</v>
      </c>
      <c r="X39" s="1396"/>
      <c r="Y39" s="1396">
        <v>0</v>
      </c>
      <c r="Z39" s="1396"/>
      <c r="AA39" s="1396"/>
      <c r="AB39" s="1396"/>
      <c r="AC39" s="1396">
        <v>0</v>
      </c>
      <c r="AD39" s="1396"/>
      <c r="AE39" s="1396">
        <v>0</v>
      </c>
      <c r="AF39" s="1396"/>
      <c r="AG39" s="1396">
        <v>7954832</v>
      </c>
      <c r="AH39" s="1396">
        <v>6069143</v>
      </c>
      <c r="AI39" s="1396">
        <v>1885689</v>
      </c>
      <c r="AJ39" s="1396"/>
      <c r="AK39" s="1396">
        <v>5570157</v>
      </c>
      <c r="AL39" s="1396">
        <v>5570157</v>
      </c>
      <c r="AM39" s="1396"/>
      <c r="AN39" s="1396"/>
      <c r="AO39" s="1396">
        <v>5306411</v>
      </c>
      <c r="AP39" s="1396">
        <v>4704836</v>
      </c>
      <c r="AQ39" s="1396">
        <v>601575</v>
      </c>
      <c r="AR39" s="1396"/>
      <c r="AS39" s="1396">
        <v>3693053</v>
      </c>
      <c r="AT39" s="1396">
        <v>1261570</v>
      </c>
      <c r="AU39" s="1396">
        <v>2431483</v>
      </c>
      <c r="AV39" s="1396"/>
      <c r="AW39" s="1396">
        <v>0</v>
      </c>
      <c r="AX39" s="1396"/>
      <c r="AY39" s="1396"/>
      <c r="AZ39" s="1396"/>
      <c r="BA39" s="1396"/>
      <c r="BB39" s="1396">
        <v>0</v>
      </c>
      <c r="BC39" s="1396">
        <v>0</v>
      </c>
      <c r="BD39" s="1396"/>
      <c r="BE39" s="1396">
        <v>0</v>
      </c>
      <c r="BF39" s="1396"/>
      <c r="BG39" s="1396"/>
      <c r="BH39" s="1396"/>
      <c r="BI39" s="1396"/>
      <c r="BJ39" s="1396">
        <v>0</v>
      </c>
      <c r="BK39" s="1396"/>
      <c r="BL39" s="1396">
        <v>0</v>
      </c>
      <c r="BM39" s="1396"/>
      <c r="BN39" s="1396"/>
      <c r="BO39" s="1396"/>
      <c r="BP39" s="1396"/>
      <c r="BQ39" s="1396">
        <v>0</v>
      </c>
      <c r="BR39" s="1396"/>
      <c r="BS39" s="1396">
        <v>0</v>
      </c>
      <c r="BT39" s="1396"/>
      <c r="BU39" s="1396"/>
      <c r="BV39" s="1396"/>
      <c r="BW39" s="1396"/>
      <c r="BX39" s="1396">
        <v>0</v>
      </c>
      <c r="BY39" s="1396"/>
      <c r="BZ39" s="1396"/>
      <c r="CA39" s="1396"/>
      <c r="CB39" s="1396"/>
      <c r="CC39" s="1396"/>
      <c r="CD39" s="1396">
        <v>0</v>
      </c>
      <c r="CE39" s="1396">
        <v>0</v>
      </c>
      <c r="CF39" s="1396"/>
      <c r="CG39" s="1396"/>
      <c r="CH39" s="1396">
        <v>0</v>
      </c>
      <c r="CI39" s="1396"/>
      <c r="CJ39" s="1396"/>
      <c r="CK39" s="1396"/>
      <c r="CL39" s="1396">
        <v>0</v>
      </c>
      <c r="CM39" s="1396"/>
      <c r="CN39" s="1396"/>
      <c r="CO39" s="1396"/>
      <c r="CP39" s="1396"/>
      <c r="CQ39" s="1396">
        <v>0</v>
      </c>
      <c r="CR39" s="1396">
        <v>0</v>
      </c>
      <c r="CS39" s="1396"/>
      <c r="CT39" s="1396"/>
      <c r="CU39" s="1396">
        <v>0</v>
      </c>
      <c r="CV39" s="1396"/>
      <c r="CW39" s="1396"/>
      <c r="CX39" s="1396"/>
      <c r="CY39" s="1396">
        <v>0</v>
      </c>
      <c r="CZ39" s="1396"/>
      <c r="DA39" s="1396">
        <v>0</v>
      </c>
      <c r="DB39" s="1396">
        <v>0</v>
      </c>
      <c r="DC39" s="1396"/>
      <c r="DD39" s="1396"/>
      <c r="DE39" s="1396"/>
      <c r="DF39" s="1396"/>
      <c r="DG39" s="1396"/>
      <c r="DH39" s="1396">
        <v>44842715</v>
      </c>
      <c r="DI39" s="1396">
        <v>6737512</v>
      </c>
      <c r="DJ39" s="1396">
        <v>2945601</v>
      </c>
      <c r="DK39" s="1396">
        <v>3134226</v>
      </c>
      <c r="DL39" s="1396">
        <v>32025376</v>
      </c>
      <c r="DM39" s="1396"/>
      <c r="DN39" s="1396">
        <v>9234604.1100000143</v>
      </c>
      <c r="DO39" s="1396"/>
      <c r="DP39" s="1396"/>
      <c r="DQ39" s="1396">
        <v>180560539.11000001</v>
      </c>
      <c r="DR39" s="1347"/>
      <c r="DS39" s="1347"/>
      <c r="DT39" s="1347">
        <v>0</v>
      </c>
    </row>
    <row r="40" spans="2:124" s="947" customFormat="1" ht="15.6">
      <c r="B40" s="1196">
        <v>42887</v>
      </c>
      <c r="C40" s="1396">
        <v>91088267</v>
      </c>
      <c r="D40" s="1396">
        <v>91088267</v>
      </c>
      <c r="E40" s="1396">
        <v>67869139</v>
      </c>
      <c r="F40" s="1396">
        <v>23219128</v>
      </c>
      <c r="G40" s="1396"/>
      <c r="H40" s="1396"/>
      <c r="I40" s="1396"/>
      <c r="J40" s="1396"/>
      <c r="K40" s="1396"/>
      <c r="L40" s="1396"/>
      <c r="M40" s="1396"/>
      <c r="N40" s="1396"/>
      <c r="O40" s="1396">
        <v>41875045</v>
      </c>
      <c r="P40" s="1396">
        <v>15205393</v>
      </c>
      <c r="Q40" s="1396">
        <v>1787158</v>
      </c>
      <c r="R40" s="1396">
        <v>1257013</v>
      </c>
      <c r="S40" s="1396">
        <v>530145</v>
      </c>
      <c r="T40" s="1396"/>
      <c r="U40" s="1396">
        <v>13418235</v>
      </c>
      <c r="V40" s="1396">
        <v>5900957</v>
      </c>
      <c r="W40" s="1396">
        <v>7517278</v>
      </c>
      <c r="X40" s="1396"/>
      <c r="Y40" s="1396">
        <v>0</v>
      </c>
      <c r="Z40" s="1396"/>
      <c r="AA40" s="1396"/>
      <c r="AB40" s="1396"/>
      <c r="AC40" s="1396">
        <v>3000709</v>
      </c>
      <c r="AD40" s="1396"/>
      <c r="AE40" s="1396">
        <v>3000709</v>
      </c>
      <c r="AF40" s="1396"/>
      <c r="AG40" s="1396">
        <v>4264318</v>
      </c>
      <c r="AH40" s="1396">
        <v>2377347</v>
      </c>
      <c r="AI40" s="1396">
        <v>1886971</v>
      </c>
      <c r="AJ40" s="1396"/>
      <c r="AK40" s="1396">
        <v>5514773</v>
      </c>
      <c r="AL40" s="1396">
        <v>5514773</v>
      </c>
      <c r="AM40" s="1396"/>
      <c r="AN40" s="1396"/>
      <c r="AO40" s="1396">
        <v>5573462</v>
      </c>
      <c r="AP40" s="1396">
        <v>4970137</v>
      </c>
      <c r="AQ40" s="1396">
        <v>603325</v>
      </c>
      <c r="AR40" s="1396"/>
      <c r="AS40" s="1396">
        <v>8316390</v>
      </c>
      <c r="AT40" s="1396">
        <v>5994207</v>
      </c>
      <c r="AU40" s="1396">
        <v>2322183</v>
      </c>
      <c r="AV40" s="1396"/>
      <c r="AW40" s="1396">
        <v>0</v>
      </c>
      <c r="AX40" s="1396"/>
      <c r="AY40" s="1396"/>
      <c r="AZ40" s="1396"/>
      <c r="BA40" s="1396"/>
      <c r="BB40" s="1396">
        <v>0</v>
      </c>
      <c r="BC40" s="1396">
        <v>0</v>
      </c>
      <c r="BD40" s="1396"/>
      <c r="BE40" s="1396">
        <v>0</v>
      </c>
      <c r="BF40" s="1396"/>
      <c r="BG40" s="1396"/>
      <c r="BH40" s="1396"/>
      <c r="BI40" s="1396"/>
      <c r="BJ40" s="1396">
        <v>0</v>
      </c>
      <c r="BK40" s="1396"/>
      <c r="BL40" s="1396">
        <v>0</v>
      </c>
      <c r="BM40" s="1396"/>
      <c r="BN40" s="1396"/>
      <c r="BO40" s="1396"/>
      <c r="BP40" s="1396"/>
      <c r="BQ40" s="1396">
        <v>0</v>
      </c>
      <c r="BR40" s="1396"/>
      <c r="BS40" s="1396">
        <v>0</v>
      </c>
      <c r="BT40" s="1396"/>
      <c r="BU40" s="1396"/>
      <c r="BV40" s="1396"/>
      <c r="BW40" s="1396"/>
      <c r="BX40" s="1396">
        <v>0</v>
      </c>
      <c r="BY40" s="1396"/>
      <c r="BZ40" s="1396"/>
      <c r="CA40" s="1396"/>
      <c r="CB40" s="1396"/>
      <c r="CC40" s="1396"/>
      <c r="CD40" s="1396">
        <v>0</v>
      </c>
      <c r="CE40" s="1396">
        <v>0</v>
      </c>
      <c r="CF40" s="1396"/>
      <c r="CG40" s="1396"/>
      <c r="CH40" s="1396">
        <v>0</v>
      </c>
      <c r="CI40" s="1396"/>
      <c r="CJ40" s="1396"/>
      <c r="CK40" s="1396"/>
      <c r="CL40" s="1396">
        <v>0</v>
      </c>
      <c r="CM40" s="1396"/>
      <c r="CN40" s="1396"/>
      <c r="CO40" s="1396"/>
      <c r="CP40" s="1396"/>
      <c r="CQ40" s="1396">
        <v>0</v>
      </c>
      <c r="CR40" s="1396">
        <v>0</v>
      </c>
      <c r="CS40" s="1396"/>
      <c r="CT40" s="1396"/>
      <c r="CU40" s="1396">
        <v>0</v>
      </c>
      <c r="CV40" s="1396"/>
      <c r="CW40" s="1396"/>
      <c r="CX40" s="1396"/>
      <c r="CY40" s="1396">
        <v>0</v>
      </c>
      <c r="CZ40" s="1396"/>
      <c r="DA40" s="1396">
        <v>0</v>
      </c>
      <c r="DB40" s="1396">
        <v>0</v>
      </c>
      <c r="DC40" s="1396"/>
      <c r="DD40" s="1396"/>
      <c r="DE40" s="1396"/>
      <c r="DF40" s="1396"/>
      <c r="DG40" s="1396"/>
      <c r="DH40" s="1396">
        <v>45505500.120000005</v>
      </c>
      <c r="DI40" s="1396">
        <v>6764789</v>
      </c>
      <c r="DJ40" s="1396">
        <v>2910511</v>
      </c>
      <c r="DK40" s="1396">
        <v>3834206</v>
      </c>
      <c r="DL40" s="1396">
        <v>31995994.120000001</v>
      </c>
      <c r="DM40" s="1396"/>
      <c r="DN40" s="1396">
        <v>10284720</v>
      </c>
      <c r="DO40" s="1396"/>
      <c r="DP40" s="1396"/>
      <c r="DQ40" s="1396">
        <v>188753532.12</v>
      </c>
      <c r="DR40" s="1347"/>
      <c r="DS40" s="1347"/>
      <c r="DT40" s="1347"/>
    </row>
    <row r="41" spans="2:124" s="947" customFormat="1" ht="15.6">
      <c r="B41" s="1196">
        <v>42917</v>
      </c>
      <c r="C41" s="1396">
        <v>80896162</v>
      </c>
      <c r="D41" s="1396">
        <v>80896162</v>
      </c>
      <c r="E41" s="1396">
        <v>64202600</v>
      </c>
      <c r="F41" s="1396">
        <v>16693562</v>
      </c>
      <c r="G41" s="1396"/>
      <c r="H41" s="1396"/>
      <c r="I41" s="1396"/>
      <c r="J41" s="1396"/>
      <c r="K41" s="1396"/>
      <c r="L41" s="1396"/>
      <c r="M41" s="1396"/>
      <c r="N41" s="1396"/>
      <c r="O41" s="1396">
        <v>41375455</v>
      </c>
      <c r="P41" s="1396">
        <v>15177546</v>
      </c>
      <c r="Q41" s="1396">
        <v>1663658</v>
      </c>
      <c r="R41" s="1396">
        <v>993840</v>
      </c>
      <c r="S41" s="1396">
        <v>669818</v>
      </c>
      <c r="T41" s="1396"/>
      <c r="U41" s="1396">
        <v>13513888</v>
      </c>
      <c r="V41" s="1396">
        <v>5971575</v>
      </c>
      <c r="W41" s="1396">
        <v>7542313</v>
      </c>
      <c r="X41" s="1396"/>
      <c r="Y41" s="1396">
        <v>0</v>
      </c>
      <c r="Z41" s="1396"/>
      <c r="AA41" s="1396"/>
      <c r="AB41" s="1396"/>
      <c r="AC41" s="1396">
        <v>0</v>
      </c>
      <c r="AD41" s="1396"/>
      <c r="AE41" s="1396">
        <v>0</v>
      </c>
      <c r="AF41" s="1396"/>
      <c r="AG41" s="1396">
        <v>9087827</v>
      </c>
      <c r="AH41" s="1396">
        <v>7974419</v>
      </c>
      <c r="AI41" s="1396">
        <v>1113408</v>
      </c>
      <c r="AJ41" s="1396"/>
      <c r="AK41" s="1396">
        <v>5771855</v>
      </c>
      <c r="AL41" s="1396">
        <v>5771855</v>
      </c>
      <c r="AM41" s="1396"/>
      <c r="AN41" s="1396"/>
      <c r="AO41" s="1396">
        <v>6658499</v>
      </c>
      <c r="AP41" s="1396">
        <v>6658499</v>
      </c>
      <c r="AQ41" s="1396">
        <v>0</v>
      </c>
      <c r="AR41" s="1396"/>
      <c r="AS41" s="1396">
        <v>4679728</v>
      </c>
      <c r="AT41" s="1396">
        <v>1350982</v>
      </c>
      <c r="AU41" s="1396">
        <v>3328746</v>
      </c>
      <c r="AV41" s="1396"/>
      <c r="AW41" s="1396">
        <v>0</v>
      </c>
      <c r="AX41" s="1396"/>
      <c r="AY41" s="1396"/>
      <c r="AZ41" s="1396"/>
      <c r="BA41" s="1396"/>
      <c r="BB41" s="1396">
        <v>0</v>
      </c>
      <c r="BC41" s="1396">
        <v>0</v>
      </c>
      <c r="BD41" s="1396"/>
      <c r="BE41" s="1396">
        <v>0</v>
      </c>
      <c r="BF41" s="1396"/>
      <c r="BG41" s="1396"/>
      <c r="BH41" s="1396"/>
      <c r="BI41" s="1396"/>
      <c r="BJ41" s="1396">
        <v>0</v>
      </c>
      <c r="BK41" s="1396"/>
      <c r="BL41" s="1396">
        <v>0</v>
      </c>
      <c r="BM41" s="1396"/>
      <c r="BN41" s="1396"/>
      <c r="BO41" s="1396"/>
      <c r="BP41" s="1396"/>
      <c r="BQ41" s="1396">
        <v>0</v>
      </c>
      <c r="BR41" s="1396"/>
      <c r="BS41" s="1396">
        <v>0</v>
      </c>
      <c r="BT41" s="1396"/>
      <c r="BU41" s="1396"/>
      <c r="BV41" s="1396"/>
      <c r="BW41" s="1396"/>
      <c r="BX41" s="1396">
        <v>0</v>
      </c>
      <c r="BY41" s="1396"/>
      <c r="BZ41" s="1396"/>
      <c r="CA41" s="1396"/>
      <c r="CB41" s="1396"/>
      <c r="CC41" s="1396"/>
      <c r="CD41" s="1396">
        <v>0</v>
      </c>
      <c r="CE41" s="1396">
        <v>0</v>
      </c>
      <c r="CF41" s="1396"/>
      <c r="CG41" s="1396"/>
      <c r="CH41" s="1396">
        <v>0</v>
      </c>
      <c r="CI41" s="1396"/>
      <c r="CJ41" s="1396"/>
      <c r="CK41" s="1396"/>
      <c r="CL41" s="1396">
        <v>0</v>
      </c>
      <c r="CM41" s="1396"/>
      <c r="CN41" s="1396"/>
      <c r="CO41" s="1396"/>
      <c r="CP41" s="1396"/>
      <c r="CQ41" s="1396">
        <v>0</v>
      </c>
      <c r="CR41" s="1396">
        <v>0</v>
      </c>
      <c r="CS41" s="1396"/>
      <c r="CT41" s="1396"/>
      <c r="CU41" s="1396">
        <v>0</v>
      </c>
      <c r="CV41" s="1396"/>
      <c r="CW41" s="1396"/>
      <c r="CX41" s="1396"/>
      <c r="CY41" s="1396">
        <v>0</v>
      </c>
      <c r="CZ41" s="1396"/>
      <c r="DA41" s="1396">
        <v>0</v>
      </c>
      <c r="DB41" s="1396">
        <v>0</v>
      </c>
      <c r="DC41" s="1396"/>
      <c r="DD41" s="1396"/>
      <c r="DE41" s="1396"/>
      <c r="DF41" s="1396"/>
      <c r="DG41" s="1396"/>
      <c r="DH41" s="1396">
        <v>46604936</v>
      </c>
      <c r="DI41" s="1396">
        <v>6675370</v>
      </c>
      <c r="DJ41" s="1396">
        <v>2884840</v>
      </c>
      <c r="DK41" s="1396">
        <v>4821952</v>
      </c>
      <c r="DL41" s="1396">
        <v>32222774</v>
      </c>
      <c r="DM41" s="1396"/>
      <c r="DN41" s="1396">
        <v>8798216.6399999857</v>
      </c>
      <c r="DO41" s="1396"/>
      <c r="DP41" s="1396"/>
      <c r="DQ41" s="1396">
        <v>177674769.63999999</v>
      </c>
      <c r="DR41" s="1347"/>
      <c r="DS41" s="1347"/>
      <c r="DT41" s="1347">
        <v>0</v>
      </c>
    </row>
    <row r="42" spans="2:124">
      <c r="B42" s="1196">
        <v>42948</v>
      </c>
      <c r="C42" s="1396">
        <v>89506213</v>
      </c>
      <c r="D42" s="1396">
        <v>89506213</v>
      </c>
      <c r="E42" s="1396">
        <v>68495104</v>
      </c>
      <c r="F42" s="1396">
        <v>21011109</v>
      </c>
      <c r="G42" s="1396"/>
      <c r="H42" s="1396"/>
      <c r="I42" s="1396"/>
      <c r="J42" s="1396"/>
      <c r="K42" s="1396"/>
      <c r="L42" s="1396"/>
      <c r="M42" s="1396"/>
      <c r="N42" s="1396"/>
      <c r="O42" s="1396">
        <v>42554971</v>
      </c>
      <c r="P42" s="1396">
        <v>15589809</v>
      </c>
      <c r="Q42" s="1396">
        <v>1672236</v>
      </c>
      <c r="R42" s="1396">
        <v>1014613</v>
      </c>
      <c r="S42" s="1396">
        <v>657623</v>
      </c>
      <c r="T42" s="1396"/>
      <c r="U42" s="1396">
        <v>13917573</v>
      </c>
      <c r="V42" s="1396">
        <v>2035926</v>
      </c>
      <c r="W42" s="1396">
        <v>11881647</v>
      </c>
      <c r="X42" s="1396"/>
      <c r="Y42" s="1396">
        <v>0</v>
      </c>
      <c r="Z42" s="1396"/>
      <c r="AA42" s="1396"/>
      <c r="AB42" s="1396"/>
      <c r="AC42" s="1396">
        <v>0</v>
      </c>
      <c r="AD42" s="1396"/>
      <c r="AE42" s="1396">
        <v>0</v>
      </c>
      <c r="AF42" s="1396"/>
      <c r="AG42" s="1396">
        <v>5089723</v>
      </c>
      <c r="AH42" s="1396">
        <v>1950595</v>
      </c>
      <c r="AI42" s="1396">
        <v>3139128</v>
      </c>
      <c r="AJ42" s="1396"/>
      <c r="AK42" s="1396">
        <v>5783361</v>
      </c>
      <c r="AL42" s="1396">
        <v>5783361</v>
      </c>
      <c r="AM42" s="1396"/>
      <c r="AN42" s="1396"/>
      <c r="AO42" s="1396">
        <v>6749221</v>
      </c>
      <c r="AP42" s="1396">
        <v>6749221</v>
      </c>
      <c r="AQ42" s="1396">
        <v>0</v>
      </c>
      <c r="AR42" s="1396"/>
      <c r="AS42" s="1396">
        <v>9342857</v>
      </c>
      <c r="AT42" s="1396">
        <v>6022023</v>
      </c>
      <c r="AU42" s="1396">
        <v>3320834</v>
      </c>
      <c r="AV42" s="1396"/>
      <c r="AW42" s="1396">
        <v>0</v>
      </c>
      <c r="AX42" s="1396"/>
      <c r="AY42" s="1396"/>
      <c r="AZ42" s="1396"/>
      <c r="BA42" s="1396"/>
      <c r="BB42" s="1396">
        <v>0</v>
      </c>
      <c r="BC42" s="1396">
        <v>0</v>
      </c>
      <c r="BD42" s="1396"/>
      <c r="BE42" s="1396">
        <v>0</v>
      </c>
      <c r="BF42" s="1396"/>
      <c r="BG42" s="1396"/>
      <c r="BH42" s="1396"/>
      <c r="BI42" s="1396"/>
      <c r="BJ42" s="1396">
        <v>0</v>
      </c>
      <c r="BK42" s="1396"/>
      <c r="BL42" s="1396">
        <v>0</v>
      </c>
      <c r="BM42" s="1396"/>
      <c r="BN42" s="1396"/>
      <c r="BO42" s="1396"/>
      <c r="BP42" s="1396"/>
      <c r="BQ42" s="1396">
        <v>0</v>
      </c>
      <c r="BR42" s="1396"/>
      <c r="BS42" s="1396">
        <v>0</v>
      </c>
      <c r="BT42" s="1396"/>
      <c r="BU42" s="1396"/>
      <c r="BV42" s="1396"/>
      <c r="BW42" s="1396"/>
      <c r="BX42" s="1396">
        <v>0</v>
      </c>
      <c r="BY42" s="1396"/>
      <c r="BZ42" s="1396"/>
      <c r="CA42" s="1396"/>
      <c r="CB42" s="1396"/>
      <c r="CC42" s="1396"/>
      <c r="CD42" s="1396">
        <v>0</v>
      </c>
      <c r="CE42" s="1396">
        <v>0</v>
      </c>
      <c r="CF42" s="1396"/>
      <c r="CG42" s="1396"/>
      <c r="CH42" s="1396">
        <v>0</v>
      </c>
      <c r="CI42" s="1396"/>
      <c r="CJ42" s="1396"/>
      <c r="CK42" s="1396"/>
      <c r="CL42" s="1396">
        <v>0</v>
      </c>
      <c r="CM42" s="1396"/>
      <c r="CN42" s="1396"/>
      <c r="CO42" s="1396"/>
      <c r="CP42" s="1396"/>
      <c r="CQ42" s="1396">
        <v>0</v>
      </c>
      <c r="CR42" s="1396">
        <v>0</v>
      </c>
      <c r="CS42" s="1396"/>
      <c r="CT42" s="1396"/>
      <c r="CU42" s="1396">
        <v>0</v>
      </c>
      <c r="CV42" s="1396"/>
      <c r="CW42" s="1396"/>
      <c r="CX42" s="1396"/>
      <c r="CY42" s="1396">
        <v>0</v>
      </c>
      <c r="CZ42" s="1396"/>
      <c r="DA42" s="1396">
        <v>0</v>
      </c>
      <c r="DB42" s="1396">
        <v>0</v>
      </c>
      <c r="DC42" s="1396"/>
      <c r="DD42" s="1396"/>
      <c r="DE42" s="1396"/>
      <c r="DF42" s="1396"/>
      <c r="DG42" s="1396"/>
      <c r="DH42" s="1396">
        <v>47962485</v>
      </c>
      <c r="DI42" s="1396">
        <v>6754692</v>
      </c>
      <c r="DJ42" s="1396">
        <v>2865656</v>
      </c>
      <c r="DK42" s="1396">
        <v>5914824</v>
      </c>
      <c r="DL42" s="1396">
        <v>32427313</v>
      </c>
      <c r="DM42" s="1396"/>
      <c r="DN42" s="1396">
        <v>9397898.3100000005</v>
      </c>
      <c r="DO42" s="1396"/>
      <c r="DP42" s="1396"/>
      <c r="DQ42" s="1396">
        <v>189421567.31</v>
      </c>
      <c r="DR42" s="1347"/>
      <c r="DS42" s="1347"/>
      <c r="DT42" s="1347"/>
    </row>
    <row r="43" spans="2:124">
      <c r="B43" s="1196">
        <v>42979</v>
      </c>
      <c r="C43" s="1397">
        <v>88309171</v>
      </c>
      <c r="D43" s="1397">
        <v>88309171</v>
      </c>
      <c r="E43" s="1397">
        <v>68798614</v>
      </c>
      <c r="F43" s="1397">
        <v>19510557</v>
      </c>
      <c r="G43" s="1397"/>
      <c r="H43" s="1397"/>
      <c r="I43" s="1397"/>
      <c r="J43" s="1397"/>
      <c r="K43" s="1397"/>
      <c r="L43" s="1397"/>
      <c r="M43" s="1397"/>
      <c r="N43" s="1397"/>
      <c r="O43" s="1397">
        <v>44320304</v>
      </c>
      <c r="P43" s="1397">
        <v>16668834</v>
      </c>
      <c r="Q43" s="1397">
        <v>1610694</v>
      </c>
      <c r="R43" s="1397">
        <v>1358504</v>
      </c>
      <c r="S43" s="1397">
        <v>252190</v>
      </c>
      <c r="T43" s="1397"/>
      <c r="U43" s="1397">
        <v>15058140</v>
      </c>
      <c r="V43" s="1397">
        <v>7081209</v>
      </c>
      <c r="W43" s="1397">
        <v>7976931</v>
      </c>
      <c r="X43" s="1397"/>
      <c r="Y43" s="1397">
        <v>0</v>
      </c>
      <c r="Z43" s="1397"/>
      <c r="AA43" s="1397"/>
      <c r="AB43" s="1397"/>
      <c r="AC43" s="1397">
        <v>0</v>
      </c>
      <c r="AD43" s="1397"/>
      <c r="AE43" s="1397">
        <v>0</v>
      </c>
      <c r="AF43" s="1397"/>
      <c r="AG43" s="1397">
        <v>5602116</v>
      </c>
      <c r="AH43" s="1397">
        <v>5044684</v>
      </c>
      <c r="AI43" s="1397">
        <v>557432</v>
      </c>
      <c r="AJ43" s="1397"/>
      <c r="AK43" s="1397">
        <v>5798293</v>
      </c>
      <c r="AL43" s="1397">
        <v>5798293</v>
      </c>
      <c r="AM43" s="1397"/>
      <c r="AN43" s="1397"/>
      <c r="AO43" s="1397">
        <v>6804747</v>
      </c>
      <c r="AP43" s="1397">
        <v>6804747</v>
      </c>
      <c r="AQ43" s="1397">
        <v>0</v>
      </c>
      <c r="AR43" s="1397"/>
      <c r="AS43" s="1397">
        <v>9446314</v>
      </c>
      <c r="AT43" s="1397">
        <v>7333417</v>
      </c>
      <c r="AU43" s="1397">
        <v>2112897</v>
      </c>
      <c r="AV43" s="1397"/>
      <c r="AW43" s="1397">
        <v>0</v>
      </c>
      <c r="AX43" s="1397"/>
      <c r="AY43" s="1397"/>
      <c r="AZ43" s="1397"/>
      <c r="BA43" s="1397"/>
      <c r="BB43" s="1397">
        <v>0</v>
      </c>
      <c r="BC43" s="1397">
        <v>0</v>
      </c>
      <c r="BD43" s="1397"/>
      <c r="BE43" s="1397">
        <v>0</v>
      </c>
      <c r="BF43" s="1397"/>
      <c r="BG43" s="1397"/>
      <c r="BH43" s="1397"/>
      <c r="BI43" s="1397"/>
      <c r="BJ43" s="1397">
        <v>0</v>
      </c>
      <c r="BK43" s="1397"/>
      <c r="BL43" s="1397">
        <v>0</v>
      </c>
      <c r="BM43" s="1397"/>
      <c r="BN43" s="1397"/>
      <c r="BO43" s="1397"/>
      <c r="BP43" s="1397"/>
      <c r="BQ43" s="1397">
        <v>0</v>
      </c>
      <c r="BR43" s="1397"/>
      <c r="BS43" s="1397">
        <v>0</v>
      </c>
      <c r="BT43" s="1397"/>
      <c r="BU43" s="1397"/>
      <c r="BV43" s="1397"/>
      <c r="BW43" s="1397"/>
      <c r="BX43" s="1397">
        <v>0</v>
      </c>
      <c r="BY43" s="1397"/>
      <c r="BZ43" s="1397"/>
      <c r="CA43" s="1397"/>
      <c r="CB43" s="1397"/>
      <c r="CC43" s="1397"/>
      <c r="CD43" s="1397">
        <v>0</v>
      </c>
      <c r="CE43" s="1397">
        <v>0</v>
      </c>
      <c r="CF43" s="1397"/>
      <c r="CG43" s="1397"/>
      <c r="CH43" s="1397">
        <v>0</v>
      </c>
      <c r="CI43" s="1397"/>
      <c r="CJ43" s="1397"/>
      <c r="CK43" s="1397"/>
      <c r="CL43" s="1397">
        <v>0</v>
      </c>
      <c r="CM43" s="1397"/>
      <c r="CN43" s="1397"/>
      <c r="CO43" s="1397"/>
      <c r="CP43" s="1397"/>
      <c r="CQ43" s="1397">
        <v>0</v>
      </c>
      <c r="CR43" s="1397">
        <v>0</v>
      </c>
      <c r="CS43" s="1397"/>
      <c r="CT43" s="1397"/>
      <c r="CU43" s="1397">
        <v>0</v>
      </c>
      <c r="CV43" s="1397"/>
      <c r="CW43" s="1397"/>
      <c r="CX43" s="1397"/>
      <c r="CY43" s="1397">
        <v>0</v>
      </c>
      <c r="CZ43" s="1397"/>
      <c r="DA43" s="1397">
        <v>0</v>
      </c>
      <c r="DB43" s="1397">
        <v>0</v>
      </c>
      <c r="DC43" s="1397"/>
      <c r="DD43" s="1397"/>
      <c r="DE43" s="1397"/>
      <c r="DF43" s="1397"/>
      <c r="DG43" s="1397"/>
      <c r="DH43" s="1397">
        <v>50250917</v>
      </c>
      <c r="DI43" s="1397">
        <v>6879726</v>
      </c>
      <c r="DJ43" s="1397">
        <v>2857730</v>
      </c>
      <c r="DK43" s="1397">
        <v>6854803</v>
      </c>
      <c r="DL43" s="1397">
        <v>33658658</v>
      </c>
      <c r="DM43" s="1397"/>
      <c r="DN43" s="1397">
        <v>10513927.029999999</v>
      </c>
      <c r="DO43" s="1397"/>
      <c r="DP43" s="1397"/>
      <c r="DQ43" s="1397">
        <v>193394319.03</v>
      </c>
      <c r="DR43" s="1348"/>
      <c r="DS43" s="1348"/>
      <c r="DT43" s="1348"/>
    </row>
    <row r="44" spans="2:124">
      <c r="B44" s="1199">
        <v>43009</v>
      </c>
      <c r="C44" s="1398">
        <v>86940666</v>
      </c>
      <c r="D44" s="1398">
        <v>86940666</v>
      </c>
      <c r="E44" s="1398">
        <v>69011822</v>
      </c>
      <c r="F44" s="1398">
        <v>17928844</v>
      </c>
      <c r="G44" s="1398"/>
      <c r="H44" s="1398"/>
      <c r="I44" s="1398"/>
      <c r="J44" s="1398"/>
      <c r="K44" s="1398"/>
      <c r="L44" s="1398"/>
      <c r="M44" s="1398"/>
      <c r="N44" s="1398"/>
      <c r="O44" s="1398">
        <v>52314191</v>
      </c>
      <c r="P44" s="1398">
        <v>25856227</v>
      </c>
      <c r="Q44" s="1398">
        <v>1697153</v>
      </c>
      <c r="R44" s="1398">
        <v>1126458</v>
      </c>
      <c r="S44" s="1398">
        <v>570695</v>
      </c>
      <c r="T44" s="1398"/>
      <c r="U44" s="1398">
        <v>24159074</v>
      </c>
      <c r="V44" s="1398">
        <v>6674643</v>
      </c>
      <c r="W44" s="1398">
        <v>17484431</v>
      </c>
      <c r="X44" s="1398"/>
      <c r="Y44" s="1398">
        <v>0</v>
      </c>
      <c r="Z44" s="1398"/>
      <c r="AA44" s="1398"/>
      <c r="AB44" s="1398"/>
      <c r="AC44" s="1398">
        <v>0</v>
      </c>
      <c r="AD44" s="1398"/>
      <c r="AE44" s="1398">
        <v>0</v>
      </c>
      <c r="AF44" s="1398"/>
      <c r="AG44" s="1398">
        <v>9471214</v>
      </c>
      <c r="AH44" s="1398">
        <v>7180864</v>
      </c>
      <c r="AI44" s="1398">
        <v>2290350</v>
      </c>
      <c r="AJ44" s="1398"/>
      <c r="AK44" s="1398">
        <v>5797165</v>
      </c>
      <c r="AL44" s="1398">
        <v>5797165</v>
      </c>
      <c r="AM44" s="1398"/>
      <c r="AN44" s="1398"/>
      <c r="AO44" s="1398">
        <v>6850866</v>
      </c>
      <c r="AP44" s="1398">
        <v>6850866</v>
      </c>
      <c r="AQ44" s="1398">
        <v>0</v>
      </c>
      <c r="AR44" s="1398"/>
      <c r="AS44" s="1398">
        <v>4338719</v>
      </c>
      <c r="AT44" s="1398">
        <v>2256007</v>
      </c>
      <c r="AU44" s="1398">
        <v>2082712</v>
      </c>
      <c r="AV44" s="1398"/>
      <c r="AW44" s="1398">
        <v>0</v>
      </c>
      <c r="AX44" s="1398"/>
      <c r="AY44" s="1398"/>
      <c r="AZ44" s="1398"/>
      <c r="BA44" s="1398"/>
      <c r="BB44" s="1398">
        <v>0</v>
      </c>
      <c r="BC44" s="1398">
        <v>0</v>
      </c>
      <c r="BD44" s="1398"/>
      <c r="BE44" s="1398">
        <v>0</v>
      </c>
      <c r="BF44" s="1398"/>
      <c r="BG44" s="1398"/>
      <c r="BH44" s="1398"/>
      <c r="BI44" s="1398"/>
      <c r="BJ44" s="1398">
        <v>0</v>
      </c>
      <c r="BK44" s="1398"/>
      <c r="BL44" s="1398">
        <v>0</v>
      </c>
      <c r="BM44" s="1398"/>
      <c r="BN44" s="1398"/>
      <c r="BO44" s="1398"/>
      <c r="BP44" s="1398"/>
      <c r="BQ44" s="1398">
        <v>0</v>
      </c>
      <c r="BR44" s="1398"/>
      <c r="BS44" s="1398">
        <v>0</v>
      </c>
      <c r="BT44" s="1398"/>
      <c r="BU44" s="1398"/>
      <c r="BV44" s="1398"/>
      <c r="BW44" s="1398"/>
      <c r="BX44" s="1398">
        <v>0</v>
      </c>
      <c r="BY44" s="1398"/>
      <c r="BZ44" s="1398"/>
      <c r="CA44" s="1398"/>
      <c r="CB44" s="1398"/>
      <c r="CC44" s="1398"/>
      <c r="CD44" s="1398">
        <v>0</v>
      </c>
      <c r="CE44" s="1398">
        <v>0</v>
      </c>
      <c r="CF44" s="1398"/>
      <c r="CG44" s="1398"/>
      <c r="CH44" s="1398">
        <v>0</v>
      </c>
      <c r="CI44" s="1398"/>
      <c r="CJ44" s="1398"/>
      <c r="CK44" s="1398"/>
      <c r="CL44" s="1398">
        <v>0</v>
      </c>
      <c r="CM44" s="1398"/>
      <c r="CN44" s="1398"/>
      <c r="CO44" s="1398"/>
      <c r="CP44" s="1398"/>
      <c r="CQ44" s="1398">
        <v>0</v>
      </c>
      <c r="CR44" s="1398">
        <v>0</v>
      </c>
      <c r="CS44" s="1398"/>
      <c r="CT44" s="1398"/>
      <c r="CU44" s="1398">
        <v>0</v>
      </c>
      <c r="CV44" s="1398"/>
      <c r="CW44" s="1398"/>
      <c r="CX44" s="1398"/>
      <c r="CY44" s="1398">
        <v>0</v>
      </c>
      <c r="CZ44" s="1398"/>
      <c r="DA44" s="1398">
        <v>0</v>
      </c>
      <c r="DB44" s="1398">
        <v>0</v>
      </c>
      <c r="DC44" s="1398"/>
      <c r="DD44" s="1398"/>
      <c r="DE44" s="1398"/>
      <c r="DF44" s="1398"/>
      <c r="DG44" s="1398"/>
      <c r="DH44" s="1398">
        <v>53419145</v>
      </c>
      <c r="DI44" s="1398">
        <v>6758261</v>
      </c>
      <c r="DJ44" s="1398">
        <v>2835460</v>
      </c>
      <c r="DK44" s="1398">
        <v>8098470</v>
      </c>
      <c r="DL44" s="1398">
        <v>35726954</v>
      </c>
      <c r="DM44" s="1398"/>
      <c r="DN44" s="1398">
        <v>10636894.74</v>
      </c>
      <c r="DO44" s="1398"/>
      <c r="DP44" s="1398"/>
      <c r="DQ44" s="1398">
        <v>203310896.74000001</v>
      </c>
      <c r="DR44" s="1349"/>
      <c r="DS44" s="1349"/>
      <c r="DT44" s="1349"/>
    </row>
    <row r="45" spans="2:124" s="1350" customFormat="1">
      <c r="B45" s="1351">
        <v>43040</v>
      </c>
      <c r="C45" s="1401">
        <v>97477577</v>
      </c>
      <c r="D45" s="1401">
        <v>97477577</v>
      </c>
      <c r="E45" s="1401">
        <v>73304162</v>
      </c>
      <c r="F45" s="1401">
        <v>24173415</v>
      </c>
      <c r="G45" s="1401"/>
      <c r="H45" s="1401"/>
      <c r="I45" s="1401"/>
      <c r="J45" s="1401"/>
      <c r="K45" s="1401"/>
      <c r="L45" s="1401"/>
      <c r="M45" s="1401"/>
      <c r="N45" s="1401"/>
      <c r="O45" s="1401">
        <v>52341375</v>
      </c>
      <c r="P45" s="1401">
        <v>24863850</v>
      </c>
      <c r="Q45" s="1401">
        <v>1186347</v>
      </c>
      <c r="R45" s="1401">
        <v>711023</v>
      </c>
      <c r="S45" s="1401">
        <v>475324</v>
      </c>
      <c r="T45" s="1401"/>
      <c r="U45" s="1401">
        <v>23677503</v>
      </c>
      <c r="V45" s="1401">
        <v>4215048</v>
      </c>
      <c r="W45" s="1401">
        <v>19462455</v>
      </c>
      <c r="X45" s="1401"/>
      <c r="Y45" s="1401">
        <v>0</v>
      </c>
      <c r="Z45" s="1401"/>
      <c r="AA45" s="1401"/>
      <c r="AB45" s="1401"/>
      <c r="AC45" s="1401">
        <v>0</v>
      </c>
      <c r="AD45" s="1401"/>
      <c r="AE45" s="1401">
        <v>0</v>
      </c>
      <c r="AF45" s="1401"/>
      <c r="AG45" s="1401">
        <v>11883467</v>
      </c>
      <c r="AH45" s="1401">
        <v>10366779</v>
      </c>
      <c r="AI45" s="1401">
        <v>1516688</v>
      </c>
      <c r="AJ45" s="1401"/>
      <c r="AK45" s="1401">
        <v>5795536</v>
      </c>
      <c r="AL45" s="1401">
        <v>5795536</v>
      </c>
      <c r="AM45" s="1401"/>
      <c r="AN45" s="1401"/>
      <c r="AO45" s="1401">
        <v>5386079</v>
      </c>
      <c r="AP45" s="1401">
        <v>5386079</v>
      </c>
      <c r="AQ45" s="1401">
        <v>0</v>
      </c>
      <c r="AR45" s="1401"/>
      <c r="AS45" s="1401">
        <v>4412443</v>
      </c>
      <c r="AT45" s="1401">
        <v>911424</v>
      </c>
      <c r="AU45" s="1401">
        <v>3501019</v>
      </c>
      <c r="AV45" s="1401"/>
      <c r="AW45" s="1401">
        <v>0</v>
      </c>
      <c r="AX45" s="1401"/>
      <c r="AY45" s="1401"/>
      <c r="AZ45" s="1401"/>
      <c r="BA45" s="1401"/>
      <c r="BB45" s="1401">
        <v>0</v>
      </c>
      <c r="BC45" s="1401">
        <v>0</v>
      </c>
      <c r="BD45" s="1401"/>
      <c r="BE45" s="1401">
        <v>0</v>
      </c>
      <c r="BF45" s="1401"/>
      <c r="BG45" s="1401"/>
      <c r="BH45" s="1401"/>
      <c r="BI45" s="1401"/>
      <c r="BJ45" s="1401">
        <v>0</v>
      </c>
      <c r="BK45" s="1401"/>
      <c r="BL45" s="1401">
        <v>0</v>
      </c>
      <c r="BM45" s="1401"/>
      <c r="BN45" s="1401"/>
      <c r="BO45" s="1401"/>
      <c r="BP45" s="1401"/>
      <c r="BQ45" s="1401">
        <v>0</v>
      </c>
      <c r="BR45" s="1401"/>
      <c r="BS45" s="1401">
        <v>0</v>
      </c>
      <c r="BT45" s="1401"/>
      <c r="BU45" s="1401"/>
      <c r="BV45" s="1401"/>
      <c r="BW45" s="1401"/>
      <c r="BX45" s="1401">
        <v>0</v>
      </c>
      <c r="BY45" s="1401"/>
      <c r="BZ45" s="1401"/>
      <c r="CA45" s="1401"/>
      <c r="CB45" s="1401"/>
      <c r="CC45" s="1401"/>
      <c r="CD45" s="1401">
        <v>0</v>
      </c>
      <c r="CE45" s="1401">
        <v>0</v>
      </c>
      <c r="CF45" s="1401"/>
      <c r="CG45" s="1401"/>
      <c r="CH45" s="1401">
        <v>0</v>
      </c>
      <c r="CI45" s="1401"/>
      <c r="CJ45" s="1401"/>
      <c r="CK45" s="1401"/>
      <c r="CL45" s="1401">
        <v>0</v>
      </c>
      <c r="CM45" s="1401"/>
      <c r="CN45" s="1401"/>
      <c r="CO45" s="1401"/>
      <c r="CP45" s="1401"/>
      <c r="CQ45" s="1401">
        <v>0</v>
      </c>
      <c r="CR45" s="1401">
        <v>0</v>
      </c>
      <c r="CS45" s="1401"/>
      <c r="CT45" s="1401"/>
      <c r="CU45" s="1401">
        <v>0</v>
      </c>
      <c r="CV45" s="1401"/>
      <c r="CW45" s="1401"/>
      <c r="CX45" s="1401"/>
      <c r="CY45" s="1401">
        <v>0</v>
      </c>
      <c r="CZ45" s="1401"/>
      <c r="DA45" s="1401">
        <v>0</v>
      </c>
      <c r="DB45" s="1401">
        <v>0</v>
      </c>
      <c r="DC45" s="1401"/>
      <c r="DD45" s="1401"/>
      <c r="DE45" s="1401"/>
      <c r="DF45" s="1401"/>
      <c r="DG45" s="1401"/>
      <c r="DH45" s="1401">
        <v>53042917</v>
      </c>
      <c r="DI45" s="1401">
        <v>6839561</v>
      </c>
      <c r="DJ45" s="1401">
        <v>2819147</v>
      </c>
      <c r="DK45" s="1401">
        <v>9369164</v>
      </c>
      <c r="DL45" s="1401">
        <v>34015045</v>
      </c>
      <c r="DM45" s="1401"/>
      <c r="DN45" s="1401">
        <v>10957352.15</v>
      </c>
      <c r="DO45" s="1401"/>
      <c r="DP45" s="1401"/>
      <c r="DQ45" s="1401">
        <v>213819221.15000001</v>
      </c>
      <c r="DR45" s="1355"/>
      <c r="DS45" s="1355"/>
      <c r="DT45" s="1355"/>
    </row>
    <row r="46" spans="2:124" s="1342" customFormat="1">
      <c r="B46" s="1343">
        <v>43070</v>
      </c>
      <c r="C46" s="1393">
        <v>110028286</v>
      </c>
      <c r="D46" s="1393">
        <v>110028286</v>
      </c>
      <c r="E46" s="1393">
        <v>77940481</v>
      </c>
      <c r="F46" s="1393">
        <v>32087805</v>
      </c>
      <c r="G46" s="1393"/>
      <c r="H46" s="1393"/>
      <c r="I46" s="1393"/>
      <c r="J46" s="1393"/>
      <c r="K46" s="1393"/>
      <c r="L46" s="1393"/>
      <c r="M46" s="1393"/>
      <c r="N46" s="1393"/>
      <c r="O46" s="1393">
        <v>49500604</v>
      </c>
      <c r="P46" s="1393">
        <v>22673501</v>
      </c>
      <c r="Q46" s="1393">
        <v>1454568</v>
      </c>
      <c r="R46" s="1393">
        <v>1315113</v>
      </c>
      <c r="S46" s="1393">
        <v>139455</v>
      </c>
      <c r="T46" s="1393"/>
      <c r="U46" s="1393">
        <v>21218933</v>
      </c>
      <c r="V46" s="1393">
        <v>6356934</v>
      </c>
      <c r="W46" s="1393">
        <v>14861999</v>
      </c>
      <c r="X46" s="1393"/>
      <c r="Y46" s="1393">
        <v>0</v>
      </c>
      <c r="Z46" s="1393"/>
      <c r="AA46" s="1393"/>
      <c r="AB46" s="1393"/>
      <c r="AC46" s="1393">
        <v>0</v>
      </c>
      <c r="AD46" s="1393"/>
      <c r="AE46" s="1393">
        <v>0</v>
      </c>
      <c r="AF46" s="1393"/>
      <c r="AG46" s="1393">
        <v>12184585</v>
      </c>
      <c r="AH46" s="1393">
        <v>9862823</v>
      </c>
      <c r="AI46" s="1393">
        <v>2321762</v>
      </c>
      <c r="AJ46" s="1393"/>
      <c r="AK46" s="1393">
        <v>5989693</v>
      </c>
      <c r="AL46" s="1393">
        <v>5989693</v>
      </c>
      <c r="AM46" s="1393"/>
      <c r="AN46" s="1393"/>
      <c r="AO46" s="1393">
        <v>4819465</v>
      </c>
      <c r="AP46" s="1393">
        <v>4272090</v>
      </c>
      <c r="AQ46" s="1393">
        <v>547375</v>
      </c>
      <c r="AR46" s="1393"/>
      <c r="AS46" s="1393">
        <v>3833360</v>
      </c>
      <c r="AT46" s="1393">
        <v>1489939</v>
      </c>
      <c r="AU46" s="1393">
        <v>2343421</v>
      </c>
      <c r="AV46" s="1393"/>
      <c r="AW46" s="1393">
        <v>0</v>
      </c>
      <c r="AX46" s="1393"/>
      <c r="AY46" s="1393"/>
      <c r="AZ46" s="1393"/>
      <c r="BA46" s="1393"/>
      <c r="BB46" s="1393">
        <v>0</v>
      </c>
      <c r="BC46" s="1393">
        <v>0</v>
      </c>
      <c r="BD46" s="1393"/>
      <c r="BE46" s="1393">
        <v>0</v>
      </c>
      <c r="BF46" s="1393"/>
      <c r="BG46" s="1393"/>
      <c r="BH46" s="1393"/>
      <c r="BI46" s="1393"/>
      <c r="BJ46" s="1393">
        <v>0</v>
      </c>
      <c r="BK46" s="1393"/>
      <c r="BL46" s="1393">
        <v>0</v>
      </c>
      <c r="BM46" s="1393"/>
      <c r="BN46" s="1393"/>
      <c r="BO46" s="1393"/>
      <c r="BP46" s="1393"/>
      <c r="BQ46" s="1393">
        <v>0</v>
      </c>
      <c r="BR46" s="1393"/>
      <c r="BS46" s="1393">
        <v>0</v>
      </c>
      <c r="BT46" s="1393"/>
      <c r="BU46" s="1393"/>
      <c r="BV46" s="1393"/>
      <c r="BW46" s="1393"/>
      <c r="BX46" s="1393">
        <v>0</v>
      </c>
      <c r="BY46" s="1393"/>
      <c r="BZ46" s="1393"/>
      <c r="CA46" s="1393"/>
      <c r="CB46" s="1393"/>
      <c r="CC46" s="1393"/>
      <c r="CD46" s="1393">
        <v>0</v>
      </c>
      <c r="CE46" s="1393">
        <v>0</v>
      </c>
      <c r="CF46" s="1393"/>
      <c r="CG46" s="1393"/>
      <c r="CH46" s="1393">
        <v>0</v>
      </c>
      <c r="CI46" s="1393"/>
      <c r="CJ46" s="1393"/>
      <c r="CK46" s="1393"/>
      <c r="CL46" s="1393">
        <v>0</v>
      </c>
      <c r="CM46" s="1393"/>
      <c r="CN46" s="1393"/>
      <c r="CO46" s="1393"/>
      <c r="CP46" s="1393"/>
      <c r="CQ46" s="1393">
        <v>0</v>
      </c>
      <c r="CR46" s="1393">
        <v>0</v>
      </c>
      <c r="CS46" s="1393"/>
      <c r="CT46" s="1393"/>
      <c r="CU46" s="1393">
        <v>0</v>
      </c>
      <c r="CV46" s="1393"/>
      <c r="CW46" s="1393"/>
      <c r="CX46" s="1393"/>
      <c r="CY46" s="1393">
        <v>0</v>
      </c>
      <c r="CZ46" s="1393"/>
      <c r="DA46" s="1393">
        <v>0</v>
      </c>
      <c r="DB46" s="1393">
        <v>0</v>
      </c>
      <c r="DC46" s="1393"/>
      <c r="DD46" s="1393"/>
      <c r="DE46" s="1393"/>
      <c r="DF46" s="1393"/>
      <c r="DG46" s="1393"/>
      <c r="DH46" s="1393">
        <v>54449964.57</v>
      </c>
      <c r="DI46" s="1393">
        <v>6918830</v>
      </c>
      <c r="DJ46" s="1393">
        <v>2820797</v>
      </c>
      <c r="DK46" s="1393">
        <v>11352959</v>
      </c>
      <c r="DL46" s="1393">
        <v>33357378.57</v>
      </c>
      <c r="DM46" s="1393"/>
      <c r="DN46" s="1393">
        <v>12728165</v>
      </c>
      <c r="DO46" s="1393"/>
      <c r="DP46" s="1393"/>
      <c r="DQ46" s="1393">
        <v>226707019.56999999</v>
      </c>
      <c r="DR46" s="1344"/>
      <c r="DS46" s="1344"/>
      <c r="DT46" s="1344"/>
    </row>
    <row r="47" spans="2:124" s="1350" customFormat="1">
      <c r="C47" s="1401"/>
      <c r="D47" s="1401"/>
      <c r="E47" s="1401"/>
      <c r="F47" s="1401"/>
      <c r="G47" s="1401"/>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355"/>
      <c r="DS47" s="1355"/>
      <c r="DT47" s="1355"/>
    </row>
    <row r="48" spans="2:124" s="1350" customFormat="1">
      <c r="C48" s="1401"/>
      <c r="D48" s="1401"/>
      <c r="E48" s="1401"/>
      <c r="F48" s="1401"/>
      <c r="G48" s="1401"/>
      <c r="H48" s="1401"/>
      <c r="I48" s="1401"/>
      <c r="J48" s="1401"/>
      <c r="K48" s="1401"/>
      <c r="L48" s="1401"/>
      <c r="M48" s="1401"/>
      <c r="N48" s="1401"/>
      <c r="O48" s="1401"/>
      <c r="P48" s="1401"/>
      <c r="Q48" s="1401"/>
      <c r="R48" s="1401"/>
      <c r="S48" s="1401"/>
      <c r="T48" s="1401"/>
      <c r="U48" s="1401"/>
      <c r="V48" s="1401"/>
      <c r="W48" s="1401"/>
      <c r="X48" s="1401"/>
      <c r="Y48" s="1401"/>
      <c r="Z48" s="1401"/>
      <c r="AA48" s="1401"/>
      <c r="AB48" s="1401"/>
      <c r="AC48" s="1401"/>
      <c r="AD48" s="1401"/>
      <c r="AE48" s="1401"/>
      <c r="AF48" s="1401"/>
      <c r="AG48" s="1401"/>
      <c r="AH48" s="1401"/>
      <c r="AI48" s="1401"/>
      <c r="AJ48" s="1401"/>
      <c r="AK48" s="1401"/>
      <c r="AL48" s="1401"/>
      <c r="AM48" s="1401"/>
      <c r="AN48" s="1401"/>
      <c r="AO48" s="1401"/>
      <c r="AP48" s="1401"/>
      <c r="AQ48" s="1401"/>
      <c r="AR48" s="1401"/>
      <c r="AS48" s="1401"/>
      <c r="AT48" s="1401"/>
      <c r="AU48" s="1401"/>
      <c r="AV48" s="1401"/>
      <c r="AW48" s="1401"/>
      <c r="AX48" s="1401"/>
      <c r="AY48" s="1401"/>
      <c r="AZ48" s="1401"/>
      <c r="BA48" s="1401"/>
      <c r="BB48" s="1401"/>
      <c r="BC48" s="1401"/>
      <c r="BD48" s="1401"/>
      <c r="BE48" s="1401"/>
      <c r="BF48" s="1401"/>
      <c r="BG48" s="1401"/>
      <c r="BH48" s="1401"/>
      <c r="BI48" s="1401"/>
      <c r="BJ48" s="1401"/>
      <c r="BK48" s="1401"/>
      <c r="BL48" s="1401"/>
      <c r="BM48" s="1401"/>
      <c r="BN48" s="1401"/>
      <c r="BO48" s="1401"/>
      <c r="BP48" s="1401"/>
      <c r="BQ48" s="1401"/>
      <c r="BR48" s="1401"/>
      <c r="BS48" s="1401"/>
      <c r="BT48" s="1401"/>
      <c r="BU48" s="1401"/>
      <c r="BV48" s="1401"/>
      <c r="BW48" s="1401"/>
      <c r="BX48" s="1401"/>
      <c r="BY48" s="1401"/>
      <c r="BZ48" s="1401"/>
      <c r="CA48" s="1401"/>
      <c r="CB48" s="1401"/>
      <c r="CC48" s="1401"/>
      <c r="CD48" s="1401"/>
      <c r="CE48" s="1401"/>
      <c r="CF48" s="1401"/>
      <c r="CG48" s="1401"/>
      <c r="CH48" s="1401"/>
      <c r="CI48" s="1401"/>
      <c r="CJ48" s="1401"/>
      <c r="CK48" s="1401"/>
      <c r="CL48" s="1401"/>
      <c r="CM48" s="1401"/>
      <c r="CN48" s="1401"/>
      <c r="CO48" s="1401"/>
      <c r="CP48" s="1401"/>
      <c r="CQ48" s="1401"/>
      <c r="CR48" s="1401"/>
      <c r="CS48" s="1401"/>
      <c r="CT48" s="1401"/>
      <c r="CU48" s="1401"/>
      <c r="CV48" s="1401"/>
      <c r="CW48" s="1401"/>
      <c r="CX48" s="1401"/>
      <c r="CY48" s="1401"/>
      <c r="CZ48" s="1401"/>
      <c r="DA48" s="1401"/>
      <c r="DB48" s="1401"/>
      <c r="DC48" s="1401"/>
      <c r="DD48" s="1401"/>
      <c r="DE48" s="1401"/>
      <c r="DF48" s="1401"/>
      <c r="DG48" s="1401"/>
      <c r="DH48" s="1401"/>
      <c r="DI48" s="1401"/>
      <c r="DJ48" s="1401"/>
      <c r="DK48" s="1401"/>
      <c r="DL48" s="1401"/>
      <c r="DM48" s="1401"/>
      <c r="DN48" s="1401"/>
      <c r="DO48" s="1401"/>
      <c r="DP48" s="1401"/>
      <c r="DQ48" s="1401"/>
      <c r="DR48" s="1355"/>
      <c r="DS48" s="1355"/>
      <c r="DT48" s="1355"/>
    </row>
    <row r="49" spans="2:124" s="1350" customFormat="1">
      <c r="B49" s="1343">
        <v>43101</v>
      </c>
      <c r="C49" s="1401">
        <v>94159842</v>
      </c>
      <c r="D49" s="1401">
        <v>94159842</v>
      </c>
      <c r="E49" s="1401">
        <v>72261790</v>
      </c>
      <c r="F49" s="1401">
        <v>21898052</v>
      </c>
      <c r="G49" s="1401"/>
      <c r="H49" s="1401"/>
      <c r="I49" s="1401"/>
      <c r="J49" s="1401"/>
      <c r="K49" s="1401"/>
      <c r="L49" s="1401"/>
      <c r="M49" s="1401"/>
      <c r="N49" s="1401"/>
      <c r="O49" s="1401">
        <v>48317822</v>
      </c>
      <c r="P49" s="1401">
        <v>22915699</v>
      </c>
      <c r="Q49" s="1401">
        <v>1571024</v>
      </c>
      <c r="R49" s="1401">
        <v>1044293</v>
      </c>
      <c r="S49" s="1401">
        <v>526731</v>
      </c>
      <c r="T49" s="1401"/>
      <c r="U49" s="1401">
        <v>21344675</v>
      </c>
      <c r="V49" s="1401">
        <v>6479299</v>
      </c>
      <c r="W49" s="1401">
        <v>14865376</v>
      </c>
      <c r="X49" s="1401"/>
      <c r="Y49" s="1401">
        <v>0</v>
      </c>
      <c r="Z49" s="1401"/>
      <c r="AA49" s="1401"/>
      <c r="AB49" s="1401"/>
      <c r="AC49" s="1401">
        <v>0</v>
      </c>
      <c r="AD49" s="1401"/>
      <c r="AE49" s="1401">
        <v>0</v>
      </c>
      <c r="AF49" s="1401"/>
      <c r="AG49" s="1401">
        <v>10167844</v>
      </c>
      <c r="AH49" s="1401">
        <v>8746945</v>
      </c>
      <c r="AI49" s="1401">
        <v>1420899</v>
      </c>
      <c r="AJ49" s="1401"/>
      <c r="AK49" s="1401">
        <v>5949059</v>
      </c>
      <c r="AL49" s="1401">
        <v>5949059</v>
      </c>
      <c r="AM49" s="1401"/>
      <c r="AN49" s="1401"/>
      <c r="AO49" s="1401">
        <v>4823860</v>
      </c>
      <c r="AP49" s="1401">
        <v>4770618</v>
      </c>
      <c r="AQ49" s="1401">
        <v>53242</v>
      </c>
      <c r="AR49" s="1401"/>
      <c r="AS49" s="1401">
        <v>4461360</v>
      </c>
      <c r="AT49" s="1401">
        <v>1503369</v>
      </c>
      <c r="AU49" s="1401">
        <v>2957991</v>
      </c>
      <c r="AV49" s="1401"/>
      <c r="AW49" s="1401">
        <v>0</v>
      </c>
      <c r="AX49" s="1401"/>
      <c r="AY49" s="1401"/>
      <c r="AZ49" s="1401"/>
      <c r="BA49" s="1401"/>
      <c r="BB49" s="1401">
        <v>0</v>
      </c>
      <c r="BC49" s="1401">
        <v>0</v>
      </c>
      <c r="BD49" s="1401"/>
      <c r="BE49" s="1401">
        <v>0</v>
      </c>
      <c r="BF49" s="1401"/>
      <c r="BG49" s="1401"/>
      <c r="BH49" s="1401"/>
      <c r="BI49" s="1401"/>
      <c r="BJ49" s="1401">
        <v>0</v>
      </c>
      <c r="BK49" s="1401"/>
      <c r="BL49" s="1401">
        <v>0</v>
      </c>
      <c r="BM49" s="1401"/>
      <c r="BN49" s="1401"/>
      <c r="BO49" s="1401"/>
      <c r="BP49" s="1401"/>
      <c r="BQ49" s="1401">
        <v>0</v>
      </c>
      <c r="BR49" s="1401"/>
      <c r="BS49" s="1401">
        <v>0</v>
      </c>
      <c r="BT49" s="1401"/>
      <c r="BU49" s="1401"/>
      <c r="BV49" s="1401"/>
      <c r="BW49" s="1401"/>
      <c r="BX49" s="1401">
        <v>0</v>
      </c>
      <c r="BY49" s="1401"/>
      <c r="BZ49" s="1401"/>
      <c r="CA49" s="1401"/>
      <c r="CB49" s="1401"/>
      <c r="CC49" s="1401"/>
      <c r="CD49" s="1401">
        <v>0</v>
      </c>
      <c r="CE49" s="1401">
        <v>0</v>
      </c>
      <c r="CF49" s="1401"/>
      <c r="CG49" s="1401"/>
      <c r="CH49" s="1401">
        <v>0</v>
      </c>
      <c r="CI49" s="1401"/>
      <c r="CJ49" s="1401"/>
      <c r="CK49" s="1401"/>
      <c r="CL49" s="1401">
        <v>0</v>
      </c>
      <c r="CM49" s="1401"/>
      <c r="CN49" s="1401"/>
      <c r="CO49" s="1401"/>
      <c r="CP49" s="1401"/>
      <c r="CQ49" s="1401">
        <v>0</v>
      </c>
      <c r="CR49" s="1401">
        <v>0</v>
      </c>
      <c r="CS49" s="1401"/>
      <c r="CT49" s="1401"/>
      <c r="CU49" s="1401">
        <v>0</v>
      </c>
      <c r="CV49" s="1401"/>
      <c r="CW49" s="1401"/>
      <c r="CX49" s="1401"/>
      <c r="CY49" s="1401">
        <v>0</v>
      </c>
      <c r="CZ49" s="1401"/>
      <c r="DA49" s="1401">
        <v>0</v>
      </c>
      <c r="DB49" s="1401">
        <v>0</v>
      </c>
      <c r="DC49" s="1401"/>
      <c r="DD49" s="1401"/>
      <c r="DE49" s="1401"/>
      <c r="DF49" s="1401"/>
      <c r="DG49" s="1401"/>
      <c r="DH49" s="1401">
        <v>51379435</v>
      </c>
      <c r="DI49" s="1401">
        <v>8090978</v>
      </c>
      <c r="DJ49" s="1401">
        <v>5468095</v>
      </c>
      <c r="DK49" s="1401">
        <v>1262958</v>
      </c>
      <c r="DL49" s="1401">
        <v>36557404</v>
      </c>
      <c r="DM49" s="1401"/>
      <c r="DN49" s="1401">
        <v>11516495.610000014</v>
      </c>
      <c r="DO49" s="1401"/>
      <c r="DP49" s="1401"/>
      <c r="DQ49" s="1401">
        <v>205373594.61000001</v>
      </c>
      <c r="DR49" s="1355"/>
      <c r="DS49" s="1355"/>
      <c r="DT49" s="1355"/>
    </row>
    <row r="50" spans="2:124" s="1350" customFormat="1">
      <c r="B50" s="1343">
        <v>43132</v>
      </c>
      <c r="C50" s="1401">
        <v>101419610</v>
      </c>
      <c r="D50" s="1401">
        <v>101419610</v>
      </c>
      <c r="E50" s="1401">
        <v>77228117</v>
      </c>
      <c r="F50" s="1401">
        <v>24191493</v>
      </c>
      <c r="G50" s="1401"/>
      <c r="H50" s="1401"/>
      <c r="I50" s="1401"/>
      <c r="J50" s="1401"/>
      <c r="K50" s="1401"/>
      <c r="L50" s="1401"/>
      <c r="M50" s="1401"/>
      <c r="N50" s="1401"/>
      <c r="O50" s="1401">
        <v>52663419</v>
      </c>
      <c r="P50" s="1401">
        <v>24953608</v>
      </c>
      <c r="Q50" s="1401">
        <v>2743444</v>
      </c>
      <c r="R50" s="1401">
        <v>1191061</v>
      </c>
      <c r="S50" s="1401">
        <v>1552383</v>
      </c>
      <c r="T50" s="1401"/>
      <c r="U50" s="1401">
        <v>22210164</v>
      </c>
      <c r="V50" s="1401">
        <v>6949589</v>
      </c>
      <c r="W50" s="1401">
        <v>15260575</v>
      </c>
      <c r="X50" s="1401"/>
      <c r="Y50" s="1401">
        <v>0</v>
      </c>
      <c r="Z50" s="1401"/>
      <c r="AA50" s="1401"/>
      <c r="AB50" s="1401"/>
      <c r="AC50" s="1401">
        <v>0</v>
      </c>
      <c r="AD50" s="1401"/>
      <c r="AE50" s="1401">
        <v>0</v>
      </c>
      <c r="AF50" s="1401"/>
      <c r="AG50" s="1401">
        <v>10690137</v>
      </c>
      <c r="AH50" s="1401">
        <v>7696953</v>
      </c>
      <c r="AI50" s="1401">
        <v>2993184</v>
      </c>
      <c r="AJ50" s="1401"/>
      <c r="AK50" s="1401">
        <v>5829055</v>
      </c>
      <c r="AL50" s="1401">
        <v>5717199</v>
      </c>
      <c r="AM50" s="1401">
        <v>111856</v>
      </c>
      <c r="AN50" s="1401"/>
      <c r="AO50" s="1401">
        <v>5907690</v>
      </c>
      <c r="AP50" s="1401">
        <v>4233145</v>
      </c>
      <c r="AQ50" s="1401">
        <v>1674545</v>
      </c>
      <c r="AR50" s="1401"/>
      <c r="AS50" s="1401">
        <v>5282929</v>
      </c>
      <c r="AT50" s="1401">
        <v>1633272</v>
      </c>
      <c r="AU50" s="1401">
        <v>3649657</v>
      </c>
      <c r="AV50" s="1401"/>
      <c r="AW50" s="1401">
        <v>0</v>
      </c>
      <c r="AX50" s="1401"/>
      <c r="AY50" s="1401"/>
      <c r="AZ50" s="1401"/>
      <c r="BA50" s="1401"/>
      <c r="BB50" s="1401">
        <v>0</v>
      </c>
      <c r="BC50" s="1401">
        <v>0</v>
      </c>
      <c r="BD50" s="1401"/>
      <c r="BE50" s="1401">
        <v>0</v>
      </c>
      <c r="BF50" s="1401"/>
      <c r="BG50" s="1401"/>
      <c r="BH50" s="1401"/>
      <c r="BI50" s="1401"/>
      <c r="BJ50" s="1401">
        <v>0</v>
      </c>
      <c r="BK50" s="1401"/>
      <c r="BL50" s="1401">
        <v>0</v>
      </c>
      <c r="BM50" s="1401"/>
      <c r="BN50" s="1401"/>
      <c r="BO50" s="1401"/>
      <c r="BP50" s="1401"/>
      <c r="BQ50" s="1401">
        <v>0</v>
      </c>
      <c r="BR50" s="1401"/>
      <c r="BS50" s="1401">
        <v>0</v>
      </c>
      <c r="BT50" s="1401"/>
      <c r="BU50" s="1401"/>
      <c r="BV50" s="1401"/>
      <c r="BW50" s="1401"/>
      <c r="BX50" s="1401">
        <v>0</v>
      </c>
      <c r="BY50" s="1401"/>
      <c r="BZ50" s="1401"/>
      <c r="CA50" s="1401"/>
      <c r="CB50" s="1401"/>
      <c r="CC50" s="1401"/>
      <c r="CD50" s="1401">
        <v>0</v>
      </c>
      <c r="CE50" s="1401">
        <v>0</v>
      </c>
      <c r="CF50" s="1401"/>
      <c r="CG50" s="1401"/>
      <c r="CH50" s="1401">
        <v>0</v>
      </c>
      <c r="CI50" s="1401"/>
      <c r="CJ50" s="1401"/>
      <c r="CK50" s="1401"/>
      <c r="CL50" s="1401">
        <v>0</v>
      </c>
      <c r="CM50" s="1401"/>
      <c r="CN50" s="1401"/>
      <c r="CO50" s="1401"/>
      <c r="CP50" s="1401"/>
      <c r="CQ50" s="1401">
        <v>0</v>
      </c>
      <c r="CR50" s="1401">
        <v>0</v>
      </c>
      <c r="CS50" s="1401"/>
      <c r="CT50" s="1401"/>
      <c r="CU50" s="1401">
        <v>0</v>
      </c>
      <c r="CV50" s="1401"/>
      <c r="CW50" s="1401"/>
      <c r="CX50" s="1401"/>
      <c r="CY50" s="1401">
        <v>0</v>
      </c>
      <c r="CZ50" s="1401"/>
      <c r="DA50" s="1401">
        <v>0</v>
      </c>
      <c r="DB50" s="1401">
        <v>0</v>
      </c>
      <c r="DC50" s="1401"/>
      <c r="DD50" s="1401"/>
      <c r="DE50" s="1401"/>
      <c r="DF50" s="1401"/>
      <c r="DG50" s="1401"/>
      <c r="DH50" s="1401">
        <v>52267461</v>
      </c>
      <c r="DI50" s="1401">
        <v>7453639</v>
      </c>
      <c r="DJ50" s="1401">
        <v>6221399</v>
      </c>
      <c r="DK50" s="1401">
        <v>2138147</v>
      </c>
      <c r="DL50" s="1401">
        <v>36454276</v>
      </c>
      <c r="DM50" s="1401"/>
      <c r="DN50" s="1401">
        <v>11794863.919999987</v>
      </c>
      <c r="DO50" s="1401"/>
      <c r="DP50" s="1401"/>
      <c r="DQ50" s="1401">
        <v>218145353.91999999</v>
      </c>
      <c r="DR50" s="1355"/>
      <c r="DS50" s="1355"/>
      <c r="DT50" s="1355"/>
    </row>
    <row r="51" spans="2:124" s="1350" customFormat="1">
      <c r="B51" s="1343">
        <v>43160</v>
      </c>
      <c r="C51" s="1401">
        <v>103537422</v>
      </c>
      <c r="D51" s="1401">
        <v>103537422</v>
      </c>
      <c r="E51" s="1401">
        <v>76002643</v>
      </c>
      <c r="F51" s="1401">
        <v>27534779</v>
      </c>
      <c r="G51" s="1401"/>
      <c r="H51" s="1401"/>
      <c r="I51" s="1401"/>
      <c r="J51" s="1401"/>
      <c r="K51" s="1401"/>
      <c r="L51" s="1401"/>
      <c r="M51" s="1401"/>
      <c r="N51" s="1401"/>
      <c r="O51" s="1401">
        <v>47012822</v>
      </c>
      <c r="P51" s="1401">
        <v>18212835</v>
      </c>
      <c r="Q51" s="1401">
        <v>1724433</v>
      </c>
      <c r="R51" s="1401">
        <v>1544239</v>
      </c>
      <c r="S51" s="1401">
        <v>180194</v>
      </c>
      <c r="T51" s="1401"/>
      <c r="U51" s="1401">
        <v>16488402</v>
      </c>
      <c r="V51" s="1401">
        <v>10899705</v>
      </c>
      <c r="W51" s="1401">
        <v>5588697</v>
      </c>
      <c r="X51" s="1401"/>
      <c r="Y51" s="1401">
        <v>0</v>
      </c>
      <c r="Z51" s="1401"/>
      <c r="AA51" s="1401"/>
      <c r="AB51" s="1401"/>
      <c r="AC51" s="1401">
        <v>0</v>
      </c>
      <c r="AD51" s="1401"/>
      <c r="AE51" s="1401">
        <v>0</v>
      </c>
      <c r="AF51" s="1401"/>
      <c r="AG51" s="1401">
        <v>13962753</v>
      </c>
      <c r="AH51" s="1401">
        <v>11337660</v>
      </c>
      <c r="AI51" s="1401">
        <v>2625093</v>
      </c>
      <c r="AJ51" s="1401"/>
      <c r="AK51" s="1401">
        <v>5798769</v>
      </c>
      <c r="AL51" s="1401">
        <v>5686528</v>
      </c>
      <c r="AM51" s="1401">
        <v>112241</v>
      </c>
      <c r="AN51" s="1401"/>
      <c r="AO51" s="1401">
        <v>5097824</v>
      </c>
      <c r="AP51" s="1401">
        <v>4661108</v>
      </c>
      <c r="AQ51" s="1401">
        <v>436716</v>
      </c>
      <c r="AR51" s="1401"/>
      <c r="AS51" s="1401">
        <v>3940641</v>
      </c>
      <c r="AT51" s="1401">
        <v>2289794</v>
      </c>
      <c r="AU51" s="1401">
        <v>1650847</v>
      </c>
      <c r="AV51" s="1401"/>
      <c r="AW51" s="1401">
        <v>0</v>
      </c>
      <c r="AX51" s="1401"/>
      <c r="AY51" s="1401"/>
      <c r="AZ51" s="1401"/>
      <c r="BA51" s="1401"/>
      <c r="BB51" s="1401">
        <v>0</v>
      </c>
      <c r="BC51" s="1401">
        <v>0</v>
      </c>
      <c r="BD51" s="1401"/>
      <c r="BE51" s="1401">
        <v>0</v>
      </c>
      <c r="BF51" s="1401"/>
      <c r="BG51" s="1401"/>
      <c r="BH51" s="1401"/>
      <c r="BI51" s="1401"/>
      <c r="BJ51" s="1401">
        <v>0</v>
      </c>
      <c r="BK51" s="1401"/>
      <c r="BL51" s="1401">
        <v>0</v>
      </c>
      <c r="BM51" s="1401"/>
      <c r="BN51" s="1401"/>
      <c r="BO51" s="1401"/>
      <c r="BP51" s="1401"/>
      <c r="BQ51" s="1401">
        <v>0</v>
      </c>
      <c r="BR51" s="1401"/>
      <c r="BS51" s="1401">
        <v>0</v>
      </c>
      <c r="BT51" s="1401"/>
      <c r="BU51" s="1401"/>
      <c r="BV51" s="1401"/>
      <c r="BW51" s="1401"/>
      <c r="BX51" s="1401">
        <v>0</v>
      </c>
      <c r="BY51" s="1401"/>
      <c r="BZ51" s="1401"/>
      <c r="CA51" s="1401"/>
      <c r="CB51" s="1401"/>
      <c r="CC51" s="1401"/>
      <c r="CD51" s="1401">
        <v>0</v>
      </c>
      <c r="CE51" s="1401">
        <v>0</v>
      </c>
      <c r="CF51" s="1401"/>
      <c r="CG51" s="1401"/>
      <c r="CH51" s="1401">
        <v>0</v>
      </c>
      <c r="CI51" s="1401"/>
      <c r="CJ51" s="1401"/>
      <c r="CK51" s="1401"/>
      <c r="CL51" s="1401">
        <v>0</v>
      </c>
      <c r="CM51" s="1401"/>
      <c r="CN51" s="1401"/>
      <c r="CO51" s="1401"/>
      <c r="CP51" s="1401"/>
      <c r="CQ51" s="1401">
        <v>0</v>
      </c>
      <c r="CR51" s="1401">
        <v>0</v>
      </c>
      <c r="CS51" s="1401"/>
      <c r="CT51" s="1401"/>
      <c r="CU51" s="1401">
        <v>0</v>
      </c>
      <c r="CV51" s="1401"/>
      <c r="CW51" s="1401"/>
      <c r="CX51" s="1401"/>
      <c r="CY51" s="1401">
        <v>0</v>
      </c>
      <c r="CZ51" s="1401"/>
      <c r="DA51" s="1401">
        <v>0</v>
      </c>
      <c r="DB51" s="1401">
        <v>0</v>
      </c>
      <c r="DC51" s="1401"/>
      <c r="DD51" s="1401"/>
      <c r="DE51" s="1401"/>
      <c r="DF51" s="1401"/>
      <c r="DG51" s="1401"/>
      <c r="DH51" s="1401">
        <v>53176904</v>
      </c>
      <c r="DI51" s="1401">
        <v>7972999</v>
      </c>
      <c r="DJ51" s="1401">
        <v>6165707</v>
      </c>
      <c r="DK51" s="1401">
        <v>2921781</v>
      </c>
      <c r="DL51" s="1401">
        <v>36116417</v>
      </c>
      <c r="DM51" s="1401"/>
      <c r="DN51" s="1401">
        <v>14643797.479999989</v>
      </c>
      <c r="DO51" s="1401"/>
      <c r="DP51" s="1401"/>
      <c r="DQ51" s="1401">
        <v>218370945.47999999</v>
      </c>
      <c r="DR51" s="1355"/>
      <c r="DS51" s="1355"/>
      <c r="DT51" s="1355"/>
    </row>
    <row r="52" spans="2:124" s="1350" customFormat="1">
      <c r="B52" s="1343">
        <v>43191</v>
      </c>
      <c r="C52" s="1401">
        <v>104276397</v>
      </c>
      <c r="D52" s="1401">
        <v>104276397</v>
      </c>
      <c r="E52" s="1401">
        <v>77136703</v>
      </c>
      <c r="F52" s="1401">
        <v>27139694</v>
      </c>
      <c r="G52" s="1401"/>
      <c r="H52" s="1401"/>
      <c r="I52" s="1401"/>
      <c r="J52" s="1401"/>
      <c r="K52" s="1401"/>
      <c r="L52" s="1401"/>
      <c r="M52" s="1401"/>
      <c r="N52" s="1401"/>
      <c r="O52" s="1401">
        <v>41804426</v>
      </c>
      <c r="P52" s="1401">
        <v>14993227</v>
      </c>
      <c r="Q52" s="1401">
        <v>1490403</v>
      </c>
      <c r="R52" s="1401">
        <v>1143172</v>
      </c>
      <c r="S52" s="1401">
        <v>347231</v>
      </c>
      <c r="T52" s="1401"/>
      <c r="U52" s="1401">
        <v>13502824</v>
      </c>
      <c r="V52" s="1401">
        <v>1493404</v>
      </c>
      <c r="W52" s="1401">
        <v>12009420</v>
      </c>
      <c r="X52" s="1401"/>
      <c r="Y52" s="1401">
        <v>0</v>
      </c>
      <c r="Z52" s="1401"/>
      <c r="AA52" s="1401"/>
      <c r="AB52" s="1401"/>
      <c r="AC52" s="1401">
        <v>0</v>
      </c>
      <c r="AD52" s="1401"/>
      <c r="AE52" s="1401">
        <v>0</v>
      </c>
      <c r="AF52" s="1401"/>
      <c r="AG52" s="1401">
        <v>14283735</v>
      </c>
      <c r="AH52" s="1401">
        <v>11619137</v>
      </c>
      <c r="AI52" s="1401">
        <v>2664598</v>
      </c>
      <c r="AJ52" s="1401"/>
      <c r="AK52" s="1401">
        <v>5786801</v>
      </c>
      <c r="AL52" s="1401">
        <v>5786801</v>
      </c>
      <c r="AM52" s="1401">
        <v>0</v>
      </c>
      <c r="AN52" s="1401"/>
      <c r="AO52" s="1401">
        <v>4043872</v>
      </c>
      <c r="AP52" s="1401">
        <v>4043872</v>
      </c>
      <c r="AQ52" s="1401">
        <v>0</v>
      </c>
      <c r="AR52" s="1401"/>
      <c r="AS52" s="1401">
        <v>2696791</v>
      </c>
      <c r="AT52" s="1401">
        <v>992126</v>
      </c>
      <c r="AU52" s="1401">
        <v>1704665</v>
      </c>
      <c r="AV52" s="1401"/>
      <c r="AW52" s="1401">
        <v>0</v>
      </c>
      <c r="AX52" s="1401"/>
      <c r="AY52" s="1401"/>
      <c r="AZ52" s="1401"/>
      <c r="BA52" s="1401"/>
      <c r="BB52" s="1401">
        <v>0</v>
      </c>
      <c r="BC52" s="1401">
        <v>0</v>
      </c>
      <c r="BD52" s="1401"/>
      <c r="BE52" s="1401">
        <v>0</v>
      </c>
      <c r="BF52" s="1401"/>
      <c r="BG52" s="1401"/>
      <c r="BH52" s="1401"/>
      <c r="BI52" s="1401"/>
      <c r="BJ52" s="1401">
        <v>0</v>
      </c>
      <c r="BK52" s="1401"/>
      <c r="BL52" s="1401">
        <v>0</v>
      </c>
      <c r="BM52" s="1401"/>
      <c r="BN52" s="1401"/>
      <c r="BO52" s="1401"/>
      <c r="BP52" s="1401"/>
      <c r="BQ52" s="1401">
        <v>0</v>
      </c>
      <c r="BR52" s="1401"/>
      <c r="BS52" s="1401">
        <v>0</v>
      </c>
      <c r="BT52" s="1401"/>
      <c r="BU52" s="1401"/>
      <c r="BV52" s="1401"/>
      <c r="BW52" s="1401"/>
      <c r="BX52" s="1401">
        <v>0</v>
      </c>
      <c r="BY52" s="1401"/>
      <c r="BZ52" s="1401"/>
      <c r="CA52" s="1401"/>
      <c r="CB52" s="1401"/>
      <c r="CC52" s="1401"/>
      <c r="CD52" s="1401">
        <v>0</v>
      </c>
      <c r="CE52" s="1401">
        <v>0</v>
      </c>
      <c r="CF52" s="1401"/>
      <c r="CG52" s="1401"/>
      <c r="CH52" s="1401">
        <v>0</v>
      </c>
      <c r="CI52" s="1401"/>
      <c r="CJ52" s="1401"/>
      <c r="CK52" s="1401"/>
      <c r="CL52" s="1401">
        <v>0</v>
      </c>
      <c r="CM52" s="1401"/>
      <c r="CN52" s="1401"/>
      <c r="CO52" s="1401"/>
      <c r="CP52" s="1401"/>
      <c r="CQ52" s="1401">
        <v>0</v>
      </c>
      <c r="CR52" s="1401">
        <v>0</v>
      </c>
      <c r="CS52" s="1401"/>
      <c r="CT52" s="1401"/>
      <c r="CU52" s="1401">
        <v>0</v>
      </c>
      <c r="CV52" s="1401"/>
      <c r="CW52" s="1401"/>
      <c r="CX52" s="1401"/>
      <c r="CY52" s="1401">
        <v>0</v>
      </c>
      <c r="CZ52" s="1401"/>
      <c r="DA52" s="1401">
        <v>0</v>
      </c>
      <c r="DB52" s="1401">
        <v>0</v>
      </c>
      <c r="DC52" s="1401"/>
      <c r="DD52" s="1401"/>
      <c r="DE52" s="1401"/>
      <c r="DF52" s="1401"/>
      <c r="DG52" s="1401"/>
      <c r="DH52" s="1401">
        <v>54891366</v>
      </c>
      <c r="DI52" s="1401">
        <v>8009063</v>
      </c>
      <c r="DJ52" s="1401">
        <v>6273826</v>
      </c>
      <c r="DK52" s="1401">
        <v>4121652</v>
      </c>
      <c r="DL52" s="1401">
        <v>36486825</v>
      </c>
      <c r="DM52" s="1401"/>
      <c r="DN52" s="1401">
        <v>11843736</v>
      </c>
      <c r="DO52" s="1401"/>
      <c r="DP52" s="1401"/>
      <c r="DQ52" s="1401">
        <v>212815925</v>
      </c>
      <c r="DR52" s="1355"/>
      <c r="DS52" s="1355"/>
      <c r="DT52" s="1355"/>
    </row>
    <row r="53" spans="2:124" s="1356" customFormat="1">
      <c r="B53" s="1343">
        <v>43221</v>
      </c>
      <c r="C53" s="1393">
        <v>108252670</v>
      </c>
      <c r="D53" s="1393">
        <v>108252670</v>
      </c>
      <c r="E53" s="1393">
        <v>80086517</v>
      </c>
      <c r="F53" s="1393">
        <v>28166153</v>
      </c>
      <c r="G53" s="1393"/>
      <c r="H53" s="1393"/>
      <c r="I53" s="1393"/>
      <c r="J53" s="1393"/>
      <c r="K53" s="1393"/>
      <c r="L53" s="1393"/>
      <c r="M53" s="1393"/>
      <c r="N53" s="1393"/>
      <c r="O53" s="1393">
        <v>44576170</v>
      </c>
      <c r="P53" s="1393">
        <v>17472842</v>
      </c>
      <c r="Q53" s="1393">
        <v>1610292</v>
      </c>
      <c r="R53" s="1393">
        <v>1311812</v>
      </c>
      <c r="S53" s="1393">
        <v>298480</v>
      </c>
      <c r="T53" s="1393"/>
      <c r="U53" s="1393">
        <v>15862550</v>
      </c>
      <c r="V53" s="1393">
        <v>4104424</v>
      </c>
      <c r="W53" s="1393">
        <v>11758126</v>
      </c>
      <c r="X53" s="1393"/>
      <c r="Y53" s="1393">
        <v>0</v>
      </c>
      <c r="Z53" s="1393"/>
      <c r="AA53" s="1393"/>
      <c r="AB53" s="1393"/>
      <c r="AC53" s="1393">
        <v>0</v>
      </c>
      <c r="AD53" s="1393"/>
      <c r="AE53" s="1393">
        <v>0</v>
      </c>
      <c r="AF53" s="1393"/>
      <c r="AG53" s="1393">
        <v>13924346</v>
      </c>
      <c r="AH53" s="1393">
        <v>11158908</v>
      </c>
      <c r="AI53" s="1393">
        <v>2765438</v>
      </c>
      <c r="AJ53" s="1393"/>
      <c r="AK53" s="1393">
        <v>5778654</v>
      </c>
      <c r="AL53" s="1393">
        <v>5778654</v>
      </c>
      <c r="AM53" s="1393">
        <v>0</v>
      </c>
      <c r="AN53" s="1393"/>
      <c r="AO53" s="1393">
        <v>5850216</v>
      </c>
      <c r="AP53" s="1393">
        <v>5248349</v>
      </c>
      <c r="AQ53" s="1393">
        <v>601867</v>
      </c>
      <c r="AR53" s="1393"/>
      <c r="AS53" s="1393">
        <v>1550112</v>
      </c>
      <c r="AT53" s="1393">
        <v>1196381</v>
      </c>
      <c r="AU53" s="1393">
        <v>353731</v>
      </c>
      <c r="AV53" s="1393"/>
      <c r="AW53" s="1393">
        <v>0</v>
      </c>
      <c r="AX53" s="1393"/>
      <c r="AY53" s="1393"/>
      <c r="AZ53" s="1393"/>
      <c r="BA53" s="1393"/>
      <c r="BB53" s="1393">
        <v>0</v>
      </c>
      <c r="BC53" s="1393">
        <v>0</v>
      </c>
      <c r="BD53" s="1393"/>
      <c r="BE53" s="1393">
        <v>0</v>
      </c>
      <c r="BF53" s="1393"/>
      <c r="BG53" s="1393"/>
      <c r="BH53" s="1393"/>
      <c r="BI53" s="1393"/>
      <c r="BJ53" s="1393">
        <v>0</v>
      </c>
      <c r="BK53" s="1393"/>
      <c r="BL53" s="1393">
        <v>0</v>
      </c>
      <c r="BM53" s="1393"/>
      <c r="BN53" s="1393"/>
      <c r="BO53" s="1393"/>
      <c r="BP53" s="1393"/>
      <c r="BQ53" s="1393">
        <v>0</v>
      </c>
      <c r="BR53" s="1393"/>
      <c r="BS53" s="1393">
        <v>0</v>
      </c>
      <c r="BT53" s="1393"/>
      <c r="BU53" s="1393"/>
      <c r="BV53" s="1393"/>
      <c r="BW53" s="1393"/>
      <c r="BX53" s="1393">
        <v>0</v>
      </c>
      <c r="BY53" s="1393"/>
      <c r="BZ53" s="1393"/>
      <c r="CA53" s="1393"/>
      <c r="CB53" s="1393"/>
      <c r="CC53" s="1393"/>
      <c r="CD53" s="1393">
        <v>0</v>
      </c>
      <c r="CE53" s="1393">
        <v>0</v>
      </c>
      <c r="CF53" s="1393"/>
      <c r="CG53" s="1393"/>
      <c r="CH53" s="1393">
        <v>0</v>
      </c>
      <c r="CI53" s="1393"/>
      <c r="CJ53" s="1393"/>
      <c r="CK53" s="1393"/>
      <c r="CL53" s="1393">
        <v>0</v>
      </c>
      <c r="CM53" s="1393"/>
      <c r="CN53" s="1393"/>
      <c r="CO53" s="1393"/>
      <c r="CP53" s="1393"/>
      <c r="CQ53" s="1393">
        <v>0</v>
      </c>
      <c r="CR53" s="1393">
        <v>0</v>
      </c>
      <c r="CS53" s="1393"/>
      <c r="CT53" s="1393"/>
      <c r="CU53" s="1393">
        <v>0</v>
      </c>
      <c r="CV53" s="1393"/>
      <c r="CW53" s="1393"/>
      <c r="CX53" s="1393"/>
      <c r="CY53" s="1393">
        <v>0</v>
      </c>
      <c r="CZ53" s="1393"/>
      <c r="DA53" s="1393">
        <v>0</v>
      </c>
      <c r="DB53" s="1393">
        <v>0</v>
      </c>
      <c r="DC53" s="1393"/>
      <c r="DD53" s="1393"/>
      <c r="DE53" s="1393"/>
      <c r="DF53" s="1393"/>
      <c r="DG53" s="1393"/>
      <c r="DH53" s="1393">
        <v>56806550</v>
      </c>
      <c r="DI53" s="1393">
        <v>9828996</v>
      </c>
      <c r="DJ53" s="1393">
        <v>4305573</v>
      </c>
      <c r="DK53" s="1393">
        <v>7294547</v>
      </c>
      <c r="DL53" s="1393">
        <v>35377434</v>
      </c>
      <c r="DM53" s="1393"/>
      <c r="DN53" s="1393">
        <v>12538606.680000007</v>
      </c>
      <c r="DO53" s="1393"/>
      <c r="DP53" s="1393"/>
      <c r="DQ53" s="1393">
        <v>222173996.68000001</v>
      </c>
      <c r="DR53" s="1355"/>
      <c r="DS53" s="1355"/>
      <c r="DT53" s="1355"/>
    </row>
    <row r="54" spans="2:124" s="1350" customFormat="1">
      <c r="B54" s="1343">
        <v>43252</v>
      </c>
      <c r="C54" s="1401">
        <v>111841107</v>
      </c>
      <c r="D54" s="1401">
        <v>111841107</v>
      </c>
      <c r="E54" s="1401">
        <v>83615943</v>
      </c>
      <c r="F54" s="1401">
        <v>28225164</v>
      </c>
      <c r="G54" s="1401"/>
      <c r="H54" s="1401"/>
      <c r="I54" s="1401"/>
      <c r="J54" s="1401"/>
      <c r="K54" s="1401"/>
      <c r="L54" s="1401"/>
      <c r="M54" s="1401"/>
      <c r="N54" s="1401"/>
      <c r="O54" s="1401">
        <v>48532758</v>
      </c>
      <c r="P54" s="1401">
        <v>21060651</v>
      </c>
      <c r="Q54" s="1401">
        <v>1430073</v>
      </c>
      <c r="R54" s="1401">
        <v>1187737</v>
      </c>
      <c r="S54" s="1401">
        <v>242336</v>
      </c>
      <c r="T54" s="1401"/>
      <c r="U54" s="1401">
        <v>19630578</v>
      </c>
      <c r="V54" s="1401">
        <v>1504859</v>
      </c>
      <c r="W54" s="1401">
        <v>18125719</v>
      </c>
      <c r="X54" s="1401"/>
      <c r="Y54" s="1401">
        <v>0</v>
      </c>
      <c r="Z54" s="1401"/>
      <c r="AA54" s="1401"/>
      <c r="AB54" s="1401"/>
      <c r="AC54" s="1401">
        <v>0</v>
      </c>
      <c r="AD54" s="1401"/>
      <c r="AE54" s="1401">
        <v>0</v>
      </c>
      <c r="AF54" s="1401"/>
      <c r="AG54" s="1401">
        <v>14754274</v>
      </c>
      <c r="AH54" s="1401">
        <v>10574959</v>
      </c>
      <c r="AI54" s="1401">
        <v>4179315</v>
      </c>
      <c r="AJ54" s="1401"/>
      <c r="AK54" s="1401">
        <v>5956498</v>
      </c>
      <c r="AL54" s="1401">
        <v>5956498</v>
      </c>
      <c r="AM54" s="1401">
        <v>0</v>
      </c>
      <c r="AN54" s="1401"/>
      <c r="AO54" s="1401">
        <v>5429942</v>
      </c>
      <c r="AP54" s="1401">
        <v>5429942</v>
      </c>
      <c r="AQ54" s="1401">
        <v>0</v>
      </c>
      <c r="AR54" s="1401"/>
      <c r="AS54" s="1401">
        <v>1331393</v>
      </c>
      <c r="AT54" s="1401">
        <v>727776</v>
      </c>
      <c r="AU54" s="1401">
        <v>603617</v>
      </c>
      <c r="AV54" s="1401"/>
      <c r="AW54" s="1401">
        <v>0</v>
      </c>
      <c r="AX54" s="1401"/>
      <c r="AY54" s="1401"/>
      <c r="AZ54" s="1401"/>
      <c r="BA54" s="1401"/>
      <c r="BB54" s="1401">
        <v>0</v>
      </c>
      <c r="BC54" s="1401">
        <v>0</v>
      </c>
      <c r="BD54" s="1401"/>
      <c r="BE54" s="1401">
        <v>0</v>
      </c>
      <c r="BF54" s="1401"/>
      <c r="BG54" s="1401"/>
      <c r="BH54" s="1401"/>
      <c r="BI54" s="1401"/>
      <c r="BJ54" s="1401">
        <v>0</v>
      </c>
      <c r="BK54" s="1401"/>
      <c r="BL54" s="1401">
        <v>0</v>
      </c>
      <c r="BM54" s="1401"/>
      <c r="BN54" s="1401"/>
      <c r="BO54" s="1401"/>
      <c r="BP54" s="1401"/>
      <c r="BQ54" s="1401">
        <v>0</v>
      </c>
      <c r="BR54" s="1401"/>
      <c r="BS54" s="1401">
        <v>0</v>
      </c>
      <c r="BT54" s="1401"/>
      <c r="BU54" s="1401"/>
      <c r="BV54" s="1401"/>
      <c r="BW54" s="1401"/>
      <c r="BX54" s="1401">
        <v>0</v>
      </c>
      <c r="BY54" s="1401"/>
      <c r="BZ54" s="1401"/>
      <c r="CA54" s="1401"/>
      <c r="CB54" s="1401"/>
      <c r="CC54" s="1401"/>
      <c r="CD54" s="1401">
        <v>0</v>
      </c>
      <c r="CE54" s="1401">
        <v>0</v>
      </c>
      <c r="CF54" s="1401"/>
      <c r="CG54" s="1401"/>
      <c r="CH54" s="1401">
        <v>0</v>
      </c>
      <c r="CI54" s="1401"/>
      <c r="CJ54" s="1401"/>
      <c r="CK54" s="1401"/>
      <c r="CL54" s="1401">
        <v>0</v>
      </c>
      <c r="CM54" s="1401"/>
      <c r="CN54" s="1401"/>
      <c r="CO54" s="1401"/>
      <c r="CP54" s="1401"/>
      <c r="CQ54" s="1401">
        <v>0</v>
      </c>
      <c r="CR54" s="1401">
        <v>0</v>
      </c>
      <c r="CS54" s="1401"/>
      <c r="CT54" s="1401"/>
      <c r="CU54" s="1401">
        <v>0</v>
      </c>
      <c r="CV54" s="1401"/>
      <c r="CW54" s="1401"/>
      <c r="CX54" s="1401"/>
      <c r="CY54" s="1401">
        <v>0</v>
      </c>
      <c r="CZ54" s="1401"/>
      <c r="DA54" s="1401">
        <v>0</v>
      </c>
      <c r="DB54" s="1401">
        <v>0</v>
      </c>
      <c r="DC54" s="1401"/>
      <c r="DD54" s="1401"/>
      <c r="DE54" s="1401"/>
      <c r="DF54" s="1401"/>
      <c r="DG54" s="1401"/>
      <c r="DH54" s="1401">
        <v>57708404</v>
      </c>
      <c r="DI54" s="1401">
        <v>9934672</v>
      </c>
      <c r="DJ54" s="1401">
        <v>4309333</v>
      </c>
      <c r="DK54" s="1401">
        <v>8113696</v>
      </c>
      <c r="DL54" s="1401">
        <v>35350703</v>
      </c>
      <c r="DM54" s="1401"/>
      <c r="DN54" s="1401">
        <v>14509761</v>
      </c>
      <c r="DO54" s="1401"/>
      <c r="DP54" s="1401"/>
      <c r="DQ54" s="1401">
        <v>232592030</v>
      </c>
      <c r="DR54" s="1355"/>
      <c r="DS54" s="1355"/>
      <c r="DT54" s="1355">
        <v>0</v>
      </c>
    </row>
    <row r="55" spans="2:124">
      <c r="B55" s="1343">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3">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3">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ht="15">
      <c r="B58" s="139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ht="15">
      <c r="B59" s="139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ht="15">
      <c r="B60" s="139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8" customFormat="1" ht="15.6">
      <c r="B63" s="1392">
        <v>43466</v>
      </c>
      <c r="C63" s="1348">
        <v>104266912</v>
      </c>
      <c r="D63" s="1348">
        <v>104266912</v>
      </c>
      <c r="E63" s="1348">
        <v>78882696</v>
      </c>
      <c r="F63" s="1348">
        <v>25384216</v>
      </c>
      <c r="O63" s="1348">
        <v>52414491</v>
      </c>
      <c r="P63" s="1348">
        <v>20760375</v>
      </c>
      <c r="Q63" s="1348">
        <v>2012902</v>
      </c>
      <c r="R63" s="1348">
        <v>1738512</v>
      </c>
      <c r="S63" s="1348">
        <v>274390</v>
      </c>
      <c r="U63" s="1348">
        <v>18747473</v>
      </c>
      <c r="V63" s="1348">
        <v>6525267</v>
      </c>
      <c r="W63" s="1348">
        <v>12222206</v>
      </c>
      <c r="Y63" s="1348">
        <v>0</v>
      </c>
      <c r="AC63" s="1348">
        <v>0</v>
      </c>
      <c r="AE63" s="1348">
        <v>0</v>
      </c>
      <c r="AG63" s="1348">
        <v>4518770</v>
      </c>
      <c r="AH63" s="1348">
        <v>3497784</v>
      </c>
      <c r="AI63" s="1348">
        <v>1020986</v>
      </c>
      <c r="AK63" s="1348">
        <v>6637900</v>
      </c>
      <c r="AL63" s="1348">
        <v>2563900</v>
      </c>
      <c r="AM63" s="1348">
        <v>4074000</v>
      </c>
      <c r="AO63" s="1348">
        <v>8102982</v>
      </c>
      <c r="AP63" s="1348">
        <v>8102982</v>
      </c>
      <c r="AQ63" s="1348">
        <v>0</v>
      </c>
      <c r="AS63" s="1348">
        <v>12394464</v>
      </c>
      <c r="AT63" s="1348">
        <v>11788747</v>
      </c>
      <c r="AU63" s="1348">
        <v>605717</v>
      </c>
      <c r="AW63" s="1348">
        <v>0</v>
      </c>
      <c r="BB63" s="1348">
        <v>25987</v>
      </c>
      <c r="BC63" s="1348">
        <v>25987</v>
      </c>
      <c r="BD63" s="1348">
        <v>25987</v>
      </c>
      <c r="BE63" s="1348">
        <v>0</v>
      </c>
      <c r="BJ63" s="1348">
        <v>0</v>
      </c>
      <c r="BL63" s="1348">
        <v>0</v>
      </c>
      <c r="BQ63" s="1348">
        <v>0</v>
      </c>
      <c r="BS63" s="1348">
        <v>0</v>
      </c>
      <c r="BX63" s="1348">
        <v>0</v>
      </c>
      <c r="CD63" s="1348">
        <v>0</v>
      </c>
      <c r="CE63" s="1348">
        <v>0</v>
      </c>
      <c r="CH63" s="1348">
        <v>0</v>
      </c>
      <c r="CL63" s="1348">
        <v>0</v>
      </c>
      <c r="CQ63" s="1348">
        <v>0</v>
      </c>
      <c r="CR63" s="1348">
        <v>0</v>
      </c>
      <c r="CU63" s="1348">
        <v>0</v>
      </c>
      <c r="CY63" s="1348">
        <v>0</v>
      </c>
      <c r="DA63" s="1348">
        <v>0</v>
      </c>
      <c r="DB63" s="1348">
        <v>0</v>
      </c>
      <c r="DH63" s="1348">
        <v>71524223</v>
      </c>
      <c r="DI63" s="1348">
        <v>11215050</v>
      </c>
      <c r="DJ63" s="1348">
        <v>4385850</v>
      </c>
      <c r="DK63" s="1348">
        <v>1413399</v>
      </c>
      <c r="DL63" s="1348">
        <v>54509924</v>
      </c>
      <c r="DN63" s="1348">
        <v>13066400</v>
      </c>
      <c r="DQ63" s="1348">
        <v>241298013</v>
      </c>
    </row>
    <row r="64" spans="2:124" ht="15.6">
      <c r="B64" s="139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6">
      <c r="B65" s="139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6">
      <c r="B66" s="139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6">
      <c r="B67" s="139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6">
      <c r="B68" s="139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6">
      <c r="B69" s="139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6">
      <c r="B70" s="139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6">
      <c r="B71" s="1392">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6">
      <c r="B72" s="1392">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6">
      <c r="B73" s="139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6">
      <c r="B74" s="139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6">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6">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6">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6">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6">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6">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6">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6">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6">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6">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6">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6">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6">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6">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6">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6">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6">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6">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6">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6">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6">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6">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6">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6">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6">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6">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6">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6">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6">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6">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6">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6">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6">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6">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6">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6">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6">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6">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4" tint="0.79998168889431442"/>
  </sheetPr>
  <dimension ref="A1:KR63"/>
  <sheetViews>
    <sheetView showGridLines="0" tabSelected="1" topLeftCell="B1" zoomScale="78" zoomScaleNormal="78" workbookViewId="0">
      <pane xSplit="116" ySplit="7" topLeftCell="GF46" activePane="bottomRight" state="frozen"/>
      <selection activeCell="EO8" sqref="EO8:EO14"/>
      <selection pane="topRight" activeCell="EO8" sqref="EO8:EO14"/>
      <selection pane="bottomLeft" activeCell="EO8" sqref="EO8:EO14"/>
      <selection pane="bottomRight" activeCell="C57" sqref="C57"/>
    </sheetView>
  </sheetViews>
  <sheetFormatPr defaultColWidth="8.81640625" defaultRowHeight="14.4"/>
  <cols>
    <col min="1" max="1" width="2.1796875" style="1757" hidden="1" customWidth="1"/>
    <col min="2" max="2" width="7.7265625" style="1757" customWidth="1"/>
    <col min="3" max="3" width="46.1796875" style="1757" customWidth="1"/>
    <col min="4" max="4" width="17.7265625" style="1757" hidden="1" customWidth="1"/>
    <col min="5" max="7" width="15.6328125" style="1757" hidden="1" customWidth="1"/>
    <col min="8" max="9" width="15.81640625" style="1757" hidden="1" customWidth="1"/>
    <col min="10" max="33" width="16.08984375" style="1757" hidden="1" customWidth="1"/>
    <col min="34" max="34" width="9.26953125" style="1757" hidden="1" customWidth="1"/>
    <col min="35" max="35" width="12.1796875" style="1757" hidden="1" customWidth="1"/>
    <col min="36" max="39" width="6.81640625" style="1757" hidden="1" customWidth="1"/>
    <col min="40" max="41" width="16.6328125" style="1757" hidden="1" customWidth="1"/>
    <col min="42" max="59" width="17.54296875" style="1757" hidden="1" customWidth="1"/>
    <col min="60" max="60" width="12.08984375" style="1757" hidden="1" customWidth="1"/>
    <col min="61" max="64" width="14.6328125" style="1757" hidden="1" customWidth="1"/>
    <col min="65" max="70" width="14.453125" style="1757" hidden="1" customWidth="1"/>
    <col min="71" max="78" width="11.54296875" style="1757" hidden="1" customWidth="1"/>
    <col min="79" max="87" width="12.1796875" style="1757" hidden="1" customWidth="1"/>
    <col min="88" max="107" width="11.81640625" style="1757" hidden="1" customWidth="1"/>
    <col min="108" max="108" width="10.81640625" style="1757" hidden="1" customWidth="1"/>
    <col min="109" max="110" width="11.81640625" style="1757" hidden="1" customWidth="1"/>
    <col min="111" max="111" width="8.984375E-2" style="1757" hidden="1" customWidth="1"/>
    <col min="112" max="112" width="11.6328125" style="1757" hidden="1" customWidth="1"/>
    <col min="113" max="113" width="12.81640625" style="1757" hidden="1" customWidth="1"/>
    <col min="114" max="114" width="13.26953125" style="1757" hidden="1" customWidth="1"/>
    <col min="115" max="115" width="13.453125" style="1757" hidden="1" customWidth="1"/>
    <col min="116" max="117" width="12.54296875" style="1757" hidden="1" customWidth="1"/>
    <col min="118" max="118" width="14.54296875" style="1757" hidden="1" customWidth="1"/>
    <col min="119" max="119" width="16.81640625" style="1757" hidden="1" customWidth="1"/>
    <col min="120" max="120" width="15.54296875" style="1757" hidden="1" customWidth="1"/>
    <col min="121" max="121" width="15.08984375" style="1757" hidden="1" customWidth="1"/>
    <col min="122" max="122" width="14.26953125" style="1757" hidden="1" customWidth="1"/>
    <col min="123" max="123" width="16.08984375" style="1757" hidden="1" customWidth="1"/>
    <col min="124" max="128" width="14.453125" style="1757" hidden="1" customWidth="1"/>
    <col min="129" max="130" width="13.1796875" style="1757" hidden="1" customWidth="1"/>
    <col min="131" max="144" width="14.1796875" style="1757" hidden="1" customWidth="1"/>
    <col min="145" max="145" width="20" style="1757" hidden="1" customWidth="1"/>
    <col min="146" max="153" width="14.1796875" style="1757" hidden="1" customWidth="1"/>
    <col min="154" max="154" width="16.1796875" style="1757" hidden="1" customWidth="1"/>
    <col min="155" max="155" width="18.6328125" style="1757" hidden="1" customWidth="1"/>
    <col min="156" max="175" width="17.26953125" style="1757" hidden="1" customWidth="1"/>
    <col min="176" max="176" width="12.7265625" style="1757" hidden="1" customWidth="1"/>
    <col min="177" max="177" width="12.08984375" style="1757" hidden="1" customWidth="1"/>
    <col min="178" max="178" width="10.6328125" style="1757" hidden="1" customWidth="1"/>
    <col min="179" max="179" width="13.6328125" style="1757" hidden="1" customWidth="1"/>
    <col min="180" max="180" width="11" style="1757" hidden="1" customWidth="1"/>
    <col min="181" max="181" width="14" style="1757" customWidth="1"/>
    <col min="182" max="182" width="11.54296875" style="1757" bestFit="1" customWidth="1"/>
    <col min="183" max="183" width="11.453125" style="1757" customWidth="1"/>
    <col min="184" max="184" width="11.1796875" style="1757" bestFit="1" customWidth="1"/>
    <col min="185" max="185" width="10.26953125" style="1757" customWidth="1"/>
    <col min="186" max="186" width="10.08984375" style="1757" customWidth="1"/>
    <col min="187" max="187" width="11.26953125" style="1757" customWidth="1"/>
    <col min="188" max="188" width="10.08984375" style="1757" customWidth="1"/>
    <col min="189" max="189" width="11.453125" style="1757" customWidth="1"/>
    <col min="190" max="190" width="10.26953125" style="1757" customWidth="1"/>
    <col min="191" max="191" width="13" style="1757" bestFit="1" customWidth="1"/>
    <col min="192" max="192" width="9.81640625" style="1757" bestFit="1" customWidth="1"/>
    <col min="193" max="193" width="9.453125" style="1757" customWidth="1"/>
    <col min="194" max="194" width="10" style="1757" customWidth="1"/>
    <col min="195" max="195" width="10.54296875" style="1757" customWidth="1"/>
    <col min="196" max="196" width="10" style="1757" bestFit="1" customWidth="1"/>
    <col min="197" max="197" width="9.7265625" style="1757" bestFit="1" customWidth="1"/>
    <col min="198" max="198" width="9.81640625" style="1757" customWidth="1"/>
    <col min="199" max="199" width="9.7265625" style="1757" bestFit="1" customWidth="1"/>
    <col min="200" max="233" width="8.81640625" style="1757"/>
    <col min="234" max="237" width="7.7265625" style="1757" bestFit="1" customWidth="1"/>
    <col min="238" max="241" width="8.81640625" style="1757"/>
    <col min="242" max="244" width="7.7265625" style="1757" bestFit="1" customWidth="1"/>
    <col min="245" max="245" width="7.6328125" style="1757" bestFit="1" customWidth="1"/>
    <col min="246" max="248" width="7.7265625" style="1757" bestFit="1" customWidth="1"/>
    <col min="249" max="251" width="8" style="1757" bestFit="1" customWidth="1"/>
    <col min="252" max="16384" width="8.81640625" style="1757"/>
  </cols>
  <sheetData>
    <row r="1" spans="1:304" ht="15.75" customHeight="1">
      <c r="A1" s="1156"/>
      <c r="B1" s="1156"/>
      <c r="C1" s="1156"/>
    </row>
    <row r="3" spans="1:304" s="1760" customFormat="1" ht="18">
      <c r="A3" s="1758"/>
      <c r="B3" s="1758"/>
      <c r="C3" s="1910" t="s">
        <v>1835</v>
      </c>
      <c r="D3" s="1759"/>
      <c r="E3" s="1759"/>
      <c r="F3" s="1759"/>
      <c r="G3" s="1759"/>
      <c r="H3" s="1759"/>
      <c r="I3" s="1759"/>
      <c r="J3" s="1759"/>
      <c r="K3" s="1759"/>
      <c r="L3" s="1759"/>
      <c r="M3" s="1759"/>
      <c r="N3" s="1759"/>
      <c r="O3" s="1759"/>
      <c r="P3" s="1759"/>
      <c r="Q3" s="1759"/>
      <c r="R3" s="1759"/>
      <c r="S3" s="1759"/>
      <c r="T3" s="1759"/>
      <c r="U3" s="1759"/>
      <c r="V3" s="1759"/>
      <c r="W3" s="1759"/>
      <c r="X3" s="1759"/>
      <c r="Y3" s="1759"/>
      <c r="Z3" s="1759"/>
      <c r="AA3" s="1759"/>
      <c r="AB3" s="1759"/>
      <c r="AC3" s="1759"/>
      <c r="AD3" s="1759"/>
      <c r="AE3" s="1759"/>
      <c r="AF3" s="1759"/>
      <c r="AG3" s="1759"/>
      <c r="AH3" s="1759"/>
      <c r="AI3" s="1759"/>
      <c r="AJ3" s="1759"/>
      <c r="AK3" s="1759"/>
      <c r="AL3" s="1759"/>
      <c r="AM3" s="1759"/>
      <c r="AN3" s="1759"/>
      <c r="AO3" s="1759"/>
      <c r="AP3" s="1759"/>
      <c r="AQ3" s="1759"/>
      <c r="AR3" s="1759"/>
      <c r="AS3" s="1759"/>
      <c r="AT3" s="1759"/>
      <c r="AU3" s="1759"/>
      <c r="AV3" s="1759"/>
      <c r="AW3" s="1759"/>
      <c r="AX3" s="1759"/>
      <c r="AY3" s="1759"/>
      <c r="AZ3" s="1759"/>
      <c r="BA3" s="1759"/>
      <c r="BB3" s="1759"/>
      <c r="BC3" s="1759"/>
      <c r="BD3" s="1759"/>
      <c r="BE3" s="1759"/>
      <c r="BF3" s="1759"/>
      <c r="BG3" s="1759"/>
      <c r="BH3" s="1759"/>
      <c r="BI3" s="1759"/>
      <c r="BJ3" s="1759"/>
      <c r="BK3" s="1759"/>
      <c r="BL3" s="1759"/>
      <c r="BM3" s="1759"/>
      <c r="BN3" s="1759"/>
      <c r="BO3" s="1759"/>
      <c r="BP3" s="1759"/>
      <c r="BQ3" s="1759"/>
      <c r="BR3" s="1759"/>
      <c r="BS3" s="1759"/>
      <c r="BT3" s="1759"/>
      <c r="BU3" s="1759"/>
      <c r="BV3" s="1759"/>
      <c r="BW3" s="1759"/>
      <c r="BX3" s="1759"/>
      <c r="BY3" s="1759"/>
      <c r="BZ3" s="1759"/>
      <c r="CA3" s="1759"/>
      <c r="CB3" s="1759"/>
      <c r="CC3" s="1759"/>
      <c r="CD3" s="1759"/>
      <c r="CE3" s="1759"/>
      <c r="CF3" s="1759"/>
      <c r="CG3" s="1759"/>
      <c r="CH3" s="1759"/>
      <c r="CI3" s="1759"/>
      <c r="CJ3" s="1759"/>
      <c r="CK3" s="1759"/>
      <c r="CL3" s="1759"/>
      <c r="CM3" s="1759"/>
      <c r="CN3" s="1759"/>
      <c r="CO3" s="1759"/>
      <c r="CP3" s="1759"/>
      <c r="CQ3" s="1759"/>
      <c r="CR3" s="1759"/>
      <c r="CS3" s="1759"/>
      <c r="CT3" s="1759"/>
      <c r="CU3" s="1759"/>
      <c r="CV3" s="1759"/>
      <c r="CW3" s="1759"/>
      <c r="CX3" s="1759"/>
      <c r="CY3" s="1759"/>
      <c r="CZ3" s="1759"/>
      <c r="DA3" s="1759"/>
      <c r="DB3" s="1759"/>
      <c r="DC3" s="1759"/>
      <c r="DD3" s="1759"/>
      <c r="DE3" s="1759"/>
      <c r="DF3" s="1759"/>
      <c r="DG3" s="1759"/>
      <c r="DH3" s="1759"/>
      <c r="DI3" s="1759"/>
      <c r="DJ3" s="1759"/>
      <c r="DK3" s="1759"/>
      <c r="DL3" s="1759"/>
      <c r="DM3" s="1759"/>
      <c r="DN3" s="1759"/>
      <c r="DO3" s="1759"/>
      <c r="DP3" s="1759"/>
      <c r="FW3" s="1911"/>
      <c r="FX3" s="1911"/>
      <c r="FZ3" s="1914" t="s">
        <v>1829</v>
      </c>
      <c r="GA3" s="1914"/>
      <c r="GB3" s="1914"/>
      <c r="GC3" s="1914"/>
      <c r="GD3" s="1914"/>
      <c r="GE3" s="1914"/>
      <c r="GF3" s="1914"/>
      <c r="GG3" s="1914"/>
      <c r="GH3" s="1914"/>
      <c r="GI3" s="1914"/>
      <c r="GJ3" s="1914"/>
      <c r="GK3" s="1914"/>
      <c r="GL3" s="1914"/>
      <c r="GM3" s="1914"/>
      <c r="GN3" s="1914"/>
      <c r="GO3" s="1914"/>
      <c r="GP3" s="1914"/>
      <c r="GQ3" s="1914"/>
      <c r="GR3" s="1914"/>
      <c r="GS3" s="1914"/>
      <c r="GT3" s="1914"/>
      <c r="GU3" s="1914"/>
      <c r="GV3" s="1914"/>
      <c r="GW3" s="1914"/>
      <c r="GX3" s="1914"/>
      <c r="GY3" s="1914"/>
      <c r="GZ3" s="1914"/>
      <c r="HA3" s="1914"/>
      <c r="HB3" s="1914"/>
      <c r="HC3" s="1914"/>
      <c r="HD3" s="1914"/>
      <c r="HE3" s="1914"/>
      <c r="HF3" s="1914"/>
      <c r="HG3" s="1914"/>
      <c r="HH3" s="1914"/>
      <c r="HI3" s="1914"/>
      <c r="HJ3" s="1914"/>
      <c r="HK3" s="1914"/>
      <c r="HL3" s="1914"/>
      <c r="HM3" s="1914"/>
      <c r="HN3" s="1914"/>
      <c r="HO3" s="1914"/>
      <c r="HP3" s="1914"/>
      <c r="HQ3" s="1914"/>
      <c r="HR3" s="1914"/>
      <c r="HS3" s="1914"/>
      <c r="HT3" s="1914"/>
      <c r="HU3" s="1914"/>
      <c r="HV3" s="1914"/>
      <c r="HW3" s="1914"/>
      <c r="HX3" s="1914"/>
      <c r="HY3" s="1914"/>
      <c r="HZ3" s="1914"/>
      <c r="IA3" s="1914"/>
      <c r="IB3" s="1914"/>
      <c r="IC3" s="1914"/>
      <c r="ID3" s="1914"/>
      <c r="IE3" s="1914"/>
      <c r="IF3" s="1914"/>
      <c r="IG3" s="1914"/>
      <c r="IH3" s="1914"/>
      <c r="II3" s="1914"/>
      <c r="IJ3" s="1914"/>
      <c r="IK3" s="1914"/>
      <c r="IL3" s="1914"/>
      <c r="IM3" s="1914"/>
      <c r="IN3" s="1914"/>
      <c r="IO3" s="1914"/>
      <c r="IP3" s="1914"/>
      <c r="IQ3" s="1914"/>
      <c r="IR3" s="1914"/>
      <c r="IS3" s="1914"/>
      <c r="IT3" s="1914"/>
      <c r="IU3" s="1914"/>
      <c r="IV3" s="1914"/>
      <c r="IW3" s="1914"/>
      <c r="IX3" s="1914"/>
      <c r="IY3" s="1914"/>
      <c r="IZ3" s="1914"/>
      <c r="JA3" s="1914"/>
      <c r="JB3" s="1914"/>
      <c r="JC3" s="1914"/>
      <c r="JD3" s="1914"/>
      <c r="JE3" s="1914"/>
      <c r="JF3" s="1914"/>
      <c r="JG3" s="1914"/>
      <c r="JH3" s="1914"/>
      <c r="JI3" s="1914"/>
      <c r="JJ3" s="1914"/>
      <c r="JK3" s="1914"/>
      <c r="JL3" s="1914"/>
      <c r="JM3" s="1914"/>
      <c r="JN3" s="1914"/>
      <c r="JO3" s="1914"/>
      <c r="JP3" s="1914"/>
      <c r="JQ3" s="1914"/>
      <c r="JR3" s="1914"/>
      <c r="JS3" s="1914"/>
      <c r="JT3" s="1914"/>
      <c r="JU3" s="1914"/>
      <c r="JV3" s="1914"/>
      <c r="JW3" s="1914"/>
      <c r="JX3" s="1914"/>
      <c r="JY3" s="1914"/>
      <c r="JZ3" s="1914"/>
      <c r="KA3" s="1914"/>
      <c r="KB3" s="1914"/>
      <c r="KC3" s="1914"/>
      <c r="KD3" s="1914"/>
      <c r="KE3" s="1914"/>
      <c r="KF3" s="1914"/>
      <c r="KG3" s="1914"/>
      <c r="KH3" s="1914"/>
      <c r="KI3" s="1914"/>
      <c r="KJ3" s="1914"/>
      <c r="KK3" s="1914"/>
      <c r="KL3" s="1914"/>
    </row>
    <row r="4" spans="1:304" ht="15.75" customHeight="1"/>
    <row r="5" spans="1:304" s="1760" customFormat="1" ht="16.2" thickBot="1">
      <c r="A5" s="1758"/>
      <c r="B5" s="1758"/>
      <c r="C5" s="1761"/>
      <c r="D5" s="1761"/>
      <c r="IN5" s="1762"/>
      <c r="IO5" s="1762"/>
      <c r="IP5" s="1763"/>
    </row>
    <row r="6" spans="1:304" s="1771" customFormat="1" ht="21" customHeight="1" thickBot="1">
      <c r="A6" s="1764"/>
      <c r="B6" s="1757"/>
      <c r="C6" s="1765"/>
      <c r="D6" s="1766">
        <v>40148</v>
      </c>
      <c r="E6" s="1766">
        <v>40179</v>
      </c>
      <c r="F6" s="1766">
        <v>40210</v>
      </c>
      <c r="G6" s="1766">
        <v>40238</v>
      </c>
      <c r="H6" s="1766">
        <v>40269</v>
      </c>
      <c r="I6" s="1766">
        <v>40299</v>
      </c>
      <c r="J6" s="1766">
        <v>40330</v>
      </c>
      <c r="K6" s="1766">
        <v>40360</v>
      </c>
      <c r="L6" s="1766">
        <v>40391</v>
      </c>
      <c r="M6" s="1766">
        <v>40422</v>
      </c>
      <c r="N6" s="1766">
        <v>40452</v>
      </c>
      <c r="O6" s="1766">
        <v>40483</v>
      </c>
      <c r="P6" s="1766">
        <v>40513</v>
      </c>
      <c r="Q6" s="1766">
        <v>40544</v>
      </c>
      <c r="R6" s="1766">
        <v>40575</v>
      </c>
      <c r="S6" s="1766">
        <v>40603</v>
      </c>
      <c r="T6" s="1766">
        <v>40634</v>
      </c>
      <c r="U6" s="1766">
        <v>40664</v>
      </c>
      <c r="V6" s="1766">
        <v>40695</v>
      </c>
      <c r="W6" s="1766">
        <v>40725</v>
      </c>
      <c r="X6" s="1766">
        <v>40756</v>
      </c>
      <c r="Y6" s="1766">
        <v>40787</v>
      </c>
      <c r="Z6" s="1766">
        <v>40817</v>
      </c>
      <c r="AA6" s="1766">
        <v>40848</v>
      </c>
      <c r="AB6" s="1766">
        <v>40878</v>
      </c>
      <c r="AC6" s="1766">
        <v>40909</v>
      </c>
      <c r="AD6" s="1766">
        <v>40940</v>
      </c>
      <c r="AE6" s="1766">
        <v>40969</v>
      </c>
      <c r="AF6" s="1766">
        <v>41000</v>
      </c>
      <c r="AG6" s="1766">
        <v>41030</v>
      </c>
      <c r="AH6" s="1766">
        <v>41061</v>
      </c>
      <c r="AI6" s="1766">
        <v>41091</v>
      </c>
      <c r="AJ6" s="1766">
        <v>41122</v>
      </c>
      <c r="AK6" s="1766">
        <v>41153</v>
      </c>
      <c r="AL6" s="1766">
        <v>41183</v>
      </c>
      <c r="AM6" s="1766">
        <v>41214</v>
      </c>
      <c r="AN6" s="1766">
        <v>41244</v>
      </c>
      <c r="AO6" s="1766">
        <v>41275</v>
      </c>
      <c r="AP6" s="1766">
        <v>41306</v>
      </c>
      <c r="AQ6" s="1766">
        <v>41334</v>
      </c>
      <c r="AR6" s="1766">
        <v>41365</v>
      </c>
      <c r="AS6" s="1766">
        <v>41395</v>
      </c>
      <c r="AT6" s="1766">
        <v>41426</v>
      </c>
      <c r="AU6" s="1766">
        <v>41456</v>
      </c>
      <c r="AV6" s="1766">
        <v>41487</v>
      </c>
      <c r="AW6" s="1766">
        <v>41518</v>
      </c>
      <c r="AX6" s="1766">
        <v>41548</v>
      </c>
      <c r="AY6" s="1766">
        <v>41579</v>
      </c>
      <c r="AZ6" s="1766">
        <v>41609</v>
      </c>
      <c r="BA6" s="1766">
        <v>41640</v>
      </c>
      <c r="BB6" s="1766">
        <v>41671</v>
      </c>
      <c r="BC6" s="1766">
        <v>41699</v>
      </c>
      <c r="BD6" s="1766">
        <v>41730</v>
      </c>
      <c r="BE6" s="1766">
        <v>41760</v>
      </c>
      <c r="BF6" s="1766">
        <v>41791</v>
      </c>
      <c r="BG6" s="1766">
        <v>41821</v>
      </c>
      <c r="BH6" s="1766">
        <v>41852</v>
      </c>
      <c r="BI6" s="1766">
        <v>41883</v>
      </c>
      <c r="BJ6" s="1766">
        <v>41913</v>
      </c>
      <c r="BK6" s="1766">
        <v>41944</v>
      </c>
      <c r="BL6" s="1766">
        <v>41974</v>
      </c>
      <c r="BM6" s="1767">
        <v>42005</v>
      </c>
      <c r="BN6" s="1767">
        <v>42036</v>
      </c>
      <c r="BO6" s="1767">
        <v>42064</v>
      </c>
      <c r="BP6" s="1766">
        <v>42095</v>
      </c>
      <c r="BQ6" s="1767">
        <v>42125</v>
      </c>
      <c r="BR6" s="1766">
        <v>42156</v>
      </c>
      <c r="BS6" s="1767">
        <v>42186</v>
      </c>
      <c r="BT6" s="1767">
        <v>42217</v>
      </c>
      <c r="BU6" s="1766">
        <v>42248</v>
      </c>
      <c r="BV6" s="1767">
        <v>42278</v>
      </c>
      <c r="BW6" s="1766">
        <v>42309</v>
      </c>
      <c r="BX6" s="1767">
        <v>42339</v>
      </c>
      <c r="BY6" s="1766">
        <v>42370</v>
      </c>
      <c r="BZ6" s="1767">
        <v>42401</v>
      </c>
      <c r="CA6" s="1766">
        <v>42430</v>
      </c>
      <c r="CB6" s="1767">
        <v>42461</v>
      </c>
      <c r="CC6" s="1766">
        <v>42491</v>
      </c>
      <c r="CD6" s="1767">
        <v>42522</v>
      </c>
      <c r="CE6" s="1766">
        <v>42552</v>
      </c>
      <c r="CF6" s="1767">
        <v>42583</v>
      </c>
      <c r="CG6" s="1766">
        <v>42614</v>
      </c>
      <c r="CH6" s="1767">
        <v>42644</v>
      </c>
      <c r="CI6" s="1766">
        <v>42675</v>
      </c>
      <c r="CJ6" s="1767">
        <v>42705</v>
      </c>
      <c r="CK6" s="1766">
        <v>42736</v>
      </c>
      <c r="CL6" s="1767">
        <v>42767</v>
      </c>
      <c r="CM6" s="1766">
        <v>42795</v>
      </c>
      <c r="CN6" s="1767">
        <v>42826</v>
      </c>
      <c r="CO6" s="1766">
        <v>42856</v>
      </c>
      <c r="CP6" s="1767">
        <v>42887</v>
      </c>
      <c r="CQ6" s="1766">
        <v>42917</v>
      </c>
      <c r="CR6" s="1767">
        <v>42948</v>
      </c>
      <c r="CS6" s="1766">
        <v>42979</v>
      </c>
      <c r="CT6" s="1767">
        <v>43009</v>
      </c>
      <c r="CU6" s="1766">
        <v>43040</v>
      </c>
      <c r="CV6" s="1767">
        <v>43070</v>
      </c>
      <c r="CW6" s="1767">
        <v>43101</v>
      </c>
      <c r="CX6" s="1767">
        <v>43132</v>
      </c>
      <c r="CY6" s="1767">
        <v>43160</v>
      </c>
      <c r="CZ6" s="1767">
        <v>43191</v>
      </c>
      <c r="DA6" s="1767">
        <v>43222</v>
      </c>
      <c r="DB6" s="1767">
        <v>43254</v>
      </c>
      <c r="DC6" s="1767">
        <v>43285</v>
      </c>
      <c r="DD6" s="1767">
        <v>43317</v>
      </c>
      <c r="DE6" s="1767">
        <v>43349</v>
      </c>
      <c r="DF6" s="1767">
        <v>43380</v>
      </c>
      <c r="DG6" s="1767">
        <v>43411</v>
      </c>
      <c r="DH6" s="1767">
        <v>43442</v>
      </c>
      <c r="DI6" s="1768">
        <v>43466</v>
      </c>
      <c r="DJ6" s="1768">
        <v>43497</v>
      </c>
      <c r="DK6" s="1768">
        <v>43525</v>
      </c>
      <c r="DL6" s="1768">
        <v>43556</v>
      </c>
      <c r="DM6" s="1768">
        <v>43586</v>
      </c>
      <c r="DN6" s="1768">
        <v>43617</v>
      </c>
      <c r="DO6" s="1768">
        <v>43647</v>
      </c>
      <c r="DP6" s="1768">
        <v>43678</v>
      </c>
      <c r="DQ6" s="1768">
        <v>43709</v>
      </c>
      <c r="DR6" s="1768">
        <v>43739</v>
      </c>
      <c r="DS6" s="1768">
        <v>43770</v>
      </c>
      <c r="DT6" s="1768">
        <v>43800</v>
      </c>
      <c r="DU6" s="1768">
        <v>43831</v>
      </c>
      <c r="DV6" s="1768">
        <v>43863</v>
      </c>
      <c r="DW6" s="1768">
        <v>43891</v>
      </c>
      <c r="DX6" s="1768">
        <v>43922</v>
      </c>
      <c r="DY6" s="1768">
        <v>43952</v>
      </c>
      <c r="DZ6" s="1768">
        <v>43983</v>
      </c>
      <c r="EA6" s="1768">
        <v>44013</v>
      </c>
      <c r="EB6" s="1768">
        <v>44044</v>
      </c>
      <c r="EC6" s="1768">
        <v>44075</v>
      </c>
      <c r="ED6" s="1768">
        <v>44105</v>
      </c>
      <c r="EE6" s="1768">
        <v>44136</v>
      </c>
      <c r="EF6" s="1768">
        <v>44166</v>
      </c>
      <c r="EG6" s="1768">
        <v>44197</v>
      </c>
      <c r="EH6" s="1768">
        <v>44228</v>
      </c>
      <c r="EI6" s="1768">
        <v>44256</v>
      </c>
      <c r="EJ6" s="1768">
        <v>44287</v>
      </c>
      <c r="EK6" s="1768">
        <v>44317</v>
      </c>
      <c r="EL6" s="1768">
        <v>44348</v>
      </c>
      <c r="EM6" s="1768">
        <v>44378</v>
      </c>
      <c r="EN6" s="1768">
        <v>44409</v>
      </c>
      <c r="EO6" s="1768">
        <v>44440</v>
      </c>
      <c r="EP6" s="1768">
        <v>44470</v>
      </c>
      <c r="EQ6" s="1768">
        <v>44501</v>
      </c>
      <c r="ER6" s="1768">
        <v>44531</v>
      </c>
      <c r="ES6" s="1768">
        <v>44562</v>
      </c>
      <c r="ET6" s="1768">
        <v>44593</v>
      </c>
      <c r="EU6" s="1768">
        <v>44621</v>
      </c>
      <c r="EV6" s="1768">
        <v>44652</v>
      </c>
      <c r="EW6" s="1768">
        <v>44682</v>
      </c>
      <c r="EX6" s="1768">
        <v>44713</v>
      </c>
      <c r="EY6" s="1768">
        <v>44743</v>
      </c>
      <c r="EZ6" s="1768">
        <v>44774</v>
      </c>
      <c r="FA6" s="1768">
        <v>44805</v>
      </c>
      <c r="FB6" s="1768">
        <v>44836</v>
      </c>
      <c r="FC6" s="1768">
        <v>44867</v>
      </c>
      <c r="FD6" s="1768">
        <v>44897</v>
      </c>
      <c r="FE6" s="1768">
        <v>44929</v>
      </c>
      <c r="FF6" s="1768">
        <v>44961</v>
      </c>
      <c r="FG6" s="1768">
        <v>44993</v>
      </c>
      <c r="FH6" s="1768">
        <v>45025</v>
      </c>
      <c r="FI6" s="1768">
        <v>45057</v>
      </c>
      <c r="FJ6" s="1768">
        <v>45089</v>
      </c>
      <c r="FK6" s="1768">
        <v>45121</v>
      </c>
      <c r="FL6" s="1768">
        <v>45153</v>
      </c>
      <c r="FM6" s="1768">
        <v>45185</v>
      </c>
      <c r="FN6" s="1768">
        <v>45217</v>
      </c>
      <c r="FO6" s="1768">
        <v>45249</v>
      </c>
      <c r="FP6" s="1768">
        <v>45281</v>
      </c>
      <c r="FQ6" s="1768">
        <v>45313</v>
      </c>
      <c r="FR6" s="1768">
        <v>45345</v>
      </c>
      <c r="FS6" s="1768">
        <v>45377</v>
      </c>
      <c r="FT6" s="1768">
        <v>45409</v>
      </c>
      <c r="FU6" s="1768">
        <v>45439</v>
      </c>
      <c r="FV6" s="1768">
        <v>45470</v>
      </c>
      <c r="FW6" s="1768">
        <v>45500</v>
      </c>
      <c r="FX6" s="1768">
        <v>45531</v>
      </c>
      <c r="FY6" s="1768">
        <v>45536</v>
      </c>
      <c r="FZ6" s="1768">
        <v>45566</v>
      </c>
      <c r="GA6" s="1768">
        <v>45597</v>
      </c>
      <c r="GB6" s="1768">
        <v>45627</v>
      </c>
      <c r="GC6" s="1768">
        <v>45658</v>
      </c>
      <c r="GD6" s="1768">
        <v>45689</v>
      </c>
      <c r="GE6" s="1768">
        <v>45717</v>
      </c>
      <c r="GF6" s="1768">
        <v>45748</v>
      </c>
      <c r="GG6" s="1768">
        <v>45778</v>
      </c>
      <c r="GH6" s="1768">
        <v>45809</v>
      </c>
      <c r="GI6" s="1768">
        <v>45839</v>
      </c>
      <c r="GJ6" s="1768">
        <v>45870</v>
      </c>
      <c r="GK6" s="1768">
        <v>45901</v>
      </c>
      <c r="GL6" s="1768">
        <v>45931</v>
      </c>
      <c r="GM6" s="1768">
        <v>45962</v>
      </c>
      <c r="GN6" s="1768">
        <v>45992</v>
      </c>
      <c r="GO6" s="1768">
        <v>46023</v>
      </c>
      <c r="GP6" s="1768">
        <v>46054</v>
      </c>
      <c r="GQ6" s="1768">
        <v>46082</v>
      </c>
      <c r="GR6" s="1769"/>
      <c r="GS6" s="1769"/>
      <c r="GT6" s="1769"/>
      <c r="GU6" s="1769"/>
      <c r="GV6" s="1769"/>
      <c r="GW6" s="1769"/>
      <c r="GX6" s="1769"/>
      <c r="GY6" s="1769"/>
      <c r="GZ6" s="1769"/>
      <c r="HA6" s="1769"/>
      <c r="HB6" s="1769"/>
      <c r="HC6" s="1769"/>
      <c r="HD6" s="1769"/>
      <c r="HE6" s="1769"/>
      <c r="HF6" s="1769"/>
      <c r="HG6" s="1769"/>
      <c r="HH6" s="1769"/>
      <c r="HI6" s="1769"/>
      <c r="HJ6" s="1769"/>
      <c r="HK6" s="1769"/>
      <c r="HL6" s="1769"/>
      <c r="HM6" s="1769"/>
      <c r="HN6" s="1769"/>
      <c r="HO6" s="1769"/>
      <c r="HP6" s="1769"/>
      <c r="HQ6" s="1769"/>
      <c r="HR6" s="1769"/>
      <c r="HS6" s="1769"/>
      <c r="HT6" s="1769"/>
      <c r="HU6" s="1769"/>
      <c r="HV6" s="1769"/>
      <c r="HW6" s="1769"/>
      <c r="HX6" s="1769"/>
      <c r="HY6" s="1769"/>
      <c r="HZ6" s="1769"/>
      <c r="IA6" s="1769"/>
      <c r="IB6" s="1769"/>
      <c r="IC6" s="1769"/>
      <c r="ID6" s="1769"/>
      <c r="IE6" s="1769"/>
      <c r="IF6" s="1769"/>
      <c r="IG6" s="1769"/>
      <c r="IH6" s="1769"/>
      <c r="II6" s="1769"/>
      <c r="IJ6" s="1769"/>
      <c r="IK6" s="1769"/>
      <c r="IL6" s="1769"/>
      <c r="IM6" s="1769"/>
      <c r="IN6" s="1769"/>
      <c r="IO6" s="1769"/>
      <c r="IP6" s="1769"/>
      <c r="IQ6" s="1769"/>
      <c r="IR6" s="1769"/>
      <c r="IS6" s="1769"/>
      <c r="IT6" s="1770"/>
      <c r="IU6" s="1770"/>
      <c r="IV6" s="1770"/>
      <c r="IW6" s="1770"/>
      <c r="IX6" s="1770"/>
      <c r="IY6" s="1770"/>
      <c r="IZ6" s="1770"/>
      <c r="JA6" s="1770"/>
      <c r="JB6" s="1770"/>
      <c r="JC6" s="1770"/>
      <c r="JD6" s="1770"/>
      <c r="JE6" s="1770"/>
      <c r="JF6" s="1770"/>
      <c r="JG6" s="1770"/>
      <c r="JH6" s="1770"/>
      <c r="JI6" s="1770"/>
      <c r="JJ6" s="1770"/>
      <c r="JK6" s="1770"/>
      <c r="JL6" s="1770"/>
      <c r="JM6" s="1770"/>
      <c r="JN6" s="1770"/>
      <c r="JO6" s="1770"/>
      <c r="JP6" s="1770"/>
      <c r="JQ6" s="1770"/>
      <c r="JR6" s="1770"/>
      <c r="JS6" s="1770"/>
      <c r="JT6" s="1770"/>
      <c r="JU6" s="1770"/>
      <c r="JV6" s="1770"/>
      <c r="JW6" s="1770"/>
      <c r="JX6" s="1770"/>
      <c r="JY6" s="1770"/>
      <c r="JZ6" s="1770"/>
    </row>
    <row r="7" spans="1:304" s="1782" customFormat="1" ht="15.6" thickTop="1">
      <c r="A7" s="1772"/>
      <c r="B7" s="1773"/>
      <c r="C7" s="1774"/>
      <c r="D7" s="1775"/>
      <c r="E7" s="1775"/>
      <c r="F7" s="1775"/>
      <c r="G7" s="1775"/>
      <c r="H7" s="1775"/>
      <c r="I7" s="1775"/>
      <c r="J7" s="1775"/>
      <c r="K7" s="1775"/>
      <c r="L7" s="1775"/>
      <c r="M7" s="1775"/>
      <c r="N7" s="1775"/>
      <c r="O7" s="1775"/>
      <c r="P7" s="1775"/>
      <c r="Q7" s="1775"/>
      <c r="R7" s="1775"/>
      <c r="S7" s="1775"/>
      <c r="T7" s="1775"/>
      <c r="U7" s="1775"/>
      <c r="V7" s="1775"/>
      <c r="W7" s="1775"/>
      <c r="X7" s="1775"/>
      <c r="Y7" s="1775"/>
      <c r="Z7" s="1775"/>
      <c r="AA7" s="1775"/>
      <c r="AB7" s="1775"/>
      <c r="AC7" s="1775"/>
      <c r="AD7" s="1775"/>
      <c r="AE7" s="1775"/>
      <c r="AF7" s="1775"/>
      <c r="AG7" s="1775"/>
      <c r="AH7" s="1775"/>
      <c r="AI7" s="1775"/>
      <c r="AJ7" s="1775"/>
      <c r="AK7" s="1775"/>
      <c r="AL7" s="1775"/>
      <c r="AM7" s="1775"/>
      <c r="AN7" s="1775"/>
      <c r="AO7" s="1775"/>
      <c r="AP7" s="1775"/>
      <c r="AQ7" s="1775"/>
      <c r="AR7" s="1775"/>
      <c r="AS7" s="1775"/>
      <c r="AT7" s="1775"/>
      <c r="AU7" s="1775"/>
      <c r="AV7" s="1775"/>
      <c r="AW7" s="1775"/>
      <c r="AX7" s="1775"/>
      <c r="AY7" s="1775"/>
      <c r="AZ7" s="1775"/>
      <c r="BA7" s="1775"/>
      <c r="BB7" s="1775"/>
      <c r="BC7" s="1775"/>
      <c r="BD7" s="1775"/>
      <c r="BE7" s="1775"/>
      <c r="BF7" s="1775"/>
      <c r="BG7" s="1775"/>
      <c r="BH7" s="1775"/>
      <c r="BI7" s="1775"/>
      <c r="BJ7" s="1775"/>
      <c r="BK7" s="1775"/>
      <c r="BL7" s="1775"/>
      <c r="BM7" s="1776"/>
      <c r="BN7" s="1776"/>
      <c r="BO7" s="1776"/>
      <c r="BP7" s="1775"/>
      <c r="BQ7" s="1776"/>
      <c r="BR7" s="1777"/>
      <c r="BS7" s="1776"/>
      <c r="BT7" s="1776"/>
      <c r="BU7" s="1777"/>
      <c r="BV7" s="1776"/>
      <c r="BW7" s="1777"/>
      <c r="BX7" s="1776"/>
      <c r="BY7" s="1777"/>
      <c r="BZ7" s="1776"/>
      <c r="CA7" s="1777"/>
      <c r="CB7" s="1776"/>
      <c r="CC7" s="1777"/>
      <c r="CD7" s="1776"/>
      <c r="CE7" s="1777"/>
      <c r="CF7" s="1776"/>
      <c r="CG7" s="1777"/>
      <c r="CH7" s="1776"/>
      <c r="CI7" s="1777"/>
      <c r="CJ7" s="1776"/>
      <c r="CK7" s="1777"/>
      <c r="CL7" s="1776"/>
      <c r="CM7" s="1777"/>
      <c r="CN7" s="1776"/>
      <c r="CO7" s="1777"/>
      <c r="CP7" s="1776"/>
      <c r="CQ7" s="1777"/>
      <c r="CR7" s="1776"/>
      <c r="CS7" s="1777"/>
      <c r="CT7" s="1776"/>
      <c r="CU7" s="1777"/>
      <c r="CV7" s="1776"/>
      <c r="CW7" s="1776"/>
      <c r="CX7" s="1776"/>
      <c r="CY7" s="1776"/>
      <c r="CZ7" s="1778"/>
      <c r="DA7" s="1776"/>
      <c r="DB7" s="1778"/>
      <c r="DC7" s="1778"/>
      <c r="DD7" s="1778"/>
      <c r="DE7" s="1778"/>
      <c r="DF7" s="1778"/>
      <c r="DG7" s="1778"/>
      <c r="DH7" s="1778"/>
      <c r="DI7" s="1778"/>
      <c r="DJ7" s="1778"/>
      <c r="DK7" s="1778"/>
      <c r="DL7" s="1778"/>
      <c r="DM7" s="1778"/>
      <c r="DN7" s="1778"/>
      <c r="DO7" s="1777"/>
      <c r="DP7" s="1776"/>
      <c r="DQ7" s="1776"/>
      <c r="DR7" s="1776"/>
      <c r="DS7" s="1776"/>
      <c r="DT7" s="1776"/>
      <c r="DU7" s="1776"/>
      <c r="DV7" s="1776"/>
      <c r="DW7" s="1776"/>
      <c r="DX7" s="1776"/>
      <c r="DY7" s="1776"/>
      <c r="DZ7" s="1776"/>
      <c r="EA7" s="1776"/>
      <c r="EB7" s="1776"/>
      <c r="EC7" s="1776"/>
      <c r="ED7" s="1776"/>
      <c r="EE7" s="1776"/>
      <c r="EF7" s="1776"/>
      <c r="EG7" s="1776"/>
      <c r="EH7" s="1776"/>
      <c r="EI7" s="1776"/>
      <c r="EJ7" s="1776"/>
      <c r="EK7" s="1776"/>
      <c r="EL7" s="1776"/>
      <c r="EM7" s="1776"/>
      <c r="EN7" s="1776"/>
      <c r="EO7" s="1776"/>
      <c r="EP7" s="1776"/>
      <c r="EQ7" s="1776"/>
      <c r="ER7" s="1776"/>
      <c r="ES7" s="1776"/>
      <c r="ET7" s="1776"/>
      <c r="EU7" s="1776"/>
      <c r="EV7" s="1776"/>
      <c r="EW7" s="1776"/>
      <c r="EX7" s="1776"/>
      <c r="EY7" s="1776"/>
      <c r="EZ7" s="1776"/>
      <c r="FA7" s="1776"/>
      <c r="FB7" s="1776"/>
      <c r="FC7" s="1776"/>
      <c r="FD7" s="1776"/>
      <c r="FE7" s="1776"/>
      <c r="FF7" s="1776"/>
      <c r="FG7" s="1776"/>
      <c r="FH7" s="1776"/>
      <c r="FI7" s="1776"/>
      <c r="FJ7" s="1776"/>
      <c r="FK7" s="1776"/>
      <c r="FL7" s="1776"/>
      <c r="FM7" s="1776"/>
      <c r="FN7" s="1776"/>
      <c r="FO7" s="1776"/>
      <c r="FP7" s="1776"/>
      <c r="FQ7" s="1776"/>
      <c r="FR7" s="1776"/>
      <c r="FS7" s="1776"/>
      <c r="FT7" s="1776"/>
      <c r="FU7" s="1776"/>
      <c r="FV7" s="1776"/>
      <c r="FW7" s="1776"/>
      <c r="FX7" s="1776"/>
      <c r="FY7" s="1776"/>
      <c r="FZ7" s="1776"/>
      <c r="GA7" s="1776"/>
      <c r="GB7" s="1776"/>
      <c r="GC7" s="1776"/>
      <c r="GD7" s="1776"/>
      <c r="GE7" s="1776"/>
      <c r="GF7" s="1776"/>
      <c r="GG7" s="1776"/>
      <c r="GH7" s="1776"/>
      <c r="GI7" s="1776"/>
      <c r="GJ7" s="1776"/>
      <c r="GK7" s="1776"/>
      <c r="GL7" s="1776"/>
      <c r="GM7" s="1776"/>
      <c r="GN7" s="1776"/>
      <c r="GO7" s="1776"/>
      <c r="GP7" s="1776"/>
      <c r="GQ7" s="1776"/>
      <c r="GR7" s="1779"/>
      <c r="GS7" s="1779"/>
      <c r="GT7" s="1779"/>
      <c r="GU7" s="1779"/>
      <c r="GV7" s="1779"/>
      <c r="GW7" s="1779"/>
      <c r="GX7" s="1779"/>
      <c r="GY7" s="1779"/>
      <c r="GZ7" s="1779"/>
      <c r="HA7" s="1779"/>
      <c r="HB7" s="1779"/>
      <c r="HC7" s="1779"/>
      <c r="HD7" s="1779"/>
      <c r="HE7" s="1779"/>
      <c r="HF7" s="1779"/>
      <c r="HG7" s="1779"/>
      <c r="HH7" s="1779"/>
      <c r="HI7" s="1780"/>
      <c r="HJ7" s="1780"/>
      <c r="HK7" s="1780"/>
      <c r="HL7" s="1780"/>
      <c r="HM7" s="1780"/>
      <c r="HN7" s="1780"/>
      <c r="HO7" s="1780"/>
      <c r="HP7" s="1780"/>
      <c r="HQ7" s="1780"/>
      <c r="HR7" s="1780"/>
      <c r="HS7" s="1780"/>
      <c r="HT7" s="1780"/>
      <c r="HU7" s="1780"/>
      <c r="HV7" s="1780"/>
      <c r="HW7" s="1780"/>
      <c r="HX7" s="1780"/>
      <c r="HY7" s="1780"/>
      <c r="HZ7" s="1780"/>
      <c r="IA7" s="1780"/>
      <c r="IB7" s="1780"/>
      <c r="IC7" s="1780"/>
      <c r="ID7" s="1780"/>
      <c r="IE7" s="1780"/>
      <c r="IF7" s="1780"/>
      <c r="IG7" s="1780"/>
      <c r="IH7" s="1780"/>
      <c r="II7" s="1780"/>
      <c r="IJ7" s="1780"/>
      <c r="IK7" s="1780"/>
      <c r="IL7" s="1780"/>
      <c r="IM7" s="1780"/>
      <c r="IN7" s="1780"/>
      <c r="IO7" s="1780"/>
      <c r="IP7" s="1780"/>
      <c r="IQ7" s="1780"/>
      <c r="IR7" s="1780"/>
      <c r="IS7" s="1780"/>
      <c r="IT7" s="1780"/>
      <c r="IU7" s="1780"/>
      <c r="IV7" s="1780"/>
      <c r="IW7" s="1780"/>
      <c r="IX7" s="1780"/>
      <c r="IY7" s="1780"/>
      <c r="IZ7" s="1780"/>
      <c r="JA7" s="1780"/>
      <c r="JB7" s="1780"/>
      <c r="JC7" s="1780"/>
      <c r="JD7" s="1780"/>
      <c r="JE7" s="1780"/>
      <c r="JF7" s="1780"/>
      <c r="JG7" s="1780"/>
      <c r="JH7" s="1780"/>
      <c r="JI7" s="1780"/>
      <c r="JJ7" s="1780"/>
      <c r="JK7" s="1780"/>
      <c r="JL7" s="1781"/>
      <c r="JM7" s="1781"/>
      <c r="JN7" s="1781"/>
      <c r="JO7" s="1781"/>
      <c r="JP7" s="1781"/>
      <c r="JQ7" s="1781"/>
      <c r="JR7" s="1781"/>
      <c r="JS7" s="1781"/>
      <c r="JT7" s="1781"/>
      <c r="JU7" s="1781"/>
      <c r="JV7" s="1781"/>
      <c r="JW7" s="1781"/>
      <c r="JX7" s="1781"/>
      <c r="JY7" s="1781"/>
      <c r="JZ7" s="1781"/>
      <c r="KA7" s="1781"/>
      <c r="KB7" s="1781"/>
      <c r="KC7" s="1781"/>
      <c r="KD7" s="1781"/>
      <c r="KE7" s="1781"/>
      <c r="KF7" s="1781"/>
      <c r="KG7" s="1781"/>
      <c r="KH7" s="1781"/>
      <c r="KI7" s="1781"/>
      <c r="KJ7" s="1781"/>
      <c r="KK7" s="1781"/>
      <c r="KL7" s="1781"/>
      <c r="KM7" s="1781"/>
      <c r="KN7" s="1781"/>
      <c r="KO7" s="1781"/>
      <c r="KP7" s="1781"/>
      <c r="KQ7" s="1781"/>
      <c r="KR7" s="1781"/>
    </row>
    <row r="8" spans="1:304" s="1780" customFormat="1" ht="15">
      <c r="A8" s="1783"/>
      <c r="C8" s="1784" t="s">
        <v>1739</v>
      </c>
      <c r="D8" s="1785">
        <v>550032.59002126683</v>
      </c>
      <c r="E8" s="1785">
        <v>0</v>
      </c>
      <c r="F8" s="1785">
        <v>0</v>
      </c>
      <c r="G8" s="1785">
        <v>0</v>
      </c>
      <c r="H8" s="1785">
        <v>0</v>
      </c>
      <c r="I8" s="1785">
        <v>0</v>
      </c>
      <c r="J8" s="1785">
        <v>0</v>
      </c>
      <c r="K8" s="1785">
        <v>0</v>
      </c>
      <c r="L8" s="1785">
        <v>0</v>
      </c>
      <c r="M8" s="1785">
        <v>0</v>
      </c>
      <c r="N8" s="1785">
        <v>0</v>
      </c>
      <c r="O8" s="1785">
        <v>0</v>
      </c>
      <c r="P8" s="1785">
        <v>528938.78486126685</v>
      </c>
      <c r="Q8" s="1785">
        <v>0</v>
      </c>
      <c r="R8" s="1785">
        <v>0</v>
      </c>
      <c r="S8" s="1785">
        <v>0</v>
      </c>
      <c r="T8" s="1785">
        <v>0</v>
      </c>
      <c r="U8" s="1785">
        <v>0</v>
      </c>
      <c r="V8" s="1785">
        <v>0</v>
      </c>
      <c r="W8" s="1785">
        <v>0</v>
      </c>
      <c r="X8" s="1785">
        <v>0</v>
      </c>
      <c r="Y8" s="1785">
        <v>0</v>
      </c>
      <c r="Z8" s="1785">
        <v>0</v>
      </c>
      <c r="AA8" s="1785">
        <v>0</v>
      </c>
      <c r="AB8" s="1785">
        <v>441443.93527126691</v>
      </c>
      <c r="AC8" s="1785">
        <v>0</v>
      </c>
      <c r="AD8" s="1785">
        <v>0</v>
      </c>
      <c r="AE8" s="1785">
        <v>0</v>
      </c>
      <c r="AF8" s="1785">
        <v>0</v>
      </c>
      <c r="AG8" s="1785">
        <v>0</v>
      </c>
      <c r="AH8" s="1785">
        <v>0</v>
      </c>
      <c r="AI8" s="1785">
        <v>0</v>
      </c>
      <c r="AJ8" s="1785">
        <v>0</v>
      </c>
      <c r="AK8" s="1785">
        <v>0</v>
      </c>
      <c r="AL8" s="1785">
        <v>0</v>
      </c>
      <c r="AM8" s="1785">
        <v>0</v>
      </c>
      <c r="AN8" s="1785">
        <v>265571.667801267</v>
      </c>
      <c r="AO8" s="1785">
        <v>209034.14649384457</v>
      </c>
      <c r="AP8" s="1785">
        <v>241075.11358627887</v>
      </c>
      <c r="AQ8" s="1785">
        <v>140886.11050310684</v>
      </c>
      <c r="AR8" s="1785">
        <v>251156.11636126693</v>
      </c>
      <c r="AS8" s="1785">
        <v>173824.28761126695</v>
      </c>
      <c r="AT8" s="1785">
        <v>-94136.975348733016</v>
      </c>
      <c r="AU8" s="1785">
        <v>-41595.604668733082</v>
      </c>
      <c r="AV8" s="1785">
        <v>-32193.516778733116</v>
      </c>
      <c r="AW8" s="1785">
        <v>-12639.068398733274</v>
      </c>
      <c r="AX8" s="1785">
        <v>-23265.934928733041</v>
      </c>
      <c r="AY8" s="1785">
        <v>-118646.71614873328</v>
      </c>
      <c r="AZ8" s="1785">
        <v>1490.6305112669943</v>
      </c>
      <c r="BA8" s="1785">
        <v>-52748.464486155426</v>
      </c>
      <c r="BB8" s="1785">
        <v>-13208.970503721153</v>
      </c>
      <c r="BC8" s="1785">
        <v>-21390.137316893088</v>
      </c>
      <c r="BD8" s="1785">
        <v>99760.269391266978</v>
      </c>
      <c r="BE8" s="1785">
        <v>156215.32867126691</v>
      </c>
      <c r="BF8" s="1785">
        <v>171932.12013126689</v>
      </c>
      <c r="BG8" s="1785">
        <v>107722.00381126709</v>
      </c>
      <c r="BH8" s="1785">
        <v>78248.202761266963</v>
      </c>
      <c r="BI8" s="1785">
        <v>-118978.3703087332</v>
      </c>
      <c r="BJ8" s="1785">
        <v>-71390.870118733146</v>
      </c>
      <c r="BK8" s="1785">
        <v>-72304.918978733127</v>
      </c>
      <c r="BL8" s="1785">
        <v>-61645.956422933144</v>
      </c>
      <c r="BM8" s="1786">
        <v>-63686.267379999917</v>
      </c>
      <c r="BN8" s="1786">
        <v>-42869.637600000016</v>
      </c>
      <c r="BO8" s="1786">
        <v>10066.133610000019</v>
      </c>
      <c r="BP8" s="1785">
        <v>-24620.486489999981</v>
      </c>
      <c r="BQ8" s="1786">
        <v>-115225.88073999999</v>
      </c>
      <c r="BR8" s="1785">
        <v>-136062.33041977696</v>
      </c>
      <c r="BS8" s="1786">
        <v>-79416.856959999946</v>
      </c>
      <c r="BT8" s="1786">
        <v>-31568.046360000095</v>
      </c>
      <c r="BU8" s="1785">
        <v>-18764.941919429693</v>
      </c>
      <c r="BV8" s="1786">
        <v>-87675.426908299851</v>
      </c>
      <c r="BW8" s="1785">
        <v>-22903.968476854963</v>
      </c>
      <c r="BX8" s="1786">
        <v>-4167.4270590327214</v>
      </c>
      <c r="BY8" s="1785">
        <v>-22132.096662076307</v>
      </c>
      <c r="BZ8" s="1786">
        <v>-52915.799631143862</v>
      </c>
      <c r="CA8" s="1785">
        <v>12526.974505892547</v>
      </c>
      <c r="CB8" s="1786">
        <v>-39714.186229999992</v>
      </c>
      <c r="CC8" s="1785">
        <v>-119977.05581896286</v>
      </c>
      <c r="CD8" s="1786">
        <v>-29457.474668513867</v>
      </c>
      <c r="CE8" s="1785">
        <v>-13133.864062089473</v>
      </c>
      <c r="CF8" s="1786">
        <v>18914.441560000065</v>
      </c>
      <c r="CG8" s="1785">
        <v>18139.886100000003</v>
      </c>
      <c r="CH8" s="1786">
        <v>-19000.600860000122</v>
      </c>
      <c r="CI8" s="1785">
        <v>-45383.479786126962</v>
      </c>
      <c r="CJ8" s="1786">
        <v>18101.159267761512</v>
      </c>
      <c r="CK8" s="1785">
        <v>-797.48629913287004</v>
      </c>
      <c r="CL8" s="1786">
        <v>14426.641991550801</v>
      </c>
      <c r="CM8" s="1785">
        <v>25403.636378021154</v>
      </c>
      <c r="CN8" s="1786">
        <v>84739.67121</v>
      </c>
      <c r="CO8" s="1785">
        <v>56244.548151616298</v>
      </c>
      <c r="CP8" s="1786">
        <v>-2521.6368126582238</v>
      </c>
      <c r="CQ8" s="1785">
        <v>46950.62685999996</v>
      </c>
      <c r="CR8" s="1786">
        <v>53384.909511584468</v>
      </c>
      <c r="CS8" s="1785">
        <v>94222.915262728144</v>
      </c>
      <c r="CT8" s="1786">
        <v>135911.16920032885</v>
      </c>
      <c r="CU8" s="1785">
        <v>-212553.81537981238</v>
      </c>
      <c r="CV8" s="1786">
        <v>-201253.0223090793</v>
      </c>
      <c r="CW8" s="1786">
        <v>-186085.22808137682</v>
      </c>
      <c r="CX8" s="1786">
        <v>-180246.89029864164</v>
      </c>
      <c r="CY8" s="1786">
        <v>-163544.10115774203</v>
      </c>
      <c r="CZ8" s="1787">
        <v>-191346.21429835973</v>
      </c>
      <c r="DA8" s="1786">
        <v>-257333.27660135727</v>
      </c>
      <c r="DB8" s="1787">
        <v>-290766.48676977609</v>
      </c>
      <c r="DC8" s="1787">
        <v>-224241.6560800001</v>
      </c>
      <c r="DD8" s="1787">
        <v>-290736.16151999985</v>
      </c>
      <c r="DE8" s="1787">
        <v>-260008.16503132501</v>
      </c>
      <c r="DF8" s="1787">
        <v>-273324.14462251985</v>
      </c>
      <c r="DG8" s="1787">
        <v>-184141.51937957155</v>
      </c>
      <c r="DH8" s="1787">
        <v>-119075.49</v>
      </c>
      <c r="DI8" s="1787">
        <v>-107886.85</v>
      </c>
      <c r="DJ8" s="1787">
        <v>252506.07</v>
      </c>
      <c r="DK8" s="1787">
        <v>126699.85</v>
      </c>
      <c r="DL8" s="1787">
        <v>530512.93000000005</v>
      </c>
      <c r="DM8" s="1787">
        <v>1160120.1000000001</v>
      </c>
      <c r="DN8" s="1787">
        <v>1898.5313999999998</v>
      </c>
      <c r="DO8" s="1785">
        <v>3371.4480099999996</v>
      </c>
      <c r="DP8" s="1786">
        <v>3752.72307</v>
      </c>
      <c r="DQ8" s="1786">
        <v>6130.7274500000003</v>
      </c>
      <c r="DR8" s="1786">
        <v>7420.3463000000002</v>
      </c>
      <c r="DS8" s="1786">
        <v>8368.7443048323566</v>
      </c>
      <c r="DT8" s="1786">
        <v>9623.66777704374</v>
      </c>
      <c r="DU8" s="1786">
        <v>9706.2932731226829</v>
      </c>
      <c r="DV8" s="1786">
        <v>9966.0336637199998</v>
      </c>
      <c r="DW8" s="1786">
        <v>13943.22042479594</v>
      </c>
      <c r="DX8" s="1786">
        <v>15497.552929123425</v>
      </c>
      <c r="DY8" s="1786">
        <v>17376.410272273526</v>
      </c>
      <c r="DZ8" s="1786">
        <v>41344.994726296347</v>
      </c>
      <c r="EA8" s="1786">
        <v>57017.065734286785</v>
      </c>
      <c r="EB8" s="1786">
        <v>67384.864724679181</v>
      </c>
      <c r="EC8" s="1786">
        <v>68733.970120349055</v>
      </c>
      <c r="ED8" s="1786">
        <v>71069.144722470446</v>
      </c>
      <c r="EE8" s="1786">
        <v>75248.543482965819</v>
      </c>
      <c r="EF8" s="1786">
        <v>75270.272858051336</v>
      </c>
      <c r="EG8" s="1786">
        <v>78105.494234964164</v>
      </c>
      <c r="EH8" s="1786">
        <v>70894.296043649549</v>
      </c>
      <c r="EI8" s="1786">
        <v>77366.267574717524</v>
      </c>
      <c r="EJ8" s="1786">
        <v>77366.267574717524</v>
      </c>
      <c r="EK8" s="1786">
        <v>-34723910.353765771</v>
      </c>
      <c r="EL8" s="1786">
        <v>105360.5240996959</v>
      </c>
      <c r="EM8" s="1786">
        <v>121987.12690839083</v>
      </c>
      <c r="EN8" s="1786">
        <v>110098.8559563131</v>
      </c>
      <c r="EO8" s="1786">
        <v>-27862614.433019798</v>
      </c>
      <c r="EP8" s="1786">
        <v>145638.289270573</v>
      </c>
      <c r="EQ8" s="1786">
        <v>138140.25492166055</v>
      </c>
      <c r="ER8" s="1786">
        <v>151714.14578829816</v>
      </c>
      <c r="ES8" s="1786">
        <v>128729.55645761167</v>
      </c>
      <c r="ET8" s="1786">
        <v>137442.83453369164</v>
      </c>
      <c r="EU8" s="1786">
        <v>174140.00408984922</v>
      </c>
      <c r="EV8" s="1786">
        <v>186598.72781048151</v>
      </c>
      <c r="EW8" s="1786">
        <v>339334.10791871214</v>
      </c>
      <c r="EX8" s="1786">
        <v>362615.67440254602</v>
      </c>
      <c r="EY8" s="1786">
        <v>332318.4469526633</v>
      </c>
      <c r="EZ8" s="1786">
        <v>486393.74287749903</v>
      </c>
      <c r="FA8" s="1786">
        <v>586234.88369818486</v>
      </c>
      <c r="FB8" s="1786">
        <v>560469.72010916239</v>
      </c>
      <c r="FC8" s="1786">
        <v>508040.98574680963</v>
      </c>
      <c r="FD8" s="1786">
        <v>479074.14459594298</v>
      </c>
      <c r="FE8" s="1786">
        <v>574797.58190772636</v>
      </c>
      <c r="FF8" s="1786">
        <v>752350.42997856473</v>
      </c>
      <c r="FG8" s="1786">
        <v>744412.58527482243</v>
      </c>
      <c r="FH8" s="1786">
        <v>798521.23887488176</v>
      </c>
      <c r="FI8" s="1786">
        <v>1905875.7497762523</v>
      </c>
      <c r="FJ8" s="1786">
        <v>3867276.4412481734</v>
      </c>
      <c r="FK8" s="1786">
        <v>3637584.5174460872</v>
      </c>
      <c r="FL8" s="1786">
        <v>3456910.4114997364</v>
      </c>
      <c r="FM8" s="1786">
        <v>3856433.1508947704</v>
      </c>
      <c r="FN8" s="1786">
        <v>3655272.8182718144</v>
      </c>
      <c r="FO8" s="1786">
        <v>3805941.2182840025</v>
      </c>
      <c r="FP8" s="1786">
        <v>3894249.7149476013</v>
      </c>
      <c r="FQ8" s="1786">
        <v>6495681.8140738141</v>
      </c>
      <c r="FR8" s="1786">
        <v>8434156.4712612331</v>
      </c>
      <c r="FS8" s="1786">
        <v>11606860.30206209</v>
      </c>
      <c r="FT8" s="1786">
        <v>6841.9625484531971</v>
      </c>
      <c r="FU8" s="1786">
        <v>6864.0564807999954</v>
      </c>
      <c r="FV8" s="1786">
        <v>6861.2959207459726</v>
      </c>
      <c r="FW8" s="1786">
        <v>7506.2283443414535</v>
      </c>
      <c r="FX8" s="1786">
        <v>6703.9918202012686</v>
      </c>
      <c r="FY8" s="1786">
        <v>10919.56773009771</v>
      </c>
      <c r="FZ8" s="1786">
        <v>9159.2286598804203</v>
      </c>
      <c r="GA8" s="1786">
        <v>9765.4642181958807</v>
      </c>
      <c r="GB8" s="1786">
        <v>9112.9693158012615</v>
      </c>
      <c r="GC8" s="1786">
        <v>7389.8551452346665</v>
      </c>
      <c r="GD8" s="1786">
        <v>8858.1409819871697</v>
      </c>
      <c r="GE8" s="1786">
        <v>9084.921392581824</v>
      </c>
      <c r="GF8" s="1786">
        <v>9303.6536416706022</v>
      </c>
      <c r="GG8" s="1786">
        <v>11183.08905924399</v>
      </c>
      <c r="GH8" s="1786">
        <v>11059.033052673934</v>
      </c>
      <c r="GI8" s="1786">
        <v>9163.3463680227924</v>
      </c>
      <c r="GJ8" s="1786">
        <v>10642.45244199616</v>
      </c>
      <c r="GK8" s="1786">
        <v>12654.535419488189</v>
      </c>
      <c r="GL8" s="1786">
        <v>13917.242916199775</v>
      </c>
      <c r="GM8" s="1786">
        <v>11230.104884509559</v>
      </c>
      <c r="GN8" s="1786">
        <v>9891.4028600000001</v>
      </c>
      <c r="GO8" s="1786">
        <v>15199.865756122863</v>
      </c>
      <c r="GP8" s="1786">
        <v>15834.281225818106</v>
      </c>
      <c r="GQ8" s="1786">
        <v>14489.324986212907</v>
      </c>
      <c r="GR8" s="1788"/>
      <c r="GS8" s="1788"/>
      <c r="GT8" s="1788"/>
      <c r="GU8" s="1788"/>
      <c r="GV8" s="1788"/>
      <c r="GW8" s="1788"/>
      <c r="GX8" s="1788"/>
      <c r="GY8" s="1788"/>
      <c r="GZ8" s="1788"/>
      <c r="HA8" s="1788"/>
      <c r="HB8" s="1788"/>
      <c r="HC8" s="1788"/>
      <c r="HD8" s="1788"/>
      <c r="HE8" s="1788"/>
      <c r="HF8" s="1788"/>
      <c r="HG8" s="1788"/>
      <c r="HH8" s="1788"/>
    </row>
    <row r="9" spans="1:304" s="1780" customFormat="1" ht="15">
      <c r="A9" s="1783"/>
      <c r="C9" s="1789" t="s">
        <v>1743</v>
      </c>
      <c r="D9" s="1785">
        <v>606640.10198999988</v>
      </c>
      <c r="E9" s="1785">
        <v>0</v>
      </c>
      <c r="F9" s="1785">
        <v>0</v>
      </c>
      <c r="G9" s="1785">
        <v>0</v>
      </c>
      <c r="H9" s="1785">
        <v>0</v>
      </c>
      <c r="I9" s="1785">
        <v>0</v>
      </c>
      <c r="J9" s="1785">
        <v>0</v>
      </c>
      <c r="K9" s="1785">
        <v>0</v>
      </c>
      <c r="L9" s="1785">
        <v>0</v>
      </c>
      <c r="M9" s="1785">
        <v>0</v>
      </c>
      <c r="N9" s="1785">
        <v>0</v>
      </c>
      <c r="O9" s="1785">
        <v>0</v>
      </c>
      <c r="P9" s="1785">
        <v>690444.42775999999</v>
      </c>
      <c r="Q9" s="1785">
        <v>0</v>
      </c>
      <c r="R9" s="1785">
        <v>0</v>
      </c>
      <c r="S9" s="1785">
        <v>0</v>
      </c>
      <c r="T9" s="1785">
        <v>0</v>
      </c>
      <c r="U9" s="1785">
        <v>0</v>
      </c>
      <c r="V9" s="1785">
        <v>0</v>
      </c>
      <c r="W9" s="1785">
        <v>0</v>
      </c>
      <c r="X9" s="1785">
        <v>0</v>
      </c>
      <c r="Y9" s="1785">
        <v>0</v>
      </c>
      <c r="Z9" s="1785">
        <v>0</v>
      </c>
      <c r="AA9" s="1785">
        <v>0</v>
      </c>
      <c r="AB9" s="1785">
        <v>641848.52651</v>
      </c>
      <c r="AC9" s="1785">
        <v>0</v>
      </c>
      <c r="AD9" s="1785">
        <v>0</v>
      </c>
      <c r="AE9" s="1785">
        <v>0</v>
      </c>
      <c r="AF9" s="1785">
        <v>0</v>
      </c>
      <c r="AG9" s="1785">
        <v>0</v>
      </c>
      <c r="AH9" s="1785">
        <v>0</v>
      </c>
      <c r="AI9" s="1785">
        <v>0</v>
      </c>
      <c r="AJ9" s="1785">
        <v>0</v>
      </c>
      <c r="AK9" s="1785">
        <v>0</v>
      </c>
      <c r="AL9" s="1785">
        <v>0</v>
      </c>
      <c r="AM9" s="1785">
        <v>0</v>
      </c>
      <c r="AN9" s="1785">
        <v>641819.69044000003</v>
      </c>
      <c r="AO9" s="1785">
        <v>540466.62062000006</v>
      </c>
      <c r="AP9" s="1785">
        <v>566696.35920000006</v>
      </c>
      <c r="AQ9" s="1785">
        <v>500306.80033999996</v>
      </c>
      <c r="AR9" s="1785">
        <v>571034.5392</v>
      </c>
      <c r="AS9" s="1785">
        <v>594025.36146000004</v>
      </c>
      <c r="AT9" s="1785">
        <v>532705.08663999999</v>
      </c>
      <c r="AU9" s="1785">
        <v>605487.28697000002</v>
      </c>
      <c r="AV9" s="1785">
        <v>644372.71314999997</v>
      </c>
      <c r="AW9" s="1785">
        <v>730722.91871999996</v>
      </c>
      <c r="AX9" s="1785">
        <v>670869.26464000007</v>
      </c>
      <c r="AY9" s="1785">
        <v>591828.07322999986</v>
      </c>
      <c r="AZ9" s="1785">
        <v>703678.12290000007</v>
      </c>
      <c r="BA9" s="1785">
        <v>655100.55108999996</v>
      </c>
      <c r="BB9" s="1785">
        <v>667443.03928000003</v>
      </c>
      <c r="BC9" s="1785">
        <v>664231.77951999998</v>
      </c>
      <c r="BD9" s="1785">
        <v>703745.03200000012</v>
      </c>
      <c r="BE9" s="1785">
        <v>779305.54502999992</v>
      </c>
      <c r="BF9" s="1785">
        <v>752080.55991000007</v>
      </c>
      <c r="BG9" s="1785">
        <v>699854.72544000007</v>
      </c>
      <c r="BH9" s="1785">
        <v>667945.50114000007</v>
      </c>
      <c r="BI9" s="1785">
        <v>485417.89879999997</v>
      </c>
      <c r="BJ9" s="1785">
        <v>490886.78454000002</v>
      </c>
      <c r="BK9" s="1785">
        <v>492979.92252000002</v>
      </c>
      <c r="BL9" s="1785">
        <v>532998.64511579997</v>
      </c>
      <c r="BM9" s="1786">
        <v>474367.76671000005</v>
      </c>
      <c r="BN9" s="1786">
        <v>449108.58911</v>
      </c>
      <c r="BO9" s="1786">
        <v>534009.63075000001</v>
      </c>
      <c r="BP9" s="1785">
        <v>472693.46737000003</v>
      </c>
      <c r="BQ9" s="1786">
        <v>508109.66011</v>
      </c>
      <c r="BR9" s="1785">
        <v>472497.65171022306</v>
      </c>
      <c r="BS9" s="1786">
        <v>448085.48281000002</v>
      </c>
      <c r="BT9" s="1786">
        <v>506911.04110999993</v>
      </c>
      <c r="BU9" s="1785">
        <v>528931.63136349269</v>
      </c>
      <c r="BV9" s="1786">
        <v>449217.09153170005</v>
      </c>
      <c r="BW9" s="1785">
        <v>367329.88099314505</v>
      </c>
      <c r="BX9" s="1786">
        <v>359393.94006096729</v>
      </c>
      <c r="BY9" s="1785">
        <v>334608.19121792365</v>
      </c>
      <c r="BZ9" s="1786">
        <v>288402.18283885607</v>
      </c>
      <c r="CA9" s="1785">
        <v>352856.02162589255</v>
      </c>
      <c r="CB9" s="1786">
        <v>283097.7758</v>
      </c>
      <c r="CC9" s="1785">
        <v>216373.57229103718</v>
      </c>
      <c r="CD9" s="1786">
        <v>278419.48899148614</v>
      </c>
      <c r="CE9" s="1785">
        <v>283718.30084791046</v>
      </c>
      <c r="CF9" s="1786">
        <v>309754.41281000001</v>
      </c>
      <c r="CG9" s="1785">
        <v>295146.24656</v>
      </c>
      <c r="CH9" s="1786">
        <v>278185.36081999994</v>
      </c>
      <c r="CI9" s="1785">
        <v>244421.20596387304</v>
      </c>
      <c r="CJ9" s="1786">
        <v>297836.79221776151</v>
      </c>
      <c r="CK9" s="1785">
        <v>270935.31258086709</v>
      </c>
      <c r="CL9" s="1786">
        <v>290763.65882155078</v>
      </c>
      <c r="CM9" s="1785">
        <v>275104.70155802119</v>
      </c>
      <c r="CN9" s="1786">
        <v>338839.85897</v>
      </c>
      <c r="CO9" s="1785">
        <v>302736.46903161629</v>
      </c>
      <c r="CP9" s="1786">
        <v>260090.50558733178</v>
      </c>
      <c r="CQ9" s="1785">
        <v>212254.02003999997</v>
      </c>
      <c r="CR9" s="1786">
        <v>214135.93262158448</v>
      </c>
      <c r="CS9" s="1785">
        <v>249362.58894272815</v>
      </c>
      <c r="CT9" s="1786">
        <v>293931.99274032883</v>
      </c>
      <c r="CU9" s="1785">
        <v>232079.52043018752</v>
      </c>
      <c r="CV9" s="1786">
        <v>266138.65904092067</v>
      </c>
      <c r="CW9" s="1786">
        <v>261618.30233862309</v>
      </c>
      <c r="CX9" s="1786">
        <v>258085.27817135828</v>
      </c>
      <c r="CY9" s="1786">
        <v>297434.24405225803</v>
      </c>
      <c r="CZ9" s="1787">
        <v>261946.07145164031</v>
      </c>
      <c r="DA9" s="1786">
        <v>296836.55146864278</v>
      </c>
      <c r="DB9" s="1787">
        <v>263405.78606022394</v>
      </c>
      <c r="DC9" s="1787">
        <v>320981.76611999993</v>
      </c>
      <c r="DD9" s="1787">
        <v>244837.53856000002</v>
      </c>
      <c r="DE9" s="1787">
        <v>299508.90917867498</v>
      </c>
      <c r="DF9" s="1787">
        <v>308206.84065748006</v>
      </c>
      <c r="DG9" s="1787">
        <v>359199.06917042844</v>
      </c>
      <c r="DH9" s="1787">
        <v>405848.41</v>
      </c>
      <c r="DI9" s="1787">
        <v>422803.54</v>
      </c>
      <c r="DJ9" s="1787">
        <v>1034721.6</v>
      </c>
      <c r="DK9" s="1787">
        <v>1060697.6599999999</v>
      </c>
      <c r="DL9" s="1787">
        <v>1491439.91</v>
      </c>
      <c r="DM9" s="1787">
        <v>2534779.04</v>
      </c>
      <c r="DN9" s="1787">
        <v>3814.6223300000001</v>
      </c>
      <c r="DO9" s="1785">
        <v>5390.4849999999997</v>
      </c>
      <c r="DP9" s="1786">
        <v>6120.4792300000008</v>
      </c>
      <c r="DQ9" s="1786">
        <v>9382.9062599999997</v>
      </c>
      <c r="DR9" s="1786">
        <v>10478.858259999999</v>
      </c>
      <c r="DS9" s="1786">
        <v>11622.87418763164</v>
      </c>
      <c r="DT9" s="1786">
        <v>12948.416330483644</v>
      </c>
      <c r="DU9" s="1786">
        <v>13153.007066714041</v>
      </c>
      <c r="DV9" s="1786">
        <v>13344.84670636</v>
      </c>
      <c r="DW9" s="1786">
        <v>18827.846389372706</v>
      </c>
      <c r="DX9" s="1786">
        <v>20437.584870450748</v>
      </c>
      <c r="DY9" s="1786">
        <v>22510.950771408625</v>
      </c>
      <c r="DZ9" s="1786">
        <v>53130.231080629856</v>
      </c>
      <c r="EA9" s="1786">
        <v>72022.86219412589</v>
      </c>
      <c r="EB9" s="1786">
        <v>84210.291971983097</v>
      </c>
      <c r="EC9" s="1786">
        <v>83986.97801584944</v>
      </c>
      <c r="ED9" s="1786">
        <v>85970.018682924958</v>
      </c>
      <c r="EE9" s="1786">
        <v>90081.991049182077</v>
      </c>
      <c r="EF9" s="1786">
        <v>89458.700125719886</v>
      </c>
      <c r="EG9" s="1786">
        <v>93882.385990926632</v>
      </c>
      <c r="EH9" s="1786">
        <v>86920.278980818184</v>
      </c>
      <c r="EI9" s="1786">
        <v>92405.865596817879</v>
      </c>
      <c r="EJ9" s="1786">
        <v>92405.865596817879</v>
      </c>
      <c r="EK9" s="1786">
        <v>10293011.52472564</v>
      </c>
      <c r="EL9" s="1786">
        <v>120848.42680883073</v>
      </c>
      <c r="EM9" s="1786">
        <v>138070.45202227129</v>
      </c>
      <c r="EN9" s="1786">
        <v>129258.7973494906</v>
      </c>
      <c r="EO9" s="1786">
        <v>-34723910.353765771</v>
      </c>
      <c r="EP9" s="1786">
        <v>167213.20068492997</v>
      </c>
      <c r="EQ9" s="1786">
        <v>157654.79578242902</v>
      </c>
      <c r="ER9" s="1786">
        <v>175421.21856876067</v>
      </c>
      <c r="ES9" s="1786">
        <v>154189.10771998073</v>
      </c>
      <c r="ET9" s="1786">
        <v>168007.1898552388</v>
      </c>
      <c r="EU9" s="1786">
        <v>208203.54816615922</v>
      </c>
      <c r="EV9" s="1786">
        <v>225189.85536716151</v>
      </c>
      <c r="EW9" s="1786">
        <v>412863.19865531148</v>
      </c>
      <c r="EX9" s="1786">
        <v>445895.29216533579</v>
      </c>
      <c r="EY9" s="1786">
        <v>432930.54704111948</v>
      </c>
      <c r="EZ9" s="1786">
        <v>606589.99346170621</v>
      </c>
      <c r="FA9" s="1786">
        <v>730519.88914679328</v>
      </c>
      <c r="FB9" s="1786">
        <v>714553.92833644105</v>
      </c>
      <c r="FC9" s="1786">
        <v>647684.73232583411</v>
      </c>
      <c r="FD9" s="1786">
        <v>656889.01674174878</v>
      </c>
      <c r="FE9" s="1786">
        <v>771701.55795059691</v>
      </c>
      <c r="FF9" s="1786">
        <v>978124.84053801617</v>
      </c>
      <c r="FG9" s="1786">
        <v>1001481.4724475553</v>
      </c>
      <c r="FH9" s="1786">
        <v>1117664.5477861492</v>
      </c>
      <c r="FI9" s="1786">
        <v>2691035.6026974791</v>
      </c>
      <c r="FJ9" s="1786">
        <v>5707374.0251818085</v>
      </c>
      <c r="FK9" s="1786">
        <v>5099940.2347304821</v>
      </c>
      <c r="FL9" s="1786">
        <v>4942678.6003979445</v>
      </c>
      <c r="FM9" s="1786">
        <v>5547113.2249255264</v>
      </c>
      <c r="FN9" s="1786">
        <v>5232466.8453100156</v>
      </c>
      <c r="FO9" s="1786">
        <v>5592082.2216434609</v>
      </c>
      <c r="FP9" s="1786">
        <v>5729082.9818803472</v>
      </c>
      <c r="FQ9" s="1786">
        <v>9507866.3942795657</v>
      </c>
      <c r="FR9" s="1786">
        <v>12860635.148648433</v>
      </c>
      <c r="FS9" s="1786">
        <v>18155224.099228803</v>
      </c>
      <c r="FT9" s="1786">
        <v>10973.836755402283</v>
      </c>
      <c r="FU9" s="1786">
        <v>11293.656764035342</v>
      </c>
      <c r="FV9" s="1786">
        <v>11679.328236266676</v>
      </c>
      <c r="FW9" s="1786">
        <v>12352.811954239463</v>
      </c>
      <c r="FX9" s="1786">
        <v>11598.442407857538</v>
      </c>
      <c r="FY9" s="1786">
        <v>21452.566210052399</v>
      </c>
      <c r="FZ9" s="1786">
        <v>22771.914533752875</v>
      </c>
      <c r="GA9" s="1786">
        <v>19162.644376776636</v>
      </c>
      <c r="GB9" s="1786">
        <v>20113.361096833825</v>
      </c>
      <c r="GC9" s="1786">
        <v>20280.522974523403</v>
      </c>
      <c r="GD9" s="1786">
        <v>21464.24549269136</v>
      </c>
      <c r="GE9" s="1786">
        <v>22405.988411901348</v>
      </c>
      <c r="GF9" s="1786">
        <v>22719.000076981087</v>
      </c>
      <c r="GG9" s="1786">
        <v>26321.767753576973</v>
      </c>
      <c r="GH9" s="1786">
        <v>25204.449967178538</v>
      </c>
      <c r="GI9" s="1786">
        <v>24310.888097845258</v>
      </c>
      <c r="GJ9" s="1786">
        <v>25812.717042165983</v>
      </c>
      <c r="GK9" s="1786">
        <v>29009.964077234919</v>
      </c>
      <c r="GL9" s="1786">
        <v>27770.36730190209</v>
      </c>
      <c r="GM9" s="1786">
        <v>27309.589842752284</v>
      </c>
      <c r="GN9" s="1786">
        <v>27538.144070000002</v>
      </c>
      <c r="GO9" s="1786">
        <v>31883.452264051983</v>
      </c>
      <c r="GP9" s="1786">
        <v>30487.171604136409</v>
      </c>
      <c r="GQ9" s="1786">
        <v>29009.899283526342</v>
      </c>
      <c r="GR9" s="1788"/>
      <c r="GS9" s="1788"/>
      <c r="GT9" s="1788"/>
      <c r="GU9" s="1788"/>
      <c r="GV9" s="1788"/>
      <c r="GW9" s="1788"/>
      <c r="GX9" s="1788"/>
      <c r="GY9" s="1788"/>
      <c r="GZ9" s="1788"/>
      <c r="HA9" s="1788"/>
      <c r="HB9" s="1788"/>
      <c r="HC9" s="1788"/>
      <c r="HD9" s="1788"/>
      <c r="HE9" s="1788"/>
      <c r="HF9" s="1788"/>
      <c r="HG9" s="1788"/>
      <c r="HH9" s="1788"/>
    </row>
    <row r="10" spans="1:304" s="1803" customFormat="1" ht="15">
      <c r="A10" s="1790"/>
      <c r="B10" s="1791"/>
      <c r="C10" s="1792" t="s">
        <v>1751</v>
      </c>
      <c r="D10" s="1793">
        <v>173173.19046000001</v>
      </c>
      <c r="E10" s="1793">
        <v>0</v>
      </c>
      <c r="F10" s="1793">
        <v>0</v>
      </c>
      <c r="G10" s="1793">
        <v>0</v>
      </c>
      <c r="H10" s="1793">
        <v>0</v>
      </c>
      <c r="I10" s="1793">
        <v>0</v>
      </c>
      <c r="J10" s="1793">
        <v>0</v>
      </c>
      <c r="K10" s="1793">
        <v>0</v>
      </c>
      <c r="L10" s="1793">
        <v>0</v>
      </c>
      <c r="M10" s="1793">
        <v>0</v>
      </c>
      <c r="N10" s="1793">
        <v>0</v>
      </c>
      <c r="O10" s="1793">
        <v>0</v>
      </c>
      <c r="P10" s="1793">
        <v>238426.24908000001</v>
      </c>
      <c r="Q10" s="1793">
        <v>0</v>
      </c>
      <c r="R10" s="1793">
        <v>0</v>
      </c>
      <c r="S10" s="1793">
        <v>0</v>
      </c>
      <c r="T10" s="1793">
        <v>0</v>
      </c>
      <c r="U10" s="1793">
        <v>0</v>
      </c>
      <c r="V10" s="1793">
        <v>0</v>
      </c>
      <c r="W10" s="1793">
        <v>0</v>
      </c>
      <c r="X10" s="1793">
        <v>0</v>
      </c>
      <c r="Y10" s="1793">
        <v>0</v>
      </c>
      <c r="Z10" s="1793">
        <v>0</v>
      </c>
      <c r="AA10" s="1793">
        <v>0</v>
      </c>
      <c r="AB10" s="1793">
        <v>280890.02302999992</v>
      </c>
      <c r="AC10" s="1793">
        <v>0</v>
      </c>
      <c r="AD10" s="1793">
        <v>0</v>
      </c>
      <c r="AE10" s="1793">
        <v>0</v>
      </c>
      <c r="AF10" s="1793">
        <v>0</v>
      </c>
      <c r="AG10" s="1793">
        <v>0</v>
      </c>
      <c r="AH10" s="1793">
        <v>0</v>
      </c>
      <c r="AI10" s="1793">
        <v>0</v>
      </c>
      <c r="AJ10" s="1793">
        <v>0</v>
      </c>
      <c r="AK10" s="1793">
        <v>0</v>
      </c>
      <c r="AL10" s="1793">
        <v>0</v>
      </c>
      <c r="AM10" s="1793">
        <v>0</v>
      </c>
      <c r="AN10" s="1793">
        <v>414666.41746999999</v>
      </c>
      <c r="AO10" s="1793">
        <v>350765.00186000002</v>
      </c>
      <c r="AP10" s="1793">
        <v>324237.39486</v>
      </c>
      <c r="AQ10" s="1793">
        <v>298430.90531</v>
      </c>
      <c r="AR10" s="1793">
        <v>320712.69175999996</v>
      </c>
      <c r="AS10" s="1793">
        <v>289199.51951999997</v>
      </c>
      <c r="AT10" s="1793">
        <v>263043.62604</v>
      </c>
      <c r="AU10" s="1793">
        <v>298601.17089999997</v>
      </c>
      <c r="AV10" s="1793">
        <v>362806.92600000004</v>
      </c>
      <c r="AW10" s="1793">
        <v>375820.83176999999</v>
      </c>
      <c r="AX10" s="1793">
        <v>423990.35568000004</v>
      </c>
      <c r="AY10" s="1793">
        <v>381780.17782999994</v>
      </c>
      <c r="AZ10" s="1793">
        <v>400837.21709000005</v>
      </c>
      <c r="BA10" s="1793">
        <v>393336.00568</v>
      </c>
      <c r="BB10" s="1793">
        <v>371050.34177</v>
      </c>
      <c r="BC10" s="1793">
        <v>357291.37771999993</v>
      </c>
      <c r="BD10" s="1793">
        <v>407706.25692000001</v>
      </c>
      <c r="BE10" s="1793">
        <v>383369.74838</v>
      </c>
      <c r="BF10" s="1793">
        <v>394699.31592000002</v>
      </c>
      <c r="BG10" s="1793">
        <v>397159.88786000002</v>
      </c>
      <c r="BH10" s="1793">
        <v>387385.25837</v>
      </c>
      <c r="BI10" s="1793">
        <v>313811.00611999998</v>
      </c>
      <c r="BJ10" s="1793">
        <v>270136.48497000005</v>
      </c>
      <c r="BK10" s="1793">
        <v>319908.53950999997</v>
      </c>
      <c r="BL10" s="1793">
        <v>366820.25573579996</v>
      </c>
      <c r="BM10" s="1794">
        <v>266605.46545000002</v>
      </c>
      <c r="BN10" s="1794">
        <v>250508.31216</v>
      </c>
      <c r="BO10" s="1794">
        <v>301429.61443999998</v>
      </c>
      <c r="BP10" s="1793">
        <v>242430.04631999999</v>
      </c>
      <c r="BQ10" s="1794">
        <v>297737.91651000001</v>
      </c>
      <c r="BR10" s="1795">
        <v>312822.94218443375</v>
      </c>
      <c r="BS10" s="1794">
        <v>283720.03033000004</v>
      </c>
      <c r="BT10" s="1794">
        <v>291890.58590999997</v>
      </c>
      <c r="BU10" s="1795">
        <v>317412.24969999999</v>
      </c>
      <c r="BV10" s="1794">
        <v>266462.46819400002</v>
      </c>
      <c r="BW10" s="1795">
        <v>232666.95384229999</v>
      </c>
      <c r="BX10" s="1794">
        <v>218618.54950230001</v>
      </c>
      <c r="BY10" s="1795">
        <v>193276.25189429999</v>
      </c>
      <c r="BZ10" s="1794">
        <v>160351.4215268</v>
      </c>
      <c r="CA10" s="1795">
        <v>178995.75749089997</v>
      </c>
      <c r="CB10" s="1794">
        <v>146017.12049999999</v>
      </c>
      <c r="CC10" s="1795">
        <v>100117.09525299999</v>
      </c>
      <c r="CD10" s="1794">
        <v>124614.6573523</v>
      </c>
      <c r="CE10" s="1795">
        <v>111032.19143229999</v>
      </c>
      <c r="CF10" s="1794">
        <v>148463.11246</v>
      </c>
      <c r="CG10" s="1795">
        <v>96321.103052300008</v>
      </c>
      <c r="CH10" s="1794">
        <v>88598.310360000003</v>
      </c>
      <c r="CI10" s="1795">
        <v>76252.726389999982</v>
      </c>
      <c r="CJ10" s="1794">
        <v>107687.14034230002</v>
      </c>
      <c r="CK10" s="1795">
        <v>110979.7929323</v>
      </c>
      <c r="CL10" s="1794">
        <v>96836.025309999997</v>
      </c>
      <c r="CM10" s="1795">
        <v>66426.171552300002</v>
      </c>
      <c r="CN10" s="1794">
        <v>67822.048689999996</v>
      </c>
      <c r="CO10" s="1795">
        <v>56944.261352300011</v>
      </c>
      <c r="CP10" s="1794">
        <v>57084.546302299997</v>
      </c>
      <c r="CQ10" s="1795">
        <v>45185.39529</v>
      </c>
      <c r="CR10" s="1794">
        <v>40576.654302299998</v>
      </c>
      <c r="CS10" s="1795">
        <v>38057.171099999992</v>
      </c>
      <c r="CT10" s="1794">
        <v>41812.815522299999</v>
      </c>
      <c r="CU10" s="1795">
        <v>46089.810162299997</v>
      </c>
      <c r="CV10" s="1794">
        <v>58127.848972300002</v>
      </c>
      <c r="CW10" s="1794">
        <v>66893.597752299989</v>
      </c>
      <c r="CX10" s="1794">
        <v>46795.2148523</v>
      </c>
      <c r="CY10" s="1794">
        <v>57869.754502299991</v>
      </c>
      <c r="CZ10" s="1796">
        <v>61873.535312300002</v>
      </c>
      <c r="DA10" s="1794">
        <v>71684.029932300007</v>
      </c>
      <c r="DB10" s="1796">
        <v>58497.9913323</v>
      </c>
      <c r="DC10" s="1796">
        <v>61888.296650000004</v>
      </c>
      <c r="DD10" s="1797">
        <v>72330.737770000007</v>
      </c>
      <c r="DE10" s="1797">
        <v>61523.800412299999</v>
      </c>
      <c r="DF10" s="1797">
        <v>70410.807622299995</v>
      </c>
      <c r="DG10" s="1797">
        <v>84619.66081229999</v>
      </c>
      <c r="DH10" s="1797">
        <v>94485.74</v>
      </c>
      <c r="DI10" s="1797">
        <v>113427.55</v>
      </c>
      <c r="DJ10" s="1797">
        <v>256754.3</v>
      </c>
      <c r="DK10" s="1797">
        <v>263233.15000000002</v>
      </c>
      <c r="DL10" s="1797">
        <v>363481.95</v>
      </c>
      <c r="DM10" s="1797">
        <v>484193.31</v>
      </c>
      <c r="DN10" s="1797">
        <v>882.20461</v>
      </c>
      <c r="DO10" s="1798">
        <v>968.76947999999993</v>
      </c>
      <c r="DP10" s="1799">
        <v>1150.43408</v>
      </c>
      <c r="DQ10" s="1799">
        <v>2108.4505600000002</v>
      </c>
      <c r="DR10" s="1799">
        <v>1905.98569</v>
      </c>
      <c r="DS10" s="1799">
        <v>2243.1135944176713</v>
      </c>
      <c r="DT10" s="1799">
        <v>2526.20553952</v>
      </c>
      <c r="DU10" s="1799">
        <v>3176.5983769970949</v>
      </c>
      <c r="DV10" s="1799">
        <v>3136.4313936900003</v>
      </c>
      <c r="DW10" s="1799">
        <v>3607.6246452399482</v>
      </c>
      <c r="DX10" s="1799">
        <v>3642.9338026840819</v>
      </c>
      <c r="DY10" s="1799">
        <v>3581.7698957595835</v>
      </c>
      <c r="DZ10" s="1799">
        <v>9729.5497642313094</v>
      </c>
      <c r="EA10" s="1799">
        <v>18357.02828644024</v>
      </c>
      <c r="EB10" s="1799">
        <v>28776.016239193475</v>
      </c>
      <c r="EC10" s="1799">
        <v>30217.561039685144</v>
      </c>
      <c r="ED10" s="1799">
        <v>32235.029759980636</v>
      </c>
      <c r="EE10" s="1799">
        <v>34673.918841844134</v>
      </c>
      <c r="EF10" s="1799">
        <v>39886.775040573841</v>
      </c>
      <c r="EG10" s="1799">
        <v>42733.946302162898</v>
      </c>
      <c r="EH10" s="1799">
        <v>41025.473909532586</v>
      </c>
      <c r="EI10" s="1799">
        <v>40953.34299069328</v>
      </c>
      <c r="EJ10" s="1799">
        <v>40953.34299069328</v>
      </c>
      <c r="EK10" s="1799">
        <v>4886166.5173756406</v>
      </c>
      <c r="EL10" s="1799">
        <v>30255.55148888347</v>
      </c>
      <c r="EM10" s="1799">
        <v>30509.126935637785</v>
      </c>
      <c r="EN10" s="1799">
        <v>32270.386664581714</v>
      </c>
      <c r="EO10" s="1799">
        <v>10293011.52472564</v>
      </c>
      <c r="EP10" s="1799">
        <v>50074.676364603751</v>
      </c>
      <c r="EQ10" s="1799">
        <v>53424.260930249846</v>
      </c>
      <c r="ER10" s="1799">
        <v>50030.986407646618</v>
      </c>
      <c r="ES10" s="1799">
        <v>53378.295555684992</v>
      </c>
      <c r="ET10" s="1799">
        <v>62064.505142215821</v>
      </c>
      <c r="EU10" s="1799">
        <v>76544.189302211875</v>
      </c>
      <c r="EV10" s="1799">
        <v>74716.879895863502</v>
      </c>
      <c r="EW10" s="1799">
        <v>142118.88883989156</v>
      </c>
      <c r="EX10" s="1799">
        <v>138347.10105734365</v>
      </c>
      <c r="EY10" s="1799">
        <v>159024.59354803964</v>
      </c>
      <c r="EZ10" s="1799">
        <v>263637.44630350656</v>
      </c>
      <c r="FA10" s="1799">
        <v>292402.24516536132</v>
      </c>
      <c r="FB10" s="1799">
        <v>300240.30043772998</v>
      </c>
      <c r="FC10" s="1799">
        <v>286365.21359892137</v>
      </c>
      <c r="FD10" s="1799">
        <v>295435.07448841725</v>
      </c>
      <c r="FE10" s="1799">
        <v>381966.21274540579</v>
      </c>
      <c r="FF10" s="1799">
        <v>436062.78814881947</v>
      </c>
      <c r="FG10" s="1799">
        <v>425326.47899703262</v>
      </c>
      <c r="FH10" s="1799">
        <v>462081.40858821094</v>
      </c>
      <c r="FI10" s="1799">
        <v>1048116.3768220143</v>
      </c>
      <c r="FJ10" s="1799">
        <v>2249201.5747591415</v>
      </c>
      <c r="FK10" s="1799">
        <v>1584403.3080441607</v>
      </c>
      <c r="FL10" s="1799">
        <v>1505916.1768058313</v>
      </c>
      <c r="FM10" s="1799">
        <v>2015621.5856589542</v>
      </c>
      <c r="FN10" s="1799">
        <v>2312575.1347276857</v>
      </c>
      <c r="FO10" s="1799">
        <v>2558589.3324531405</v>
      </c>
      <c r="FP10" s="1799">
        <v>2868505.5704813781</v>
      </c>
      <c r="FQ10" s="1799">
        <v>5196670.6412383793</v>
      </c>
      <c r="FR10" s="1799">
        <v>7309076.9550434956</v>
      </c>
      <c r="FS10" s="1799">
        <v>9785505.639808191</v>
      </c>
      <c r="FT10" s="1799">
        <v>4794.8373484291051</v>
      </c>
      <c r="FU10" s="1799">
        <v>4337.5668162069351</v>
      </c>
      <c r="FV10" s="1799">
        <v>4753.1134903283055</v>
      </c>
      <c r="FW10" s="1799">
        <v>5739.9369619742401</v>
      </c>
      <c r="FX10" s="1799">
        <v>6444.8885160628706</v>
      </c>
      <c r="FY10" s="1799">
        <v>10676.634029709472</v>
      </c>
      <c r="FZ10" s="1799">
        <v>12451.535176935078</v>
      </c>
      <c r="GA10" s="1799">
        <v>11234.930189891922</v>
      </c>
      <c r="GB10" s="1799">
        <v>10288.521816692446</v>
      </c>
      <c r="GC10" s="1799">
        <v>12746.359537142942</v>
      </c>
      <c r="GD10" s="1799">
        <v>11639.759136913761</v>
      </c>
      <c r="GE10" s="1799">
        <v>9242.6828250822946</v>
      </c>
      <c r="GF10" s="1799">
        <v>9519.9040472313573</v>
      </c>
      <c r="GG10" s="1799">
        <v>8665.7714698002037</v>
      </c>
      <c r="GH10" s="1799">
        <v>9520.9804661566795</v>
      </c>
      <c r="GI10" s="1799">
        <v>10812.396024135332</v>
      </c>
      <c r="GJ10" s="1799">
        <v>14822.21839187158</v>
      </c>
      <c r="GK10" s="1799">
        <v>15521.302505468788</v>
      </c>
      <c r="GL10" s="1799">
        <v>14189.735023477779</v>
      </c>
      <c r="GM10" s="1799">
        <v>14165.530383544934</v>
      </c>
      <c r="GN10" s="1799">
        <v>15140.90458</v>
      </c>
      <c r="GO10" s="1799">
        <v>20317.621333541607</v>
      </c>
      <c r="GP10" s="1799">
        <v>18311.840283919126</v>
      </c>
      <c r="GQ10" s="1799">
        <v>16683.796087185467</v>
      </c>
      <c r="GR10" s="1801"/>
      <c r="GS10" s="1801"/>
      <c r="GT10" s="1801"/>
      <c r="GU10" s="1801"/>
      <c r="GV10" s="1801"/>
      <c r="GW10" s="1801"/>
      <c r="GX10" s="1801"/>
      <c r="GY10" s="1801"/>
      <c r="GZ10" s="1801"/>
      <c r="HA10" s="1801"/>
      <c r="HB10" s="1801"/>
      <c r="HC10" s="1801"/>
      <c r="HD10" s="1801"/>
      <c r="HE10" s="1801"/>
      <c r="HF10" s="1801"/>
      <c r="HG10" s="1801"/>
      <c r="HH10" s="1801"/>
      <c r="HI10" s="1802"/>
      <c r="HJ10" s="1802"/>
      <c r="HK10" s="1802"/>
      <c r="HL10" s="1802"/>
      <c r="HM10" s="1802"/>
      <c r="HN10" s="1802"/>
      <c r="HO10" s="1802"/>
      <c r="HP10" s="1802"/>
      <c r="HQ10" s="1802"/>
      <c r="HR10" s="1802"/>
      <c r="HS10" s="1802"/>
      <c r="HT10" s="1802"/>
      <c r="HU10" s="1802"/>
      <c r="HV10" s="1802"/>
      <c r="HW10" s="1802"/>
      <c r="HX10" s="1802"/>
      <c r="HY10" s="1802"/>
      <c r="HZ10" s="1802"/>
      <c r="IA10" s="1802"/>
      <c r="IB10" s="1802"/>
      <c r="IC10" s="1802"/>
      <c r="ID10" s="1802"/>
      <c r="IE10" s="1802"/>
      <c r="IF10" s="1802"/>
      <c r="IG10" s="1802"/>
      <c r="IH10" s="1802"/>
      <c r="II10" s="1802"/>
      <c r="IJ10" s="1802"/>
      <c r="IK10" s="1802"/>
      <c r="IL10" s="1802"/>
      <c r="IM10" s="1802"/>
      <c r="IN10" s="1802"/>
      <c r="IO10" s="1802"/>
      <c r="IP10" s="1802"/>
      <c r="IQ10" s="1802"/>
      <c r="IR10" s="1802"/>
      <c r="IS10" s="1802"/>
      <c r="IT10" s="1802"/>
      <c r="IU10" s="1802"/>
      <c r="IV10" s="1802"/>
      <c r="IW10" s="1802"/>
      <c r="IX10" s="1802"/>
      <c r="IY10" s="1802"/>
      <c r="IZ10" s="1802"/>
      <c r="JA10" s="1802"/>
      <c r="JB10" s="1802"/>
      <c r="JC10" s="1802"/>
      <c r="JD10" s="1802"/>
      <c r="JE10" s="1802"/>
      <c r="JF10" s="1802"/>
      <c r="JG10" s="1802"/>
      <c r="JH10" s="1802"/>
      <c r="JI10" s="1802"/>
      <c r="JJ10" s="1802"/>
      <c r="JK10" s="1802"/>
    </row>
    <row r="11" spans="1:304" s="1791" customFormat="1" ht="15">
      <c r="A11" s="1790"/>
      <c r="C11" s="1792" t="s">
        <v>38</v>
      </c>
      <c r="D11" s="1795">
        <v>433466.91152999992</v>
      </c>
      <c r="E11" s="1795">
        <v>0</v>
      </c>
      <c r="F11" s="1795">
        <v>0</v>
      </c>
      <c r="G11" s="1795">
        <v>0</v>
      </c>
      <c r="H11" s="1795">
        <v>0</v>
      </c>
      <c r="I11" s="1795">
        <v>0</v>
      </c>
      <c r="J11" s="1795">
        <v>0</v>
      </c>
      <c r="K11" s="1795">
        <v>0</v>
      </c>
      <c r="L11" s="1795">
        <v>0</v>
      </c>
      <c r="M11" s="1795">
        <v>0</v>
      </c>
      <c r="N11" s="1795">
        <v>0</v>
      </c>
      <c r="O11" s="1795">
        <v>0</v>
      </c>
      <c r="P11" s="1795">
        <v>452018.17868000001</v>
      </c>
      <c r="Q11" s="1795">
        <v>0</v>
      </c>
      <c r="R11" s="1795">
        <v>0</v>
      </c>
      <c r="S11" s="1795">
        <v>0</v>
      </c>
      <c r="T11" s="1795">
        <v>0</v>
      </c>
      <c r="U11" s="1795">
        <v>0</v>
      </c>
      <c r="V11" s="1795">
        <v>0</v>
      </c>
      <c r="W11" s="1795">
        <v>0</v>
      </c>
      <c r="X11" s="1795">
        <v>0</v>
      </c>
      <c r="Y11" s="1795">
        <v>0</v>
      </c>
      <c r="Z11" s="1795">
        <v>0</v>
      </c>
      <c r="AA11" s="1795">
        <v>0</v>
      </c>
      <c r="AB11" s="1795">
        <v>360958.50348000001</v>
      </c>
      <c r="AC11" s="1795">
        <v>0</v>
      </c>
      <c r="AD11" s="1795">
        <v>0</v>
      </c>
      <c r="AE11" s="1795">
        <v>0</v>
      </c>
      <c r="AF11" s="1795">
        <v>0</v>
      </c>
      <c r="AG11" s="1795">
        <v>0</v>
      </c>
      <c r="AH11" s="1795">
        <v>0</v>
      </c>
      <c r="AI11" s="1795">
        <v>0</v>
      </c>
      <c r="AJ11" s="1795">
        <v>0</v>
      </c>
      <c r="AK11" s="1795">
        <v>0</v>
      </c>
      <c r="AL11" s="1795">
        <v>0</v>
      </c>
      <c r="AM11" s="1795">
        <v>0</v>
      </c>
      <c r="AN11" s="1795">
        <v>227153.27296999999</v>
      </c>
      <c r="AO11" s="1795">
        <v>189701.61876000001</v>
      </c>
      <c r="AP11" s="1795">
        <v>242458.96434000001</v>
      </c>
      <c r="AQ11" s="1795">
        <v>201875.89502999999</v>
      </c>
      <c r="AR11" s="1795">
        <v>250321.84743999998</v>
      </c>
      <c r="AS11" s="1795">
        <v>304825.84194000001</v>
      </c>
      <c r="AT11" s="1795">
        <v>269661.46059999999</v>
      </c>
      <c r="AU11" s="1795">
        <v>306886.11606999999</v>
      </c>
      <c r="AV11" s="1795">
        <v>281565.78714999999</v>
      </c>
      <c r="AW11" s="1795">
        <v>354902.08695000003</v>
      </c>
      <c r="AX11" s="1795">
        <v>246878.90896000003</v>
      </c>
      <c r="AY11" s="1795">
        <v>210047.89539999995</v>
      </c>
      <c r="AZ11" s="1795">
        <v>302840.90581000003</v>
      </c>
      <c r="BA11" s="1795">
        <v>261764.54540999996</v>
      </c>
      <c r="BB11" s="1795">
        <v>296392.69751000003</v>
      </c>
      <c r="BC11" s="1795">
        <v>306940.40180000005</v>
      </c>
      <c r="BD11" s="1795">
        <v>296038.77508000005</v>
      </c>
      <c r="BE11" s="1795">
        <v>395935.79664999997</v>
      </c>
      <c r="BF11" s="1795">
        <v>357381.24398999999</v>
      </c>
      <c r="BG11" s="1795">
        <v>302694.83758000005</v>
      </c>
      <c r="BH11" s="1795">
        <v>280560.24277000007</v>
      </c>
      <c r="BI11" s="1795">
        <v>171606.89268000002</v>
      </c>
      <c r="BJ11" s="1795">
        <v>220750.29957</v>
      </c>
      <c r="BK11" s="1795">
        <v>173071.38301000002</v>
      </c>
      <c r="BL11" s="1795">
        <v>166178.38938000001</v>
      </c>
      <c r="BM11" s="1794">
        <v>207657.30925999998</v>
      </c>
      <c r="BN11" s="1794">
        <v>198494.86395</v>
      </c>
      <c r="BO11" s="1794">
        <v>232479.89131000001</v>
      </c>
      <c r="BP11" s="1795">
        <v>230162.73105</v>
      </c>
      <c r="BQ11" s="1794">
        <v>210243.95759999999</v>
      </c>
      <c r="BR11" s="1795">
        <v>159544.69452578927</v>
      </c>
      <c r="BS11" s="1794">
        <v>164198.18348000001</v>
      </c>
      <c r="BT11" s="1794">
        <v>214850.88819999999</v>
      </c>
      <c r="BU11" s="1795">
        <v>211350.42741349275</v>
      </c>
      <c r="BV11" s="1794">
        <v>182588.45533770003</v>
      </c>
      <c r="BW11" s="1795">
        <v>134503.25015084507</v>
      </c>
      <c r="BX11" s="1794">
        <v>140605.83655866727</v>
      </c>
      <c r="BY11" s="1795">
        <v>141089.24005362371</v>
      </c>
      <c r="BZ11" s="1794">
        <v>127840.16913205612</v>
      </c>
      <c r="CA11" s="1795">
        <v>173601.40213499256</v>
      </c>
      <c r="CB11" s="1794">
        <v>136821.9803</v>
      </c>
      <c r="CC11" s="1795">
        <v>116002.5050380372</v>
      </c>
      <c r="CD11" s="1794">
        <v>153552.09845918618</v>
      </c>
      <c r="CE11" s="1795">
        <v>172433.27535561047</v>
      </c>
      <c r="CF11" s="1794">
        <v>161037.37039</v>
      </c>
      <c r="CG11" s="1795">
        <v>198569.68850769999</v>
      </c>
      <c r="CH11" s="1794">
        <v>189337.45745999998</v>
      </c>
      <c r="CI11" s="1795">
        <v>167926.29257387304</v>
      </c>
      <c r="CJ11" s="1794">
        <v>189886.91087546153</v>
      </c>
      <c r="CK11" s="1795">
        <v>159688.02864856709</v>
      </c>
      <c r="CL11" s="1794">
        <v>193663.56851155078</v>
      </c>
      <c r="CM11" s="1795">
        <v>208412.27100572115</v>
      </c>
      <c r="CN11" s="1794">
        <v>270746.20328000002</v>
      </c>
      <c r="CO11" s="1795">
        <v>245512.82667931629</v>
      </c>
      <c r="CP11" s="1794">
        <v>202703.19428503176</v>
      </c>
      <c r="CQ11" s="1795">
        <v>166729.02674999999</v>
      </c>
      <c r="CR11" s="1794">
        <v>173240.94606928449</v>
      </c>
      <c r="CS11" s="1795">
        <v>210988.31759272816</v>
      </c>
      <c r="CT11" s="1794">
        <v>251805.84344802878</v>
      </c>
      <c r="CU11" s="1795">
        <v>185670.41551788754</v>
      </c>
      <c r="CV11" s="1794">
        <v>207140.26566862068</v>
      </c>
      <c r="CW11" s="1794">
        <v>193840.57618632313</v>
      </c>
      <c r="CX11" s="1794">
        <v>210411.05291905827</v>
      </c>
      <c r="CY11" s="1794">
        <v>238758.58314995805</v>
      </c>
      <c r="CZ11" s="1796">
        <v>199270.91073934032</v>
      </c>
      <c r="DA11" s="1794">
        <v>224360.39213634282</v>
      </c>
      <c r="DB11" s="1796">
        <v>204103.25032792392</v>
      </c>
      <c r="DC11" s="1796">
        <v>206979.87206999998</v>
      </c>
      <c r="DD11" s="1797">
        <v>171610.29839000001</v>
      </c>
      <c r="DE11" s="1797">
        <v>237075.05936637498</v>
      </c>
      <c r="DF11" s="1797">
        <v>236895.74663518011</v>
      </c>
      <c r="DG11" s="1797">
        <v>273677.72873812844</v>
      </c>
      <c r="DH11" s="1797">
        <v>310319.40000000002</v>
      </c>
      <c r="DI11" s="1797">
        <v>307770.08</v>
      </c>
      <c r="DJ11" s="1797">
        <v>776043.16</v>
      </c>
      <c r="DK11" s="1797">
        <v>794324.47999999998</v>
      </c>
      <c r="DL11" s="1797">
        <v>1123646.46</v>
      </c>
      <c r="DM11" s="1797">
        <v>2044144.29</v>
      </c>
      <c r="DN11" s="1797">
        <v>2921.8406</v>
      </c>
      <c r="DO11" s="1798">
        <v>4408.5752199999997</v>
      </c>
      <c r="DP11" s="1799">
        <v>4954.93541</v>
      </c>
      <c r="DQ11" s="1799">
        <v>7254.0798399999994</v>
      </c>
      <c r="DR11" s="1799">
        <v>8551.8445800000009</v>
      </c>
      <c r="DS11" s="1799">
        <v>9358.1316094084195</v>
      </c>
      <c r="DT11" s="1799">
        <v>10399.832157847182</v>
      </c>
      <c r="DU11" s="1799">
        <v>9953.357058963793</v>
      </c>
      <c r="DV11" s="1799">
        <v>10175.380893509999</v>
      </c>
      <c r="DW11" s="1799">
        <v>15179.403495532759</v>
      </c>
      <c r="DX11" s="1799">
        <v>16753.404989996663</v>
      </c>
      <c r="DY11" s="1799">
        <v>18887.749905659042</v>
      </c>
      <c r="DZ11" s="1799">
        <v>43314.001393619939</v>
      </c>
      <c r="EA11" s="1799">
        <v>53559.656101768232</v>
      </c>
      <c r="EB11" s="1799">
        <v>55319.393265616629</v>
      </c>
      <c r="EC11" s="1799">
        <v>53657.586612492632</v>
      </c>
      <c r="ED11" s="1799">
        <v>53623.468117993856</v>
      </c>
      <c r="EE11" s="1799">
        <v>55308.35364001531</v>
      </c>
      <c r="EF11" s="1799">
        <v>49426.810302347985</v>
      </c>
      <c r="EG11" s="1799">
        <v>50993.755752933845</v>
      </c>
      <c r="EH11" s="1799">
        <v>45711.660086726501</v>
      </c>
      <c r="EI11" s="1799">
        <v>51250.447125357809</v>
      </c>
      <c r="EJ11" s="1799">
        <v>51250.447125357809</v>
      </c>
      <c r="EK11" s="1799">
        <v>5406845.0073499996</v>
      </c>
      <c r="EL11" s="1799">
        <v>90381.891068375029</v>
      </c>
      <c r="EM11" s="1799">
        <v>107347.24584333101</v>
      </c>
      <c r="EN11" s="1799">
        <v>96773.959393714103</v>
      </c>
      <c r="EO11" s="1799">
        <v>45016921.878491409</v>
      </c>
      <c r="EP11" s="1799">
        <v>116746.59129774806</v>
      </c>
      <c r="EQ11" s="1799">
        <v>103820.73158335713</v>
      </c>
      <c r="ER11" s="1799">
        <v>125043.55130284365</v>
      </c>
      <c r="ES11" s="1799">
        <v>100442.49368425319</v>
      </c>
      <c r="ET11" s="1799">
        <v>105505.73449853134</v>
      </c>
      <c r="EU11" s="1799">
        <v>131168.59271902763</v>
      </c>
      <c r="EV11" s="1799">
        <v>149819.04533378981</v>
      </c>
      <c r="EW11" s="1799">
        <v>269570.36988894973</v>
      </c>
      <c r="EX11" s="1799">
        <v>305551.87272580038</v>
      </c>
      <c r="EY11" s="1799">
        <v>271679.25084860483</v>
      </c>
      <c r="EZ11" s="1799">
        <v>340293.5817964946</v>
      </c>
      <c r="FA11" s="1799">
        <v>435192.05843362416</v>
      </c>
      <c r="FB11" s="1799">
        <v>412875.01900563715</v>
      </c>
      <c r="FC11" s="1799">
        <v>359879.18465412897</v>
      </c>
      <c r="FD11" s="1799">
        <v>359872.19436132343</v>
      </c>
      <c r="FE11" s="1799">
        <v>387899.2255240599</v>
      </c>
      <c r="FF11" s="1799">
        <v>540045.4607939932</v>
      </c>
      <c r="FG11" s="1799">
        <v>573864.07579668064</v>
      </c>
      <c r="FH11" s="1799">
        <v>652301.90126038319</v>
      </c>
      <c r="FI11" s="1799">
        <v>1639116.2937530151</v>
      </c>
      <c r="FJ11" s="1799">
        <v>3441353.3826819165</v>
      </c>
      <c r="FK11" s="1799">
        <v>3502402.457256244</v>
      </c>
      <c r="FL11" s="1799">
        <v>3423237.567406653</v>
      </c>
      <c r="FM11" s="1799">
        <v>3515981.7841150966</v>
      </c>
      <c r="FN11" s="1799">
        <v>2903444.5237455182</v>
      </c>
      <c r="FO11" s="1799">
        <v>3019701.1187482653</v>
      </c>
      <c r="FP11" s="1799">
        <v>2843740.2384695755</v>
      </c>
      <c r="FQ11" s="1799">
        <v>4283885.0908736382</v>
      </c>
      <c r="FR11" s="1799">
        <v>5518707.0746251279</v>
      </c>
      <c r="FS11" s="1799">
        <v>8323896.9830253012</v>
      </c>
      <c r="FT11" s="1799">
        <v>6152.4624919457965</v>
      </c>
      <c r="FU11" s="1799">
        <v>6929.621825909162</v>
      </c>
      <c r="FV11" s="1799">
        <v>6902.2617569334861</v>
      </c>
      <c r="FW11" s="1799">
        <v>6586.8598265052242</v>
      </c>
      <c r="FX11" s="1799">
        <v>5128.0370917999344</v>
      </c>
      <c r="FY11" s="1799">
        <v>10433.287045347153</v>
      </c>
      <c r="FZ11" s="1799">
        <v>9729.5237099070073</v>
      </c>
      <c r="GA11" s="1799">
        <v>7530.4687399706254</v>
      </c>
      <c r="GB11" s="1799">
        <v>9296.5294013390394</v>
      </c>
      <c r="GC11" s="1799">
        <v>6917.9045273104639</v>
      </c>
      <c r="GD11" s="1799">
        <v>9040.6589929476013</v>
      </c>
      <c r="GE11" s="1799">
        <v>12961.797436899053</v>
      </c>
      <c r="GF11" s="1799">
        <v>12996.492336659729</v>
      </c>
      <c r="GG11" s="1799">
        <v>17466.405858276765</v>
      </c>
      <c r="GH11" s="1799">
        <v>15492.780678461857</v>
      </c>
      <c r="GI11" s="1799">
        <v>13309.358385219924</v>
      </c>
      <c r="GJ11" s="1799">
        <v>10831.437925014401</v>
      </c>
      <c r="GK11" s="1799">
        <v>13370.174643968836</v>
      </c>
      <c r="GL11" s="1799">
        <v>13463.63202818701</v>
      </c>
      <c r="GM11" s="1799">
        <v>13027.897492570053</v>
      </c>
      <c r="GN11" s="1799">
        <v>12281.701570000001</v>
      </c>
      <c r="GO11" s="1799">
        <v>11431.382526243771</v>
      </c>
      <c r="GP11" s="1799">
        <v>12041.318745985676</v>
      </c>
      <c r="GQ11" s="1799">
        <v>12194.655009066573</v>
      </c>
      <c r="GR11" s="1801"/>
      <c r="GS11" s="1801"/>
      <c r="GT11" s="1801"/>
      <c r="GU11" s="1801"/>
      <c r="GV11" s="1801"/>
      <c r="GW11" s="1801"/>
      <c r="GX11" s="1801"/>
      <c r="GY11" s="1801"/>
      <c r="GZ11" s="1801"/>
      <c r="HA11" s="1801"/>
      <c r="HB11" s="1801"/>
      <c r="HC11" s="1801"/>
      <c r="HD11" s="1801"/>
      <c r="HE11" s="1801"/>
      <c r="HF11" s="1801"/>
      <c r="HG11" s="1801"/>
      <c r="HH11" s="1801"/>
      <c r="HI11" s="1802"/>
      <c r="HJ11" s="1802"/>
      <c r="HK11" s="1802"/>
      <c r="HL11" s="1802"/>
      <c r="HM11" s="1802"/>
      <c r="HN11" s="1802"/>
      <c r="HO11" s="1802"/>
      <c r="HP11" s="1802"/>
      <c r="HQ11" s="1802"/>
      <c r="HR11" s="1802"/>
      <c r="HS11" s="1802"/>
      <c r="HT11" s="1802"/>
      <c r="HU11" s="1802"/>
      <c r="HV11" s="1802"/>
      <c r="HW11" s="1802"/>
      <c r="HX11" s="1802"/>
      <c r="HY11" s="1802"/>
      <c r="HZ11" s="1802"/>
      <c r="IA11" s="1802"/>
      <c r="IB11" s="1802"/>
      <c r="IC11" s="1802"/>
      <c r="ID11" s="1802"/>
      <c r="IE11" s="1802"/>
      <c r="IF11" s="1802"/>
      <c r="IG11" s="1802"/>
      <c r="IH11" s="1802"/>
      <c r="II11" s="1802"/>
      <c r="IJ11" s="1802"/>
      <c r="IK11" s="1802"/>
      <c r="IL11" s="1802"/>
      <c r="IM11" s="1802"/>
      <c r="IN11" s="1802"/>
      <c r="IO11" s="1802"/>
      <c r="IP11" s="1802"/>
      <c r="IQ11" s="1802"/>
      <c r="IR11" s="1802"/>
      <c r="IS11" s="1802"/>
      <c r="IT11" s="1802"/>
      <c r="IU11" s="1802"/>
      <c r="IV11" s="1802"/>
      <c r="IW11" s="1802"/>
      <c r="IX11" s="1802"/>
      <c r="IY11" s="1802"/>
      <c r="IZ11" s="1802"/>
      <c r="JA11" s="1802"/>
      <c r="JB11" s="1802"/>
      <c r="JC11" s="1802"/>
      <c r="JD11" s="1802"/>
      <c r="JE11" s="1802"/>
      <c r="JF11" s="1802"/>
      <c r="JG11" s="1802"/>
      <c r="JH11" s="1802"/>
      <c r="JI11" s="1802"/>
      <c r="JJ11" s="1802"/>
      <c r="JK11" s="1802"/>
    </row>
    <row r="12" spans="1:304" s="1803" customFormat="1" ht="15">
      <c r="A12" s="1790"/>
      <c r="B12" s="1791"/>
      <c r="C12" s="1792" t="s">
        <v>31</v>
      </c>
      <c r="D12" s="1795">
        <v>0</v>
      </c>
      <c r="E12" s="1795">
        <v>0</v>
      </c>
      <c r="F12" s="1795">
        <v>0</v>
      </c>
      <c r="G12" s="1795">
        <v>0</v>
      </c>
      <c r="H12" s="1795">
        <v>0</v>
      </c>
      <c r="I12" s="1795">
        <v>0</v>
      </c>
      <c r="J12" s="1795">
        <v>0</v>
      </c>
      <c r="K12" s="1795">
        <v>0</v>
      </c>
      <c r="L12" s="1795">
        <v>0</v>
      </c>
      <c r="M12" s="1795">
        <v>0</v>
      </c>
      <c r="N12" s="1795">
        <v>0</v>
      </c>
      <c r="O12" s="1795">
        <v>0</v>
      </c>
      <c r="P12" s="1795">
        <v>0</v>
      </c>
      <c r="Q12" s="1795">
        <v>0</v>
      </c>
      <c r="R12" s="1795">
        <v>0</v>
      </c>
      <c r="S12" s="1795">
        <v>0</v>
      </c>
      <c r="T12" s="1795">
        <v>0</v>
      </c>
      <c r="U12" s="1795">
        <v>0</v>
      </c>
      <c r="V12" s="1795">
        <v>0</v>
      </c>
      <c r="W12" s="1795">
        <v>0</v>
      </c>
      <c r="X12" s="1795">
        <v>0</v>
      </c>
      <c r="Y12" s="1795">
        <v>0</v>
      </c>
      <c r="Z12" s="1795">
        <v>0</v>
      </c>
      <c r="AA12" s="1795">
        <v>0</v>
      </c>
      <c r="AB12" s="1795">
        <v>0</v>
      </c>
      <c r="AC12" s="1795">
        <v>0</v>
      </c>
      <c r="AD12" s="1795">
        <v>0</v>
      </c>
      <c r="AE12" s="1795">
        <v>0</v>
      </c>
      <c r="AF12" s="1795">
        <v>0</v>
      </c>
      <c r="AG12" s="1795">
        <v>0</v>
      </c>
      <c r="AH12" s="1795">
        <v>0</v>
      </c>
      <c r="AI12" s="1795">
        <v>0</v>
      </c>
      <c r="AJ12" s="1795">
        <v>0</v>
      </c>
      <c r="AK12" s="1795">
        <v>0</v>
      </c>
      <c r="AL12" s="1795">
        <v>0</v>
      </c>
      <c r="AM12" s="1795">
        <v>0</v>
      </c>
      <c r="AN12" s="1795">
        <v>0</v>
      </c>
      <c r="AO12" s="1795">
        <v>0</v>
      </c>
      <c r="AP12" s="1795">
        <v>0</v>
      </c>
      <c r="AQ12" s="1795">
        <v>0</v>
      </c>
      <c r="AR12" s="1795">
        <v>0</v>
      </c>
      <c r="AS12" s="1795">
        <v>0</v>
      </c>
      <c r="AT12" s="1795">
        <v>0</v>
      </c>
      <c r="AU12" s="1795">
        <v>0</v>
      </c>
      <c r="AV12" s="1795">
        <v>0</v>
      </c>
      <c r="AW12" s="1795">
        <v>0</v>
      </c>
      <c r="AX12" s="1795">
        <v>0</v>
      </c>
      <c r="AY12" s="1795">
        <v>0</v>
      </c>
      <c r="AZ12" s="1795">
        <v>0</v>
      </c>
      <c r="BA12" s="1795">
        <v>0</v>
      </c>
      <c r="BB12" s="1795">
        <v>0</v>
      </c>
      <c r="BC12" s="1795">
        <v>0</v>
      </c>
      <c r="BD12" s="1795">
        <v>0</v>
      </c>
      <c r="BE12" s="1795">
        <v>0</v>
      </c>
      <c r="BF12" s="1795">
        <v>0</v>
      </c>
      <c r="BG12" s="1795">
        <v>0</v>
      </c>
      <c r="BH12" s="1795">
        <v>0</v>
      </c>
      <c r="BI12" s="1795">
        <v>0</v>
      </c>
      <c r="BJ12" s="1795">
        <v>0</v>
      </c>
      <c r="BK12" s="1795">
        <v>0</v>
      </c>
      <c r="BL12" s="1795">
        <v>0</v>
      </c>
      <c r="BM12" s="1794">
        <v>104.992</v>
      </c>
      <c r="BN12" s="1794">
        <v>105.413</v>
      </c>
      <c r="BO12" s="1794">
        <v>100.125</v>
      </c>
      <c r="BP12" s="1795">
        <v>100.69</v>
      </c>
      <c r="BQ12" s="1794">
        <v>127.786</v>
      </c>
      <c r="BR12" s="1795">
        <v>130.01499999999999</v>
      </c>
      <c r="BS12" s="1794">
        <v>167.26900000000001</v>
      </c>
      <c r="BT12" s="1794">
        <v>169.56700000000001</v>
      </c>
      <c r="BU12" s="1795">
        <v>168.95425</v>
      </c>
      <c r="BV12" s="1794">
        <v>166.16800000000001</v>
      </c>
      <c r="BW12" s="1795">
        <v>159.67699999999999</v>
      </c>
      <c r="BX12" s="1794">
        <v>169.554</v>
      </c>
      <c r="BY12" s="1795">
        <v>242.69927000000001</v>
      </c>
      <c r="BZ12" s="1794">
        <v>210.59217999999998</v>
      </c>
      <c r="CA12" s="1795">
        <v>258.86200000000002</v>
      </c>
      <c r="CB12" s="1794">
        <v>258.67500000000001</v>
      </c>
      <c r="CC12" s="1795">
        <v>253.97200000000001</v>
      </c>
      <c r="CD12" s="1794">
        <v>252.73318</v>
      </c>
      <c r="CE12" s="1795">
        <v>252.83405999999999</v>
      </c>
      <c r="CF12" s="1794">
        <v>253.92996000000002</v>
      </c>
      <c r="CG12" s="1795">
        <v>255.45500000000001</v>
      </c>
      <c r="CH12" s="1794">
        <v>249.59299999999999</v>
      </c>
      <c r="CI12" s="1795">
        <v>242.18700000000001</v>
      </c>
      <c r="CJ12" s="1794">
        <v>262.74099999999999</v>
      </c>
      <c r="CK12" s="1795">
        <v>267.49099999999999</v>
      </c>
      <c r="CL12" s="1794">
        <v>264.065</v>
      </c>
      <c r="CM12" s="1795">
        <v>266.25900000000001</v>
      </c>
      <c r="CN12" s="1794">
        <v>271.60700000000003</v>
      </c>
      <c r="CO12" s="1795">
        <v>279.38099999999997</v>
      </c>
      <c r="CP12" s="1794">
        <v>302.76499999999999</v>
      </c>
      <c r="CQ12" s="1795">
        <v>339.59800000000001</v>
      </c>
      <c r="CR12" s="1794">
        <v>318.33224999999999</v>
      </c>
      <c r="CS12" s="1795">
        <v>317.10025000000002</v>
      </c>
      <c r="CT12" s="1794">
        <v>313.33377000000002</v>
      </c>
      <c r="CU12" s="1795">
        <v>319.29475000000002</v>
      </c>
      <c r="CV12" s="1794">
        <v>870.5444</v>
      </c>
      <c r="CW12" s="1794">
        <v>884.12840000000006</v>
      </c>
      <c r="CX12" s="1794">
        <v>879.0104</v>
      </c>
      <c r="CY12" s="1794">
        <v>805.90640000000008</v>
      </c>
      <c r="CZ12" s="1796">
        <v>801.62540000000001</v>
      </c>
      <c r="DA12" s="1794">
        <v>792.12940000000003</v>
      </c>
      <c r="DB12" s="1796">
        <v>804.5444</v>
      </c>
      <c r="DC12" s="1796">
        <v>52113.597399999999</v>
      </c>
      <c r="DD12" s="1797">
        <v>896.50240000000008</v>
      </c>
      <c r="DE12" s="1797">
        <v>910.04939999999999</v>
      </c>
      <c r="DF12" s="1797">
        <v>900.28640000000007</v>
      </c>
      <c r="DG12" s="1797">
        <v>901.67962</v>
      </c>
      <c r="DH12" s="1797">
        <v>1043.27</v>
      </c>
      <c r="DI12" s="1797">
        <v>1605.91</v>
      </c>
      <c r="DJ12" s="1797">
        <v>1924.14</v>
      </c>
      <c r="DK12" s="1797">
        <v>3140.03</v>
      </c>
      <c r="DL12" s="1797">
        <v>4311.5</v>
      </c>
      <c r="DM12" s="1797">
        <v>6441.45</v>
      </c>
      <c r="DN12" s="1797">
        <v>10.577120000000001</v>
      </c>
      <c r="DO12" s="1798">
        <v>13.140309999999999</v>
      </c>
      <c r="DP12" s="1799">
        <v>15.10974</v>
      </c>
      <c r="DQ12" s="1799">
        <v>20.37585</v>
      </c>
      <c r="DR12" s="1799">
        <v>21.027990000000003</v>
      </c>
      <c r="DS12" s="1799">
        <v>21.62898380555</v>
      </c>
      <c r="DT12" s="1799">
        <v>22.378633116460019</v>
      </c>
      <c r="DU12" s="1799">
        <v>23.051630753154019</v>
      </c>
      <c r="DV12" s="1799">
        <v>33.034419159999999</v>
      </c>
      <c r="DW12" s="1799">
        <v>40.818248599999997</v>
      </c>
      <c r="DX12" s="1799">
        <v>41.246077770000007</v>
      </c>
      <c r="DY12" s="1799">
        <v>41.430969990000008</v>
      </c>
      <c r="DZ12" s="1799">
        <v>86.679922778605842</v>
      </c>
      <c r="EA12" s="1799">
        <v>106.17780591741632</v>
      </c>
      <c r="EB12" s="1799">
        <v>114.88246717300001</v>
      </c>
      <c r="EC12" s="1799">
        <v>111.83036367166102</v>
      </c>
      <c r="ED12" s="1799">
        <v>111.52080495046155</v>
      </c>
      <c r="EE12" s="1799">
        <v>99.718567322628559</v>
      </c>
      <c r="EF12" s="1799">
        <v>145.11478279806545</v>
      </c>
      <c r="EG12" s="1799">
        <v>154.68393582988918</v>
      </c>
      <c r="EH12" s="1799">
        <v>183.14498455908412</v>
      </c>
      <c r="EI12" s="1799">
        <v>202.07548076680308</v>
      </c>
      <c r="EJ12" s="1799">
        <v>202.07548076680308</v>
      </c>
      <c r="EK12" s="1799">
        <v>45016921.878491409</v>
      </c>
      <c r="EL12" s="1799">
        <v>210.98425157222769</v>
      </c>
      <c r="EM12" s="1799">
        <v>214.07924330245172</v>
      </c>
      <c r="EN12" s="1799">
        <v>214.4512911947777</v>
      </c>
      <c r="EO12" s="1799">
        <v>6861295.9207459725</v>
      </c>
      <c r="EP12" s="1799">
        <v>391.93302257813804</v>
      </c>
      <c r="EQ12" s="1799">
        <v>409.80326882202712</v>
      </c>
      <c r="ER12" s="1799">
        <v>346.68085827037999</v>
      </c>
      <c r="ES12" s="1799">
        <v>368.31848004258893</v>
      </c>
      <c r="ET12" s="1799">
        <v>436.95021449162795</v>
      </c>
      <c r="EU12" s="1799">
        <v>490.7661449196919</v>
      </c>
      <c r="EV12" s="1799">
        <v>653.93013750822706</v>
      </c>
      <c r="EW12" s="1799">
        <v>1173.9399264701692</v>
      </c>
      <c r="EX12" s="1799">
        <v>1996.318382191688</v>
      </c>
      <c r="EY12" s="1799">
        <v>2226.7026444749968</v>
      </c>
      <c r="EZ12" s="1799">
        <v>2658.9653617049185</v>
      </c>
      <c r="FA12" s="1799">
        <v>2925.5855478077992</v>
      </c>
      <c r="FB12" s="1799">
        <v>1438.6088930739531</v>
      </c>
      <c r="FC12" s="1799">
        <v>1440.3340727838004</v>
      </c>
      <c r="FD12" s="1799">
        <v>1581.747892008038</v>
      </c>
      <c r="FE12" s="1799">
        <v>1836.1196811312452</v>
      </c>
      <c r="FF12" s="1799">
        <v>2016.5915952034852</v>
      </c>
      <c r="FG12" s="1799">
        <v>2290.9176538419142</v>
      </c>
      <c r="FH12" s="1799">
        <v>3281.2379375549872</v>
      </c>
      <c r="FI12" s="1799">
        <v>3802.93212245</v>
      </c>
      <c r="FJ12" s="1799">
        <v>16819.06774075107</v>
      </c>
      <c r="FK12" s="1799">
        <v>13134.469430077606</v>
      </c>
      <c r="FL12" s="1799">
        <v>13524.856185460001</v>
      </c>
      <c r="FM12" s="1799">
        <v>15509.855151476069</v>
      </c>
      <c r="FN12" s="1799">
        <v>16447.186836812056</v>
      </c>
      <c r="FO12" s="1799">
        <v>13791.770442054283</v>
      </c>
      <c r="FP12" s="1799">
        <v>16837.172929393731</v>
      </c>
      <c r="FQ12" s="1799">
        <v>27310.662167546423</v>
      </c>
      <c r="FR12" s="1799">
        <v>32851.118979811472</v>
      </c>
      <c r="FS12" s="1799">
        <v>45821.476395307727</v>
      </c>
      <c r="FT12" s="1799">
        <v>26.536915027379106</v>
      </c>
      <c r="FU12" s="1799">
        <v>26.468121919247114</v>
      </c>
      <c r="FV12" s="1799">
        <v>23.952989004882998</v>
      </c>
      <c r="FW12" s="1799">
        <v>26.015165759999995</v>
      </c>
      <c r="FX12" s="1799">
        <v>25.516799994733997</v>
      </c>
      <c r="FY12" s="1799">
        <v>342.64513499576861</v>
      </c>
      <c r="FZ12" s="1799">
        <v>590.85564691078798</v>
      </c>
      <c r="GA12" s="1799">
        <v>397.24544691408698</v>
      </c>
      <c r="GB12" s="1799">
        <v>528.30987880234204</v>
      </c>
      <c r="GC12" s="1799">
        <v>616.25891006999996</v>
      </c>
      <c r="GD12" s="1799">
        <v>783.82736282999997</v>
      </c>
      <c r="GE12" s="1799">
        <v>201.50814991999999</v>
      </c>
      <c r="GF12" s="1799">
        <v>202.60369309000001</v>
      </c>
      <c r="GG12" s="1799">
        <v>189.59042550000001</v>
      </c>
      <c r="GH12" s="1799">
        <v>190.68882256000001</v>
      </c>
      <c r="GI12" s="1799">
        <v>189.13368849000003</v>
      </c>
      <c r="GJ12" s="1799">
        <v>159.06072528000001</v>
      </c>
      <c r="GK12" s="1799">
        <v>118.48692779729997</v>
      </c>
      <c r="GL12" s="1799">
        <v>117.00025023729999</v>
      </c>
      <c r="GM12" s="1799">
        <v>116.1619666373</v>
      </c>
      <c r="GN12" s="1799">
        <v>115.53792</v>
      </c>
      <c r="GO12" s="1799">
        <v>134.448404266605</v>
      </c>
      <c r="GP12" s="1799">
        <v>134.01257423160502</v>
      </c>
      <c r="GQ12" s="1799">
        <v>131.44818727430501</v>
      </c>
      <c r="GR12" s="1801"/>
      <c r="GS12" s="1801"/>
      <c r="GT12" s="1801"/>
      <c r="GU12" s="1801"/>
      <c r="GV12" s="1801"/>
      <c r="GW12" s="1801"/>
      <c r="GX12" s="1801"/>
      <c r="GY12" s="1801"/>
      <c r="GZ12" s="1801"/>
      <c r="HA12" s="1801"/>
      <c r="HB12" s="1801"/>
      <c r="HC12" s="1801"/>
      <c r="HD12" s="1801"/>
      <c r="HE12" s="1801"/>
      <c r="HF12" s="1801"/>
      <c r="HG12" s="1801"/>
      <c r="HH12" s="1801"/>
      <c r="HI12" s="1802"/>
      <c r="HJ12" s="1802"/>
      <c r="HK12" s="1802"/>
      <c r="HL12" s="1802"/>
      <c r="HM12" s="1802"/>
      <c r="HN12" s="1802"/>
      <c r="HO12" s="1802"/>
      <c r="HP12" s="1802"/>
      <c r="HQ12" s="1802"/>
      <c r="HR12" s="1802"/>
      <c r="HS12" s="1802"/>
      <c r="HT12" s="1802"/>
      <c r="HU12" s="1802"/>
      <c r="HV12" s="1802"/>
      <c r="HW12" s="1802"/>
      <c r="HX12" s="1802"/>
      <c r="HY12" s="1802"/>
      <c r="HZ12" s="1802"/>
      <c r="IA12" s="1802"/>
      <c r="IB12" s="1802"/>
      <c r="IC12" s="1802"/>
      <c r="ID12" s="1802"/>
      <c r="IE12" s="1802"/>
      <c r="IF12" s="1802"/>
      <c r="IG12" s="1802"/>
      <c r="IH12" s="1802"/>
      <c r="II12" s="1802"/>
      <c r="IJ12" s="1802"/>
      <c r="IK12" s="1802"/>
      <c r="IL12" s="1802"/>
      <c r="IM12" s="1802"/>
      <c r="IN12" s="1802"/>
      <c r="IO12" s="1802"/>
      <c r="IP12" s="1802"/>
      <c r="IQ12" s="1802"/>
      <c r="IR12" s="1802"/>
      <c r="IS12" s="1802"/>
      <c r="IT12" s="1802"/>
      <c r="IU12" s="1802"/>
      <c r="IV12" s="1802"/>
      <c r="IW12" s="1802"/>
      <c r="IX12" s="1802"/>
      <c r="IY12" s="1802"/>
      <c r="IZ12" s="1802"/>
      <c r="JA12" s="1802"/>
      <c r="JB12" s="1802"/>
      <c r="JC12" s="1802"/>
      <c r="JD12" s="1802"/>
      <c r="JE12" s="1802"/>
      <c r="JF12" s="1802"/>
      <c r="JG12" s="1802"/>
      <c r="JH12" s="1802"/>
      <c r="JI12" s="1802"/>
      <c r="JJ12" s="1802"/>
      <c r="JK12" s="1802"/>
    </row>
    <row r="13" spans="1:304" s="1805" customFormat="1" ht="15">
      <c r="A13" s="1783"/>
      <c r="B13" s="1780"/>
      <c r="C13" s="1804" t="s">
        <v>1742</v>
      </c>
      <c r="D13" s="1785">
        <v>56607.511968733103</v>
      </c>
      <c r="E13" s="1785">
        <v>0</v>
      </c>
      <c r="F13" s="1785">
        <v>0</v>
      </c>
      <c r="G13" s="1785">
        <v>0</v>
      </c>
      <c r="H13" s="1785">
        <v>0</v>
      </c>
      <c r="I13" s="1785">
        <v>0</v>
      </c>
      <c r="J13" s="1785">
        <v>0</v>
      </c>
      <c r="K13" s="1785">
        <v>0</v>
      </c>
      <c r="L13" s="1785">
        <v>0</v>
      </c>
      <c r="M13" s="1785">
        <v>0</v>
      </c>
      <c r="N13" s="1785">
        <v>0</v>
      </c>
      <c r="O13" s="1785">
        <v>0</v>
      </c>
      <c r="P13" s="1785">
        <v>161505.64289873309</v>
      </c>
      <c r="Q13" s="1785">
        <v>0</v>
      </c>
      <c r="R13" s="1785">
        <v>0</v>
      </c>
      <c r="S13" s="1785">
        <v>0</v>
      </c>
      <c r="T13" s="1785">
        <v>0</v>
      </c>
      <c r="U13" s="1785">
        <v>0</v>
      </c>
      <c r="V13" s="1785">
        <v>0</v>
      </c>
      <c r="W13" s="1785">
        <v>0</v>
      </c>
      <c r="X13" s="1785">
        <v>0</v>
      </c>
      <c r="Y13" s="1785">
        <v>0</v>
      </c>
      <c r="Z13" s="1785">
        <v>0</v>
      </c>
      <c r="AA13" s="1785">
        <v>0</v>
      </c>
      <c r="AB13" s="1785">
        <v>200404.59123873309</v>
      </c>
      <c r="AC13" s="1785">
        <v>0</v>
      </c>
      <c r="AD13" s="1785">
        <v>0</v>
      </c>
      <c r="AE13" s="1785">
        <v>0</v>
      </c>
      <c r="AF13" s="1785">
        <v>0</v>
      </c>
      <c r="AG13" s="1785">
        <v>0</v>
      </c>
      <c r="AH13" s="1785">
        <v>0</v>
      </c>
      <c r="AI13" s="1785">
        <v>0</v>
      </c>
      <c r="AJ13" s="1785">
        <v>0</v>
      </c>
      <c r="AK13" s="1785">
        <v>0</v>
      </c>
      <c r="AL13" s="1785">
        <v>0</v>
      </c>
      <c r="AM13" s="1785">
        <v>0</v>
      </c>
      <c r="AN13" s="1785">
        <v>376248.02263873303</v>
      </c>
      <c r="AO13" s="1785">
        <v>331432.47412615549</v>
      </c>
      <c r="AP13" s="1785">
        <v>325621.2456137212</v>
      </c>
      <c r="AQ13" s="1785">
        <v>359420.68983689311</v>
      </c>
      <c r="AR13" s="1785">
        <v>319878.42283873307</v>
      </c>
      <c r="AS13" s="1785">
        <v>420201.0738487331</v>
      </c>
      <c r="AT13" s="1785">
        <v>626842.06198873301</v>
      </c>
      <c r="AU13" s="1785">
        <v>647082.8916387331</v>
      </c>
      <c r="AV13" s="1785">
        <v>676566.22992873308</v>
      </c>
      <c r="AW13" s="1785">
        <v>743361.98711873323</v>
      </c>
      <c r="AX13" s="1785">
        <v>694135.19956873311</v>
      </c>
      <c r="AY13" s="1785">
        <v>710474.78937873314</v>
      </c>
      <c r="AZ13" s="1785">
        <v>702187.49238873308</v>
      </c>
      <c r="BA13" s="1785">
        <v>707849.01557615539</v>
      </c>
      <c r="BB13" s="1785">
        <v>680652.00978372118</v>
      </c>
      <c r="BC13" s="1785">
        <v>685621.91683689307</v>
      </c>
      <c r="BD13" s="1785">
        <v>603984.76260873314</v>
      </c>
      <c r="BE13" s="1785">
        <v>623090.21635873301</v>
      </c>
      <c r="BF13" s="1785">
        <v>580148.43977873318</v>
      </c>
      <c r="BG13" s="1785">
        <v>592132.72162873298</v>
      </c>
      <c r="BH13" s="1785">
        <v>589697.2983787331</v>
      </c>
      <c r="BI13" s="1785">
        <v>604396.26910873316</v>
      </c>
      <c r="BJ13" s="1785">
        <v>562277.65465873317</v>
      </c>
      <c r="BK13" s="1785">
        <v>565284.84149873315</v>
      </c>
      <c r="BL13" s="1785">
        <v>594644.60153873311</v>
      </c>
      <c r="BM13" s="1786">
        <v>538054.03408999997</v>
      </c>
      <c r="BN13" s="1786">
        <v>491978.22671000002</v>
      </c>
      <c r="BO13" s="1786">
        <v>523943.49713999999</v>
      </c>
      <c r="BP13" s="1785">
        <v>497313.95386000001</v>
      </c>
      <c r="BQ13" s="1786">
        <v>623335.54084999999</v>
      </c>
      <c r="BR13" s="1785">
        <v>608559.98213000002</v>
      </c>
      <c r="BS13" s="1786">
        <v>527502.33976999996</v>
      </c>
      <c r="BT13" s="1786">
        <v>538479.08747000003</v>
      </c>
      <c r="BU13" s="1785">
        <v>547696.57328292239</v>
      </c>
      <c r="BV13" s="1786">
        <v>536892.5184399999</v>
      </c>
      <c r="BW13" s="1785">
        <v>390233.84947000002</v>
      </c>
      <c r="BX13" s="1786">
        <v>363561.36712000001</v>
      </c>
      <c r="BY13" s="1785">
        <v>356740.28787999996</v>
      </c>
      <c r="BZ13" s="1786">
        <v>341317.98246999993</v>
      </c>
      <c r="CA13" s="1785">
        <v>340329.04712</v>
      </c>
      <c r="CB13" s="1786">
        <v>322811.96203</v>
      </c>
      <c r="CC13" s="1785">
        <v>336350.62811000005</v>
      </c>
      <c r="CD13" s="1786">
        <v>307876.96366000001</v>
      </c>
      <c r="CE13" s="1785">
        <v>296852.16490999993</v>
      </c>
      <c r="CF13" s="1786">
        <v>290839.97124999994</v>
      </c>
      <c r="CG13" s="1785">
        <v>277006.36046</v>
      </c>
      <c r="CH13" s="1786">
        <v>297185.96168000007</v>
      </c>
      <c r="CI13" s="1785">
        <v>289804.68575</v>
      </c>
      <c r="CJ13" s="1786">
        <v>279735.63295</v>
      </c>
      <c r="CK13" s="1785">
        <v>271732.79887999996</v>
      </c>
      <c r="CL13" s="1786">
        <v>276337.01682999998</v>
      </c>
      <c r="CM13" s="1785">
        <v>249701.06518000003</v>
      </c>
      <c r="CN13" s="1786">
        <v>254100.18776</v>
      </c>
      <c r="CO13" s="1785">
        <v>246491.92087999999</v>
      </c>
      <c r="CP13" s="1786">
        <v>262612.14239999</v>
      </c>
      <c r="CQ13" s="1785">
        <v>165303.39318000001</v>
      </c>
      <c r="CR13" s="1786">
        <v>160751.02311000001</v>
      </c>
      <c r="CS13" s="1785">
        <v>155139.67368000001</v>
      </c>
      <c r="CT13" s="1786">
        <v>158020.82353999998</v>
      </c>
      <c r="CU13" s="1785">
        <v>444633.3358099999</v>
      </c>
      <c r="CV13" s="1786">
        <v>467391.68134999997</v>
      </c>
      <c r="CW13" s="1786">
        <v>447703.53041999991</v>
      </c>
      <c r="CX13" s="1786">
        <v>438332.16846999992</v>
      </c>
      <c r="CY13" s="1786">
        <v>460978.34521000006</v>
      </c>
      <c r="CZ13" s="1787">
        <v>453292.28575000004</v>
      </c>
      <c r="DA13" s="1786">
        <v>554169.82807000005</v>
      </c>
      <c r="DB13" s="1787">
        <v>554172.27283000003</v>
      </c>
      <c r="DC13" s="1787">
        <v>545223.42220000003</v>
      </c>
      <c r="DD13" s="1787">
        <v>535573.70007999986</v>
      </c>
      <c r="DE13" s="1787">
        <v>559517.07420999999</v>
      </c>
      <c r="DF13" s="1787">
        <v>581530.98527999991</v>
      </c>
      <c r="DG13" s="1787">
        <v>543340.58854999999</v>
      </c>
      <c r="DH13" s="1787">
        <v>524923.9</v>
      </c>
      <c r="DI13" s="1787">
        <v>530690.39</v>
      </c>
      <c r="DJ13" s="1787">
        <v>782215.53</v>
      </c>
      <c r="DK13" s="1787">
        <v>933997.8</v>
      </c>
      <c r="DL13" s="1787">
        <v>960926.97</v>
      </c>
      <c r="DM13" s="1787">
        <v>1374658.95</v>
      </c>
      <c r="DN13" s="1787">
        <v>1916.0909299999998</v>
      </c>
      <c r="DO13" s="1785">
        <v>2019.0369900000001</v>
      </c>
      <c r="DP13" s="1786">
        <v>2367.7561600000004</v>
      </c>
      <c r="DQ13" s="1786">
        <v>3252.1787999999997</v>
      </c>
      <c r="DR13" s="1786">
        <v>3058.5119599999998</v>
      </c>
      <c r="DS13" s="1786">
        <v>3254.1298827992841</v>
      </c>
      <c r="DT13" s="1786">
        <v>3324.7485534399038</v>
      </c>
      <c r="DU13" s="1786">
        <v>3446.7137935913588</v>
      </c>
      <c r="DV13" s="1786">
        <v>3378.8130426399998</v>
      </c>
      <c r="DW13" s="1786">
        <v>4884.625964576765</v>
      </c>
      <c r="DX13" s="1786">
        <v>4940.0319413273201</v>
      </c>
      <c r="DY13" s="1786">
        <v>5134.5404991350988</v>
      </c>
      <c r="DZ13" s="1786">
        <v>11785.236354333505</v>
      </c>
      <c r="EA13" s="1786">
        <v>15005.796459839103</v>
      </c>
      <c r="EB13" s="1786">
        <v>16825.427247303902</v>
      </c>
      <c r="EC13" s="1786">
        <v>15253.007895500385</v>
      </c>
      <c r="ED13" s="1786">
        <v>14900.873960454504</v>
      </c>
      <c r="EE13" s="1786">
        <v>14833.447566216264</v>
      </c>
      <c r="EF13" s="1786">
        <v>14188.427267668561</v>
      </c>
      <c r="EG13" s="1786">
        <v>15776.89175596247</v>
      </c>
      <c r="EH13" s="1786">
        <v>16025.982937168625</v>
      </c>
      <c r="EI13" s="1786">
        <v>15039.598022100357</v>
      </c>
      <c r="EJ13" s="1786">
        <v>15039.598022100357</v>
      </c>
      <c r="EK13" s="1786">
        <v>68518.816179999994</v>
      </c>
      <c r="EL13" s="1786">
        <v>15487.902709134813</v>
      </c>
      <c r="EM13" s="1786">
        <v>16083.325113880452</v>
      </c>
      <c r="EN13" s="1786">
        <v>19159.941393177498</v>
      </c>
      <c r="EO13" s="1786">
        <v>11679328.236266676</v>
      </c>
      <c r="EP13" s="1786">
        <v>21574.911414356968</v>
      </c>
      <c r="EQ13" s="1786">
        <v>19514.540860768473</v>
      </c>
      <c r="ER13" s="1786">
        <v>23707.072780462509</v>
      </c>
      <c r="ES13" s="1786">
        <v>25459.551262369067</v>
      </c>
      <c r="ET13" s="1786">
        <v>30564.355321547147</v>
      </c>
      <c r="EU13" s="1786">
        <v>34063.544076309998</v>
      </c>
      <c r="EV13" s="1786">
        <v>38591.127556680003</v>
      </c>
      <c r="EW13" s="1786">
        <v>73529.090736599363</v>
      </c>
      <c r="EX13" s="1786">
        <v>83279.617762789698</v>
      </c>
      <c r="EY13" s="1786">
        <v>100612.10008845615</v>
      </c>
      <c r="EZ13" s="1786">
        <v>120196.2505842071</v>
      </c>
      <c r="FA13" s="1786">
        <v>144285.00544860837</v>
      </c>
      <c r="FB13" s="1786">
        <v>154084.20822727878</v>
      </c>
      <c r="FC13" s="1786">
        <v>139643.74657902456</v>
      </c>
      <c r="FD13" s="1786">
        <v>177814.87214580577</v>
      </c>
      <c r="FE13" s="1786">
        <v>196903.97604287049</v>
      </c>
      <c r="FF13" s="1786">
        <v>225774.41055945141</v>
      </c>
      <c r="FG13" s="1786">
        <v>257068.88717273288</v>
      </c>
      <c r="FH13" s="1786">
        <v>319143.30891126749</v>
      </c>
      <c r="FI13" s="1786">
        <v>785159.85292122688</v>
      </c>
      <c r="FJ13" s="1786">
        <v>1840097.5839336351</v>
      </c>
      <c r="FK13" s="1786">
        <v>1462355.7172843947</v>
      </c>
      <c r="FL13" s="1786">
        <v>1485768.1888982081</v>
      </c>
      <c r="FM13" s="1786">
        <v>1690680.074030756</v>
      </c>
      <c r="FN13" s="1786">
        <v>1577194.027038201</v>
      </c>
      <c r="FO13" s="1786">
        <v>1786141.0033594591</v>
      </c>
      <c r="FP13" s="1786">
        <v>1834833.2669327459</v>
      </c>
      <c r="FQ13" s="1786">
        <v>3012184.580205752</v>
      </c>
      <c r="FR13" s="1786">
        <v>4426478.6773872012</v>
      </c>
      <c r="FS13" s="1786">
        <v>6548363.7971667117</v>
      </c>
      <c r="FT13" s="1786">
        <v>4131.8742069490854</v>
      </c>
      <c r="FU13" s="1786">
        <v>4429.600283235347</v>
      </c>
      <c r="FV13" s="1786">
        <v>4818.0323155207034</v>
      </c>
      <c r="FW13" s="1786">
        <v>4846.5836098980099</v>
      </c>
      <c r="FX13" s="1786">
        <v>4894.4505876562689</v>
      </c>
      <c r="FY13" s="1786">
        <v>10532.998479954687</v>
      </c>
      <c r="FZ13" s="1786">
        <v>13612.685873872453</v>
      </c>
      <c r="GA13" s="1786">
        <v>9397.1801585807552</v>
      </c>
      <c r="GB13" s="1786">
        <v>11000.391781032562</v>
      </c>
      <c r="GC13" s="1786">
        <v>12890.667829288735</v>
      </c>
      <c r="GD13" s="1786">
        <v>12606.104510704192</v>
      </c>
      <c r="GE13" s="1786">
        <v>13321.067019319524</v>
      </c>
      <c r="GF13" s="1786">
        <v>13415.346435310485</v>
      </c>
      <c r="GG13" s="1786">
        <v>15138.678694332981</v>
      </c>
      <c r="GH13" s="1786">
        <v>14145.416914504605</v>
      </c>
      <c r="GI13" s="1786">
        <v>15147.541729822464</v>
      </c>
      <c r="GJ13" s="1786">
        <v>15170.264600169825</v>
      </c>
      <c r="GK13" s="1786">
        <v>16355.42865774673</v>
      </c>
      <c r="GL13" s="1786">
        <v>13853.124385702315</v>
      </c>
      <c r="GM13" s="1786">
        <v>16079.484958242725</v>
      </c>
      <c r="GN13" s="1786">
        <v>17646.74121</v>
      </c>
      <c r="GO13" s="1786">
        <v>16683.586507929118</v>
      </c>
      <c r="GP13" s="1786">
        <v>14652.890378318303</v>
      </c>
      <c r="GQ13" s="1786">
        <v>14520.574297313435</v>
      </c>
      <c r="GR13" s="1788"/>
      <c r="GS13" s="1788"/>
      <c r="GT13" s="1788"/>
      <c r="GU13" s="1788"/>
      <c r="GV13" s="1788"/>
      <c r="GW13" s="1788"/>
      <c r="GX13" s="1788"/>
      <c r="GY13" s="1788"/>
      <c r="GZ13" s="1788"/>
      <c r="HA13" s="1788"/>
      <c r="HB13" s="1788"/>
      <c r="HC13" s="1788"/>
      <c r="HD13" s="1788"/>
      <c r="HE13" s="1788"/>
      <c r="HF13" s="1788"/>
      <c r="HG13" s="1788"/>
      <c r="HH13" s="1788"/>
      <c r="HI13" s="1780"/>
      <c r="HJ13" s="1780"/>
      <c r="HK13" s="1780"/>
      <c r="HL13" s="1780"/>
      <c r="HM13" s="1780"/>
      <c r="HN13" s="1780"/>
      <c r="HO13" s="1780"/>
      <c r="HP13" s="1780"/>
      <c r="HQ13" s="1780"/>
      <c r="HR13" s="1780"/>
      <c r="HS13" s="1780"/>
      <c r="HT13" s="1780"/>
      <c r="HU13" s="1780"/>
      <c r="HV13" s="1780"/>
      <c r="HW13" s="1780"/>
      <c r="HX13" s="1780"/>
      <c r="HY13" s="1780"/>
      <c r="HZ13" s="1780"/>
      <c r="IA13" s="1780"/>
      <c r="IB13" s="1780"/>
      <c r="IC13" s="1780"/>
      <c r="ID13" s="1780"/>
      <c r="IE13" s="1780"/>
      <c r="IF13" s="1780"/>
      <c r="IG13" s="1780"/>
      <c r="IH13" s="1780"/>
      <c r="II13" s="1780"/>
      <c r="IJ13" s="1780"/>
      <c r="IK13" s="1780"/>
      <c r="IL13" s="1780"/>
      <c r="IM13" s="1780"/>
      <c r="IN13" s="1780"/>
      <c r="IO13" s="1780"/>
      <c r="IP13" s="1780"/>
      <c r="IQ13" s="1780"/>
      <c r="IR13" s="1780"/>
      <c r="IS13" s="1780"/>
      <c r="IT13" s="1780"/>
      <c r="IU13" s="1780"/>
      <c r="IV13" s="1780"/>
      <c r="IW13" s="1780"/>
      <c r="IX13" s="1780"/>
      <c r="IY13" s="1780"/>
      <c r="IZ13" s="1780"/>
      <c r="JA13" s="1780"/>
      <c r="JB13" s="1780"/>
      <c r="JC13" s="1780"/>
      <c r="JD13" s="1780"/>
      <c r="JE13" s="1780"/>
      <c r="JF13" s="1780"/>
      <c r="JG13" s="1780"/>
      <c r="JH13" s="1780"/>
      <c r="JI13" s="1780"/>
      <c r="JJ13" s="1780"/>
      <c r="JK13" s="1780"/>
    </row>
    <row r="14" spans="1:304" s="1802" customFormat="1" ht="15">
      <c r="A14" s="1806"/>
      <c r="C14" s="1792" t="s">
        <v>1750</v>
      </c>
      <c r="D14" s="1795">
        <v>2216.4130387331002</v>
      </c>
      <c r="E14" s="1795">
        <v>0</v>
      </c>
      <c r="F14" s="1795">
        <v>0</v>
      </c>
      <c r="G14" s="1795">
        <v>0</v>
      </c>
      <c r="H14" s="1795">
        <v>0</v>
      </c>
      <c r="I14" s="1795">
        <v>0</v>
      </c>
      <c r="J14" s="1795">
        <v>0</v>
      </c>
      <c r="K14" s="1795">
        <v>0</v>
      </c>
      <c r="L14" s="1795">
        <v>0</v>
      </c>
      <c r="M14" s="1795">
        <v>0</v>
      </c>
      <c r="N14" s="1795">
        <v>0</v>
      </c>
      <c r="O14" s="1795">
        <v>0</v>
      </c>
      <c r="P14" s="1795">
        <v>19443.810378733098</v>
      </c>
      <c r="Q14" s="1795">
        <v>0</v>
      </c>
      <c r="R14" s="1795">
        <v>0</v>
      </c>
      <c r="S14" s="1795">
        <v>0</v>
      </c>
      <c r="T14" s="1795">
        <v>0</v>
      </c>
      <c r="U14" s="1795">
        <v>0</v>
      </c>
      <c r="V14" s="1795">
        <v>0</v>
      </c>
      <c r="W14" s="1795">
        <v>0</v>
      </c>
      <c r="X14" s="1795">
        <v>0</v>
      </c>
      <c r="Y14" s="1795">
        <v>0</v>
      </c>
      <c r="Z14" s="1795">
        <v>0</v>
      </c>
      <c r="AA14" s="1795">
        <v>0</v>
      </c>
      <c r="AB14" s="1795">
        <v>2331.7290387331</v>
      </c>
      <c r="AC14" s="1795">
        <v>0</v>
      </c>
      <c r="AD14" s="1795">
        <v>0</v>
      </c>
      <c r="AE14" s="1795">
        <v>0</v>
      </c>
      <c r="AF14" s="1795">
        <v>0</v>
      </c>
      <c r="AG14" s="1795">
        <v>0</v>
      </c>
      <c r="AH14" s="1795">
        <v>0</v>
      </c>
      <c r="AI14" s="1795">
        <v>0</v>
      </c>
      <c r="AJ14" s="1795">
        <v>0</v>
      </c>
      <c r="AK14" s="1795">
        <v>0</v>
      </c>
      <c r="AL14" s="1795">
        <v>0</v>
      </c>
      <c r="AM14" s="1795">
        <v>0</v>
      </c>
      <c r="AN14" s="1795">
        <v>71.874038733099994</v>
      </c>
      <c r="AO14" s="1795">
        <v>379.76400615540001</v>
      </c>
      <c r="AP14" s="1795">
        <v>86.888003721200008</v>
      </c>
      <c r="AQ14" s="1795">
        <v>413.7340068931</v>
      </c>
      <c r="AR14" s="1795">
        <v>404.27803873309995</v>
      </c>
      <c r="AS14" s="1795">
        <v>408.6410387331</v>
      </c>
      <c r="AT14" s="1795">
        <v>408.12703873309999</v>
      </c>
      <c r="AU14" s="1795">
        <v>91.123038733099989</v>
      </c>
      <c r="AV14" s="1795">
        <v>90.060038733100001</v>
      </c>
      <c r="AW14" s="1795">
        <v>79.2920387331</v>
      </c>
      <c r="AX14" s="1795">
        <v>13499.243738733099</v>
      </c>
      <c r="AY14" s="1795">
        <v>13500.806148733102</v>
      </c>
      <c r="AZ14" s="1795">
        <v>8500.6481487331002</v>
      </c>
      <c r="BA14" s="1795">
        <v>8790.6606661553978</v>
      </c>
      <c r="BB14" s="1795">
        <v>13792.440983721199</v>
      </c>
      <c r="BC14" s="1795">
        <v>13443.522726893099</v>
      </c>
      <c r="BD14" s="1795">
        <v>13446.8110387331</v>
      </c>
      <c r="BE14" s="1795">
        <v>13447.548038733101</v>
      </c>
      <c r="BF14" s="1795">
        <v>1528.0925787331</v>
      </c>
      <c r="BG14" s="1795">
        <v>1237.3788087331</v>
      </c>
      <c r="BH14" s="1795">
        <v>1243.4322787331</v>
      </c>
      <c r="BI14" s="1795">
        <v>1244.3952787331</v>
      </c>
      <c r="BJ14" s="1795">
        <v>1244.1412787331001</v>
      </c>
      <c r="BK14" s="1795">
        <v>1288.3847787330999</v>
      </c>
      <c r="BL14" s="1795">
        <v>2798.7886287330998</v>
      </c>
      <c r="BM14" s="1794">
        <v>193860.67793000001</v>
      </c>
      <c r="BN14" s="1794">
        <v>154227.92771000002</v>
      </c>
      <c r="BO14" s="1794">
        <v>178731.07814</v>
      </c>
      <c r="BP14" s="1795">
        <v>392094.96986000001</v>
      </c>
      <c r="BQ14" s="1794">
        <v>487244.29084999999</v>
      </c>
      <c r="BR14" s="1795">
        <v>505935.83113000006</v>
      </c>
      <c r="BS14" s="1794">
        <v>415659.00877000001</v>
      </c>
      <c r="BT14" s="1794">
        <v>426403.63575000002</v>
      </c>
      <c r="BU14" s="1795">
        <v>437013.49320000003</v>
      </c>
      <c r="BV14" s="1794">
        <v>432989.65799999994</v>
      </c>
      <c r="BW14" s="1795">
        <v>165592.88945000002</v>
      </c>
      <c r="BX14" s="1794">
        <v>166204.94836000001</v>
      </c>
      <c r="BY14" s="1795">
        <v>164098.66107999999</v>
      </c>
      <c r="BZ14" s="1794">
        <v>147453.51082999998</v>
      </c>
      <c r="CA14" s="1795">
        <v>150887.08198999998</v>
      </c>
      <c r="CB14" s="1794">
        <v>153279.62522999998</v>
      </c>
      <c r="CC14" s="1795">
        <v>148847.48313000001</v>
      </c>
      <c r="CD14" s="1794">
        <v>152069.73120000001</v>
      </c>
      <c r="CE14" s="1795">
        <v>150944.72013999999</v>
      </c>
      <c r="CF14" s="1794">
        <v>146501.11922999998</v>
      </c>
      <c r="CG14" s="1795">
        <v>142949.5453</v>
      </c>
      <c r="CH14" s="1794">
        <v>146422.62378000002</v>
      </c>
      <c r="CI14" s="1795">
        <v>136426.62551999997</v>
      </c>
      <c r="CJ14" s="1794">
        <v>142073.73444999999</v>
      </c>
      <c r="CK14" s="1795">
        <v>137945.79338999998</v>
      </c>
      <c r="CL14" s="1794">
        <v>135779.64533999999</v>
      </c>
      <c r="CM14" s="1795">
        <v>117026.45369000001</v>
      </c>
      <c r="CN14" s="1794">
        <v>126179.95109</v>
      </c>
      <c r="CO14" s="1795">
        <v>120578.30330999999</v>
      </c>
      <c r="CP14" s="1794">
        <v>119073.63080998999</v>
      </c>
      <c r="CQ14" s="1795">
        <v>54731.95392</v>
      </c>
      <c r="CR14" s="1794">
        <v>51835.135949999996</v>
      </c>
      <c r="CS14" s="1795">
        <v>54067.710560000007</v>
      </c>
      <c r="CT14" s="1794">
        <v>58472.23715999999</v>
      </c>
      <c r="CU14" s="1795">
        <v>56101.985939999999</v>
      </c>
      <c r="CV14" s="1794">
        <v>67977.292069999996</v>
      </c>
      <c r="CW14" s="1794">
        <v>61969.260409999988</v>
      </c>
      <c r="CX14" s="1794">
        <v>55256.422169999991</v>
      </c>
      <c r="CY14" s="1794">
        <v>85081.694449999981</v>
      </c>
      <c r="CZ14" s="1796">
        <v>75827.462310000003</v>
      </c>
      <c r="DA14" s="1794">
        <v>77458.348129999998</v>
      </c>
      <c r="DB14" s="1796">
        <v>76977.433720000001</v>
      </c>
      <c r="DC14" s="1796">
        <v>71906.407979999989</v>
      </c>
      <c r="DD14" s="1797">
        <v>61764.734880000004</v>
      </c>
      <c r="DE14" s="1797">
        <v>91213.71537999998</v>
      </c>
      <c r="DF14" s="1797">
        <v>115149.81162999998</v>
      </c>
      <c r="DG14" s="1797">
        <v>86609.009620000012</v>
      </c>
      <c r="DH14" s="1797">
        <v>81573.41</v>
      </c>
      <c r="DI14" s="1797">
        <v>81808.2</v>
      </c>
      <c r="DJ14" s="1797">
        <v>172568.31</v>
      </c>
      <c r="DK14" s="1797">
        <v>553655.47</v>
      </c>
      <c r="DL14" s="1797">
        <v>584272.6</v>
      </c>
      <c r="DM14" s="1797">
        <v>719211.04</v>
      </c>
      <c r="DN14" s="1797">
        <v>769.19736</v>
      </c>
      <c r="DO14" s="1798">
        <v>857.4624</v>
      </c>
      <c r="DP14" s="1799">
        <v>938.76240000000007</v>
      </c>
      <c r="DQ14" s="1799">
        <v>1334.4109900000001</v>
      </c>
      <c r="DR14" s="1799">
        <v>1141.82151</v>
      </c>
      <c r="DS14" s="1799">
        <v>1377.4521596677439</v>
      </c>
      <c r="DT14" s="1799">
        <v>1457.2713940999045</v>
      </c>
      <c r="DU14" s="1799">
        <v>1591.1894615101553</v>
      </c>
      <c r="DV14" s="1799">
        <v>1285.84251849</v>
      </c>
      <c r="DW14" s="1799">
        <v>1574.9508785694445</v>
      </c>
      <c r="DX14" s="1799">
        <v>1667.0984242599998</v>
      </c>
      <c r="DY14" s="1799">
        <v>1860.609627697778</v>
      </c>
      <c r="DZ14" s="1799">
        <v>3767.0285585472993</v>
      </c>
      <c r="EA14" s="1799">
        <v>5065.1440558191034</v>
      </c>
      <c r="EB14" s="1799">
        <v>5996.405811953904</v>
      </c>
      <c r="EC14" s="1799">
        <v>4800.2810837378229</v>
      </c>
      <c r="ED14" s="1799">
        <v>4449.0277379745039</v>
      </c>
      <c r="EE14" s="1799">
        <v>4387.7292174262648</v>
      </c>
      <c r="EF14" s="1799">
        <v>3826.7968952646038</v>
      </c>
      <c r="EG14" s="1799">
        <v>4683.8005354824718</v>
      </c>
      <c r="EH14" s="1799">
        <v>4962.3830431586257</v>
      </c>
      <c r="EI14" s="1799">
        <v>4425.7756806713378</v>
      </c>
      <c r="EJ14" s="1799">
        <v>4425.7756806713378</v>
      </c>
      <c r="EK14" s="1799">
        <v>44948403.062311411</v>
      </c>
      <c r="EL14" s="1799">
        <v>4258.0221027047965</v>
      </c>
      <c r="EM14" s="1799">
        <v>3965.8039007600482</v>
      </c>
      <c r="EN14" s="1799">
        <v>6985.643391653658</v>
      </c>
      <c r="EO14" s="1799">
        <v>4818032.3155207038</v>
      </c>
      <c r="EP14" s="1799">
        <v>7964.5895593589958</v>
      </c>
      <c r="EQ14" s="1799">
        <v>7991.6624099014643</v>
      </c>
      <c r="ER14" s="1799">
        <v>11564.28622792251</v>
      </c>
      <c r="ES14" s="1799">
        <v>12879.965608537568</v>
      </c>
      <c r="ET14" s="1799">
        <v>16242.284308457147</v>
      </c>
      <c r="EU14" s="1799">
        <v>18274.727253040001</v>
      </c>
      <c r="EV14" s="1799">
        <v>20748.904546679998</v>
      </c>
      <c r="EW14" s="1799">
        <v>40784.068977770003</v>
      </c>
      <c r="EX14" s="1799">
        <v>50378.763773679995</v>
      </c>
      <c r="EY14" s="1799">
        <v>58733.325775259989</v>
      </c>
      <c r="EZ14" s="1799">
        <v>65301.846772419995</v>
      </c>
      <c r="FA14" s="1799">
        <v>82156.742510759999</v>
      </c>
      <c r="FB14" s="1799">
        <v>90971.607548554151</v>
      </c>
      <c r="FC14" s="1799">
        <v>92797.127971199996</v>
      </c>
      <c r="FD14" s="1799">
        <v>89384.232633510022</v>
      </c>
      <c r="FE14" s="1799">
        <v>93815.500562999994</v>
      </c>
      <c r="FF14" s="1799">
        <v>109244.58940311</v>
      </c>
      <c r="FG14" s="1799">
        <v>121808.80392717998</v>
      </c>
      <c r="FH14" s="1799">
        <v>153776.94068551477</v>
      </c>
      <c r="FI14" s="1799">
        <v>378197.46703668998</v>
      </c>
      <c r="FJ14" s="1799">
        <v>820337.33232624002</v>
      </c>
      <c r="FK14" s="1799">
        <v>764960.08520801004</v>
      </c>
      <c r="FL14" s="1799">
        <v>772511.91180373007</v>
      </c>
      <c r="FM14" s="1799">
        <v>827268.24394997989</v>
      </c>
      <c r="FN14" s="1799">
        <v>655899.41279451002</v>
      </c>
      <c r="FO14" s="1799">
        <v>782004.59195366385</v>
      </c>
      <c r="FP14" s="1799">
        <v>776859.23867376009</v>
      </c>
      <c r="FQ14" s="1799">
        <v>1316061.1763351404</v>
      </c>
      <c r="FR14" s="1799">
        <v>1936356.5217770799</v>
      </c>
      <c r="FS14" s="1799">
        <v>2837026.0280391695</v>
      </c>
      <c r="FT14" s="1799">
        <v>1874.3401834200001</v>
      </c>
      <c r="FU14" s="1799">
        <v>1941.6763000400001</v>
      </c>
      <c r="FV14" s="1799">
        <v>2023.7470221799999</v>
      </c>
      <c r="FW14" s="1799">
        <v>1715.8706924000001</v>
      </c>
      <c r="FX14" s="1799">
        <v>1688.3913904600001</v>
      </c>
      <c r="FY14" s="1799">
        <v>1827.699284110058</v>
      </c>
      <c r="FZ14" s="1799">
        <v>1178.5613394099289</v>
      </c>
      <c r="GA14" s="1799">
        <v>953.30918828745496</v>
      </c>
      <c r="GB14" s="1799">
        <v>1408.3782643043646</v>
      </c>
      <c r="GC14" s="1799">
        <v>2457.29724050304</v>
      </c>
      <c r="GD14" s="1799">
        <v>2140.5080706330405</v>
      </c>
      <c r="GE14" s="1799">
        <v>1714.0671306900001</v>
      </c>
      <c r="GF14" s="1799">
        <v>2351.4761861500001</v>
      </c>
      <c r="GG14" s="1799">
        <v>3165.2124240863523</v>
      </c>
      <c r="GH14" s="1799">
        <v>1703.397723041423</v>
      </c>
      <c r="GI14" s="1799">
        <v>2629.704727315976</v>
      </c>
      <c r="GJ14" s="1799">
        <v>2685.4725590704656</v>
      </c>
      <c r="GK14" s="1799">
        <v>3404.4128147132733</v>
      </c>
      <c r="GL14" s="1799">
        <v>1670.9405958547381</v>
      </c>
      <c r="GM14" s="1799">
        <v>3097.4150556551672</v>
      </c>
      <c r="GN14" s="1799">
        <v>5028.2423899999994</v>
      </c>
      <c r="GO14" s="1799">
        <v>5623.3511580420281</v>
      </c>
      <c r="GP14" s="1799">
        <v>4835.8746497491975</v>
      </c>
      <c r="GQ14" s="1799">
        <v>4208.4976679779493</v>
      </c>
      <c r="GR14" s="1801"/>
      <c r="GS14" s="1801"/>
      <c r="GT14" s="1801"/>
      <c r="GU14" s="1801"/>
      <c r="GV14" s="1801"/>
      <c r="GW14" s="1801"/>
      <c r="GX14" s="1801"/>
      <c r="GY14" s="1801"/>
      <c r="GZ14" s="1801"/>
      <c r="HA14" s="1801"/>
      <c r="HB14" s="1801"/>
      <c r="HC14" s="1801"/>
      <c r="HD14" s="1801"/>
      <c r="HE14" s="1801"/>
      <c r="HF14" s="1801"/>
      <c r="HG14" s="1801"/>
      <c r="HH14" s="1801"/>
    </row>
    <row r="15" spans="1:304" s="1803" customFormat="1" ht="15">
      <c r="A15" s="1806"/>
      <c r="B15" s="1802"/>
      <c r="C15" s="1792" t="s">
        <v>1749</v>
      </c>
      <c r="D15" s="1795">
        <v>54391.09893</v>
      </c>
      <c r="E15" s="1795">
        <v>0</v>
      </c>
      <c r="F15" s="1795">
        <v>0</v>
      </c>
      <c r="G15" s="1795">
        <v>0</v>
      </c>
      <c r="H15" s="1795">
        <v>0</v>
      </c>
      <c r="I15" s="1795">
        <v>0</v>
      </c>
      <c r="J15" s="1795">
        <v>0</v>
      </c>
      <c r="K15" s="1795">
        <v>0</v>
      </c>
      <c r="L15" s="1795">
        <v>0</v>
      </c>
      <c r="M15" s="1795">
        <v>0</v>
      </c>
      <c r="N15" s="1795">
        <v>0</v>
      </c>
      <c r="O15" s="1795">
        <v>0</v>
      </c>
      <c r="P15" s="1795">
        <v>142061.83252</v>
      </c>
      <c r="Q15" s="1795">
        <v>0</v>
      </c>
      <c r="R15" s="1795">
        <v>0</v>
      </c>
      <c r="S15" s="1795">
        <v>0</v>
      </c>
      <c r="T15" s="1795">
        <v>0</v>
      </c>
      <c r="U15" s="1795">
        <v>0</v>
      </c>
      <c r="V15" s="1795">
        <v>0</v>
      </c>
      <c r="W15" s="1795">
        <v>0</v>
      </c>
      <c r="X15" s="1795">
        <v>0</v>
      </c>
      <c r="Y15" s="1795">
        <v>0</v>
      </c>
      <c r="Z15" s="1795">
        <v>0</v>
      </c>
      <c r="AA15" s="1795">
        <v>0</v>
      </c>
      <c r="AB15" s="1795">
        <v>198072.8622</v>
      </c>
      <c r="AC15" s="1795">
        <v>0</v>
      </c>
      <c r="AD15" s="1795">
        <v>0</v>
      </c>
      <c r="AE15" s="1795">
        <v>0</v>
      </c>
      <c r="AF15" s="1795">
        <v>0</v>
      </c>
      <c r="AG15" s="1795">
        <v>0</v>
      </c>
      <c r="AH15" s="1795">
        <v>0</v>
      </c>
      <c r="AI15" s="1795">
        <v>0</v>
      </c>
      <c r="AJ15" s="1795">
        <v>0</v>
      </c>
      <c r="AK15" s="1795">
        <v>0</v>
      </c>
      <c r="AL15" s="1795">
        <v>0</v>
      </c>
      <c r="AM15" s="1795">
        <v>0</v>
      </c>
      <c r="AN15" s="1795">
        <v>376176.14859999996</v>
      </c>
      <c r="AO15" s="1795">
        <v>331052.71012000006</v>
      </c>
      <c r="AP15" s="1795">
        <v>325534.35761000001</v>
      </c>
      <c r="AQ15" s="1795">
        <v>359006.95582999999</v>
      </c>
      <c r="AR15" s="1795">
        <v>319474.14479999995</v>
      </c>
      <c r="AS15" s="1795">
        <v>419792.43280999997</v>
      </c>
      <c r="AT15" s="1795">
        <v>626433.93494999991</v>
      </c>
      <c r="AU15" s="1795">
        <v>646991.76859999995</v>
      </c>
      <c r="AV15" s="1795">
        <v>676476.16989000002</v>
      </c>
      <c r="AW15" s="1795">
        <v>743282.69508000009</v>
      </c>
      <c r="AX15" s="1795">
        <v>680635.95582999999</v>
      </c>
      <c r="AY15" s="1795">
        <v>696973.98323000001</v>
      </c>
      <c r="AZ15" s="1795">
        <v>693686.84424000001</v>
      </c>
      <c r="BA15" s="1795">
        <v>699058.35490999999</v>
      </c>
      <c r="BB15" s="1795">
        <v>666859.56880000001</v>
      </c>
      <c r="BC15" s="1795">
        <v>672178.39410999999</v>
      </c>
      <c r="BD15" s="1795">
        <v>590537.95157000003</v>
      </c>
      <c r="BE15" s="1795">
        <v>609642.66831999994</v>
      </c>
      <c r="BF15" s="1795">
        <v>578620.34720000008</v>
      </c>
      <c r="BG15" s="1795">
        <v>590895.3428199999</v>
      </c>
      <c r="BH15" s="1795">
        <v>588453.86609999998</v>
      </c>
      <c r="BI15" s="1795">
        <v>603151.87383000006</v>
      </c>
      <c r="BJ15" s="1795">
        <v>561033.51338000002</v>
      </c>
      <c r="BK15" s="1795">
        <v>563996.45672000002</v>
      </c>
      <c r="BL15" s="1795">
        <v>591845.81290999998</v>
      </c>
      <c r="BM15" s="1794">
        <v>344193.35615999997</v>
      </c>
      <c r="BN15" s="1794">
        <v>337750.299</v>
      </c>
      <c r="BO15" s="1794">
        <v>345212.41899999999</v>
      </c>
      <c r="BP15" s="1795">
        <v>105218.984</v>
      </c>
      <c r="BQ15" s="1794">
        <v>136091.25</v>
      </c>
      <c r="BR15" s="1795">
        <v>102624.151</v>
      </c>
      <c r="BS15" s="1794">
        <v>111843.33100000001</v>
      </c>
      <c r="BT15" s="1794">
        <v>112075.45172</v>
      </c>
      <c r="BU15" s="1795">
        <v>110683.08008292237</v>
      </c>
      <c r="BV15" s="1794">
        <v>103902.86044</v>
      </c>
      <c r="BW15" s="1795">
        <v>224640.96001999997</v>
      </c>
      <c r="BX15" s="1794">
        <v>197356.41876</v>
      </c>
      <c r="BY15" s="1795">
        <v>192641.6268</v>
      </c>
      <c r="BZ15" s="1794">
        <v>193864.47163999997</v>
      </c>
      <c r="CA15" s="1795">
        <v>189441.96513</v>
      </c>
      <c r="CB15" s="1794">
        <v>169532.33680000002</v>
      </c>
      <c r="CC15" s="1795">
        <v>187503.14498000001</v>
      </c>
      <c r="CD15" s="1794">
        <v>155807.23246</v>
      </c>
      <c r="CE15" s="1795">
        <v>145907.44476999997</v>
      </c>
      <c r="CF15" s="1794">
        <v>144338.85201999999</v>
      </c>
      <c r="CG15" s="1795">
        <v>134056.81516</v>
      </c>
      <c r="CH15" s="1794">
        <v>150763.33790000001</v>
      </c>
      <c r="CI15" s="1795">
        <v>153378.06023000003</v>
      </c>
      <c r="CJ15" s="1794">
        <v>137661.89850000001</v>
      </c>
      <c r="CK15" s="1795">
        <v>133787.00548999998</v>
      </c>
      <c r="CL15" s="1794">
        <v>140557.37149000002</v>
      </c>
      <c r="CM15" s="1795">
        <v>132674.61149000001</v>
      </c>
      <c r="CN15" s="1794">
        <v>127920.23667</v>
      </c>
      <c r="CO15" s="1795">
        <v>125913.61756999999</v>
      </c>
      <c r="CP15" s="1794">
        <v>143538.51159000001</v>
      </c>
      <c r="CQ15" s="1795">
        <v>110571.43926</v>
      </c>
      <c r="CR15" s="1794">
        <v>108915.88716</v>
      </c>
      <c r="CS15" s="1795">
        <v>101071.96312</v>
      </c>
      <c r="CT15" s="1794">
        <v>99548.586379999993</v>
      </c>
      <c r="CU15" s="1795">
        <v>388531.34986999992</v>
      </c>
      <c r="CV15" s="1794">
        <v>399414.38927999994</v>
      </c>
      <c r="CW15" s="1794">
        <v>385734.27000999992</v>
      </c>
      <c r="CX15" s="1794">
        <v>383075.74629999994</v>
      </c>
      <c r="CY15" s="1794">
        <v>375896.65076000005</v>
      </c>
      <c r="CZ15" s="1796">
        <v>377464.82344000001</v>
      </c>
      <c r="DA15" s="1794">
        <v>476711.47993999999</v>
      </c>
      <c r="DB15" s="1796">
        <v>477194.83911</v>
      </c>
      <c r="DC15" s="1796">
        <v>473317.01422000001</v>
      </c>
      <c r="DD15" s="1797">
        <v>473808.96519999992</v>
      </c>
      <c r="DE15" s="1797">
        <v>468303.35883000004</v>
      </c>
      <c r="DF15" s="1797">
        <v>466381.17364999995</v>
      </c>
      <c r="DG15" s="1797">
        <v>456731.57892999996</v>
      </c>
      <c r="DH15" s="1797">
        <v>443350.5</v>
      </c>
      <c r="DI15" s="1797">
        <v>448882.19</v>
      </c>
      <c r="DJ15" s="1797">
        <v>609647.22</v>
      </c>
      <c r="DK15" s="1797">
        <v>380342.34</v>
      </c>
      <c r="DL15" s="1797">
        <v>376654.37</v>
      </c>
      <c r="DM15" s="1797">
        <v>655447.91</v>
      </c>
      <c r="DN15" s="1797">
        <v>1146.89357</v>
      </c>
      <c r="DO15" s="1798">
        <v>1161.5745900000002</v>
      </c>
      <c r="DP15" s="1799">
        <v>1428.9937600000001</v>
      </c>
      <c r="DQ15" s="1799">
        <v>1917.7678100000001</v>
      </c>
      <c r="DR15" s="1799">
        <v>1916.6904500000001</v>
      </c>
      <c r="DS15" s="1799">
        <v>1876.6777231315402</v>
      </c>
      <c r="DT15" s="1799">
        <v>1867.4771593399998</v>
      </c>
      <c r="DU15" s="1799">
        <v>1855.5243320812035</v>
      </c>
      <c r="DV15" s="1799">
        <v>2092.9705241500001</v>
      </c>
      <c r="DW15" s="1799">
        <v>3309.6750860073207</v>
      </c>
      <c r="DX15" s="1799">
        <v>3272.9335170673207</v>
      </c>
      <c r="DY15" s="1799">
        <v>3273.9308714373205</v>
      </c>
      <c r="DZ15" s="1799">
        <v>8018.2077957862066</v>
      </c>
      <c r="EA15" s="1799">
        <v>9940.6524040199984</v>
      </c>
      <c r="EB15" s="1799">
        <v>10829.021435350001</v>
      </c>
      <c r="EC15" s="1799">
        <v>10452.726811762563</v>
      </c>
      <c r="ED15" s="1799">
        <v>10451.846222480001</v>
      </c>
      <c r="EE15" s="1799">
        <v>10445.71834879</v>
      </c>
      <c r="EF15" s="1799">
        <v>10361.630372403959</v>
      </c>
      <c r="EG15" s="1799">
        <v>11093.091220479999</v>
      </c>
      <c r="EH15" s="1799">
        <v>11063.599894009998</v>
      </c>
      <c r="EI15" s="1799">
        <v>10613.822341429019</v>
      </c>
      <c r="EJ15" s="1799">
        <v>10613.822341429019</v>
      </c>
      <c r="EK15" s="1799">
        <v>10613.822341429019</v>
      </c>
      <c r="EL15" s="1799">
        <v>11229.880606430019</v>
      </c>
      <c r="EM15" s="1799">
        <v>12117.521213120403</v>
      </c>
      <c r="EN15" s="1799">
        <v>12174.298001523841</v>
      </c>
      <c r="EO15" s="1799">
        <v>12249.615339614258</v>
      </c>
      <c r="EP15" s="1799">
        <v>13610.321854997972</v>
      </c>
      <c r="EQ15" s="1799">
        <v>11522.878450867012</v>
      </c>
      <c r="ER15" s="1799">
        <v>12142.786552540001</v>
      </c>
      <c r="ES15" s="1799">
        <v>12579.5856538315</v>
      </c>
      <c r="ET15" s="1799">
        <v>14322.071013089999</v>
      </c>
      <c r="EU15" s="1799">
        <v>15788.816823270001</v>
      </c>
      <c r="EV15" s="1799">
        <v>17842.223010000002</v>
      </c>
      <c r="EW15" s="1799">
        <v>32745.021758829349</v>
      </c>
      <c r="EX15" s="1799">
        <v>32900.85398910971</v>
      </c>
      <c r="EY15" s="1799">
        <v>41878.774313196169</v>
      </c>
      <c r="EZ15" s="1799">
        <v>54894.40381178711</v>
      </c>
      <c r="FA15" s="1799">
        <v>62128.262937848376</v>
      </c>
      <c r="FB15" s="1799">
        <v>63112.600678724615</v>
      </c>
      <c r="FC15" s="1799">
        <v>46846.618607824559</v>
      </c>
      <c r="FD15" s="1799">
        <v>88430.639512295762</v>
      </c>
      <c r="FE15" s="1799">
        <v>103088.4754798705</v>
      </c>
      <c r="FF15" s="1799">
        <v>116529.82115634142</v>
      </c>
      <c r="FG15" s="1799">
        <v>135260.08324555293</v>
      </c>
      <c r="FH15" s="1799">
        <v>165366.36822575275</v>
      </c>
      <c r="FI15" s="1799">
        <v>406962.38588453684</v>
      </c>
      <c r="FJ15" s="1799">
        <v>1019760.2516073952</v>
      </c>
      <c r="FK15" s="1799">
        <v>697395.6320763845</v>
      </c>
      <c r="FL15" s="1799">
        <v>713256.27709447802</v>
      </c>
      <c r="FM15" s="1799">
        <v>863411.83008077624</v>
      </c>
      <c r="FN15" s="1799">
        <v>921294.61424369109</v>
      </c>
      <c r="FO15" s="1799">
        <v>1004136.4114057954</v>
      </c>
      <c r="FP15" s="1799">
        <v>1057974.0282589858</v>
      </c>
      <c r="FQ15" s="1799">
        <v>1696123.4038706115</v>
      </c>
      <c r="FR15" s="1799">
        <v>2490122.1556101213</v>
      </c>
      <c r="FS15" s="1799">
        <v>3711337.7691275422</v>
      </c>
      <c r="FT15" s="1799">
        <v>2257.5340235290851</v>
      </c>
      <c r="FU15" s="1799">
        <v>2487.9239831953464</v>
      </c>
      <c r="FV15" s="1799">
        <v>2794.2852933407039</v>
      </c>
      <c r="FW15" s="1799">
        <v>3130.7129174980096</v>
      </c>
      <c r="FX15" s="1799">
        <v>3206.059197196269</v>
      </c>
      <c r="FY15" s="1799">
        <v>8705.2991958446291</v>
      </c>
      <c r="FZ15" s="1799">
        <v>12434.124534462524</v>
      </c>
      <c r="GA15" s="1799">
        <v>8443.8709702933011</v>
      </c>
      <c r="GB15" s="1799">
        <v>9592.0135167281987</v>
      </c>
      <c r="GC15" s="1799">
        <v>10433.370588785696</v>
      </c>
      <c r="GD15" s="1799">
        <v>10465.596440071151</v>
      </c>
      <c r="GE15" s="1799">
        <v>11606.999888629522</v>
      </c>
      <c r="GF15" s="1799">
        <v>11063.870249160485</v>
      </c>
      <c r="GG15" s="1799">
        <v>11973.466270246628</v>
      </c>
      <c r="GH15" s="1799">
        <v>12442.019191463181</v>
      </c>
      <c r="GI15" s="1799">
        <v>12517.837002506489</v>
      </c>
      <c r="GJ15" s="1799">
        <v>12484.792041099357</v>
      </c>
      <c r="GK15" s="1799">
        <v>12951.015843033458</v>
      </c>
      <c r="GL15" s="1799">
        <v>12182.183789847575</v>
      </c>
      <c r="GM15" s="1799">
        <v>12855.926397445402</v>
      </c>
      <c r="GN15" s="1799">
        <v>12498.184090000001</v>
      </c>
      <c r="GO15" s="1799">
        <v>10941.684481925717</v>
      </c>
      <c r="GP15" s="1799">
        <v>9707.3765083088583</v>
      </c>
      <c r="GQ15" s="1799">
        <v>10209.214010921633</v>
      </c>
      <c r="GR15" s="1801"/>
      <c r="GS15" s="1801"/>
      <c r="GT15" s="1801"/>
      <c r="GU15" s="1801"/>
      <c r="GV15" s="1801"/>
      <c r="GW15" s="1801"/>
      <c r="GX15" s="1801"/>
      <c r="GY15" s="1801"/>
      <c r="GZ15" s="1801"/>
      <c r="HA15" s="1801"/>
      <c r="HB15" s="1801"/>
      <c r="HC15" s="1801"/>
      <c r="HD15" s="1801"/>
      <c r="HE15" s="1801"/>
      <c r="HF15" s="1801"/>
      <c r="HG15" s="1801"/>
      <c r="HH15" s="1801"/>
      <c r="HI15" s="1802"/>
      <c r="HJ15" s="1802"/>
      <c r="HK15" s="1802"/>
      <c r="HL15" s="1802"/>
      <c r="HM15" s="1802"/>
      <c r="HN15" s="1802"/>
      <c r="HO15" s="1802"/>
      <c r="HP15" s="1802"/>
      <c r="HQ15" s="1802"/>
      <c r="HR15" s="1802"/>
      <c r="HS15" s="1802"/>
      <c r="HT15" s="1802"/>
      <c r="HU15" s="1802"/>
      <c r="HV15" s="1802"/>
      <c r="HW15" s="1802"/>
      <c r="HX15" s="1802"/>
      <c r="HY15" s="1802"/>
      <c r="HZ15" s="1802"/>
      <c r="IA15" s="1802"/>
      <c r="IB15" s="1802"/>
      <c r="IC15" s="1802"/>
      <c r="ID15" s="1802"/>
      <c r="IE15" s="1802"/>
      <c r="IF15" s="1802"/>
      <c r="IG15" s="1802"/>
      <c r="IH15" s="1802"/>
      <c r="II15" s="1802"/>
      <c r="IJ15" s="1802"/>
      <c r="IK15" s="1802"/>
      <c r="IL15" s="1802"/>
      <c r="IM15" s="1802"/>
      <c r="IN15" s="1802"/>
      <c r="IO15" s="1802"/>
      <c r="IP15" s="1802"/>
      <c r="IQ15" s="1802"/>
      <c r="IR15" s="1802"/>
      <c r="IS15" s="1802"/>
      <c r="IT15" s="1802"/>
      <c r="IU15" s="1802"/>
      <c r="IV15" s="1802"/>
      <c r="IW15" s="1802"/>
      <c r="IX15" s="1802"/>
      <c r="IY15" s="1802"/>
      <c r="IZ15" s="1802"/>
      <c r="JA15" s="1802"/>
      <c r="JB15" s="1802"/>
      <c r="JC15" s="1802"/>
      <c r="JD15" s="1802"/>
      <c r="JE15" s="1802"/>
      <c r="JF15" s="1802"/>
      <c r="JG15" s="1802"/>
      <c r="JH15" s="1802"/>
      <c r="JI15" s="1802"/>
      <c r="JJ15" s="1802"/>
      <c r="JK15" s="1802"/>
    </row>
    <row r="16" spans="1:304" s="1803" customFormat="1" ht="15">
      <c r="A16" s="1806"/>
      <c r="B16" s="1802"/>
      <c r="C16" s="1792" t="s">
        <v>31</v>
      </c>
      <c r="D16" s="1795">
        <v>0</v>
      </c>
      <c r="E16" s="1795">
        <v>0</v>
      </c>
      <c r="F16" s="1795">
        <v>0</v>
      </c>
      <c r="G16" s="1795">
        <v>0</v>
      </c>
      <c r="H16" s="1795">
        <v>0</v>
      </c>
      <c r="I16" s="1795">
        <v>0</v>
      </c>
      <c r="J16" s="1795">
        <v>0</v>
      </c>
      <c r="K16" s="1795">
        <v>0</v>
      </c>
      <c r="L16" s="1795">
        <v>0</v>
      </c>
      <c r="M16" s="1795">
        <v>0</v>
      </c>
      <c r="N16" s="1795">
        <v>0</v>
      </c>
      <c r="O16" s="1795">
        <v>0</v>
      </c>
      <c r="P16" s="1795">
        <v>0</v>
      </c>
      <c r="Q16" s="1795">
        <v>0</v>
      </c>
      <c r="R16" s="1795">
        <v>0</v>
      </c>
      <c r="S16" s="1795">
        <v>0</v>
      </c>
      <c r="T16" s="1795">
        <v>0</v>
      </c>
      <c r="U16" s="1795">
        <v>0</v>
      </c>
      <c r="V16" s="1795">
        <v>0</v>
      </c>
      <c r="W16" s="1795">
        <v>0</v>
      </c>
      <c r="X16" s="1795">
        <v>0</v>
      </c>
      <c r="Y16" s="1795">
        <v>0</v>
      </c>
      <c r="Z16" s="1795">
        <v>0</v>
      </c>
      <c r="AA16" s="1795">
        <v>0</v>
      </c>
      <c r="AB16" s="1795">
        <v>0</v>
      </c>
      <c r="AC16" s="1795">
        <v>0</v>
      </c>
      <c r="AD16" s="1795">
        <v>0</v>
      </c>
      <c r="AE16" s="1795">
        <v>0</v>
      </c>
      <c r="AF16" s="1795">
        <v>0</v>
      </c>
      <c r="AG16" s="1795">
        <v>0</v>
      </c>
      <c r="AH16" s="1795">
        <v>0</v>
      </c>
      <c r="AI16" s="1795">
        <v>0</v>
      </c>
      <c r="AJ16" s="1795">
        <v>0</v>
      </c>
      <c r="AK16" s="1795">
        <v>0</v>
      </c>
      <c r="AL16" s="1795">
        <v>0</v>
      </c>
      <c r="AM16" s="1795">
        <v>0</v>
      </c>
      <c r="AN16" s="1795">
        <v>0</v>
      </c>
      <c r="AO16" s="1795">
        <v>0</v>
      </c>
      <c r="AP16" s="1795">
        <v>0</v>
      </c>
      <c r="AQ16" s="1795">
        <v>0</v>
      </c>
      <c r="AR16" s="1795">
        <v>0</v>
      </c>
      <c r="AS16" s="1795">
        <v>0</v>
      </c>
      <c r="AT16" s="1795">
        <v>0</v>
      </c>
      <c r="AU16" s="1795">
        <v>0</v>
      </c>
      <c r="AV16" s="1795">
        <v>0</v>
      </c>
      <c r="AW16" s="1795">
        <v>0</v>
      </c>
      <c r="AX16" s="1795">
        <v>0</v>
      </c>
      <c r="AY16" s="1795">
        <v>0</v>
      </c>
      <c r="AZ16" s="1795">
        <v>0</v>
      </c>
      <c r="BA16" s="1795">
        <v>0</v>
      </c>
      <c r="BB16" s="1795">
        <v>0</v>
      </c>
      <c r="BC16" s="1795">
        <v>0</v>
      </c>
      <c r="BD16" s="1795">
        <v>0</v>
      </c>
      <c r="BE16" s="1795">
        <v>0</v>
      </c>
      <c r="BF16" s="1795">
        <v>0</v>
      </c>
      <c r="BG16" s="1795">
        <v>0</v>
      </c>
      <c r="BH16" s="1795">
        <v>0</v>
      </c>
      <c r="BI16" s="1795">
        <v>0</v>
      </c>
      <c r="BJ16" s="1795">
        <v>0</v>
      </c>
      <c r="BK16" s="1795">
        <v>0</v>
      </c>
      <c r="BL16" s="1795">
        <v>0</v>
      </c>
      <c r="BM16" s="1794">
        <v>0</v>
      </c>
      <c r="BN16" s="1794">
        <v>0</v>
      </c>
      <c r="BO16" s="1794">
        <v>0</v>
      </c>
      <c r="BP16" s="1795">
        <v>0</v>
      </c>
      <c r="BQ16" s="1794">
        <v>0</v>
      </c>
      <c r="BR16" s="1795">
        <v>0</v>
      </c>
      <c r="BS16" s="1794">
        <v>0</v>
      </c>
      <c r="BT16" s="1794">
        <v>0</v>
      </c>
      <c r="BU16" s="1795">
        <v>0</v>
      </c>
      <c r="BV16" s="1794">
        <v>0</v>
      </c>
      <c r="BW16" s="1795">
        <v>0</v>
      </c>
      <c r="BX16" s="1794">
        <v>0</v>
      </c>
      <c r="BY16" s="1795">
        <v>0</v>
      </c>
      <c r="BZ16" s="1794">
        <v>0</v>
      </c>
      <c r="CA16" s="1795">
        <v>0</v>
      </c>
      <c r="CB16" s="1794">
        <v>0</v>
      </c>
      <c r="CC16" s="1795">
        <v>0</v>
      </c>
      <c r="CD16" s="1794">
        <v>0</v>
      </c>
      <c r="CE16" s="1795">
        <v>0</v>
      </c>
      <c r="CF16" s="1794">
        <v>0</v>
      </c>
      <c r="CG16" s="1795">
        <v>0</v>
      </c>
      <c r="CH16" s="1794">
        <v>0</v>
      </c>
      <c r="CI16" s="1795">
        <v>0</v>
      </c>
      <c r="CJ16" s="1794">
        <v>0</v>
      </c>
      <c r="CK16" s="1795">
        <v>0</v>
      </c>
      <c r="CL16" s="1794">
        <v>0</v>
      </c>
      <c r="CM16" s="1795">
        <v>0</v>
      </c>
      <c r="CN16" s="1794">
        <v>0</v>
      </c>
      <c r="CO16" s="1795">
        <v>0</v>
      </c>
      <c r="CP16" s="1794">
        <v>0</v>
      </c>
      <c r="CQ16" s="1795">
        <v>0</v>
      </c>
      <c r="CR16" s="1794">
        <v>0</v>
      </c>
      <c r="CS16" s="1795">
        <v>0</v>
      </c>
      <c r="CT16" s="1794">
        <v>0</v>
      </c>
      <c r="CU16" s="1795">
        <v>0</v>
      </c>
      <c r="CV16" s="1794">
        <v>0</v>
      </c>
      <c r="CW16" s="1794">
        <v>0</v>
      </c>
      <c r="CX16" s="1794">
        <v>0</v>
      </c>
      <c r="CY16" s="1794">
        <v>0</v>
      </c>
      <c r="CZ16" s="1796">
        <v>0</v>
      </c>
      <c r="DA16" s="1794">
        <v>0</v>
      </c>
      <c r="DB16" s="1796">
        <v>0</v>
      </c>
      <c r="DC16" s="1796">
        <v>0</v>
      </c>
      <c r="DD16" s="1797">
        <v>0</v>
      </c>
      <c r="DE16" s="1797">
        <v>0</v>
      </c>
      <c r="DF16" s="1797">
        <v>0</v>
      </c>
      <c r="DG16" s="1797">
        <v>0</v>
      </c>
      <c r="DH16" s="1797">
        <v>0</v>
      </c>
      <c r="DI16" s="1797">
        <v>0</v>
      </c>
      <c r="DJ16" s="1797">
        <v>0</v>
      </c>
      <c r="DK16" s="1797">
        <v>0</v>
      </c>
      <c r="DL16" s="1797">
        <v>0</v>
      </c>
      <c r="DM16" s="1797">
        <v>0</v>
      </c>
      <c r="DN16" s="1797">
        <v>0</v>
      </c>
      <c r="DO16" s="1798">
        <v>0</v>
      </c>
      <c r="DP16" s="1799">
        <v>0</v>
      </c>
      <c r="DQ16" s="1799">
        <v>0</v>
      </c>
      <c r="DR16" s="1799">
        <v>0</v>
      </c>
      <c r="DS16" s="1799">
        <v>0</v>
      </c>
      <c r="DT16" s="1799">
        <v>0</v>
      </c>
      <c r="DU16" s="1799">
        <v>0</v>
      </c>
      <c r="DV16" s="1799">
        <v>0</v>
      </c>
      <c r="DW16" s="1799">
        <v>0</v>
      </c>
      <c r="DX16" s="1799">
        <v>0</v>
      </c>
      <c r="DY16" s="1799">
        <v>0</v>
      </c>
      <c r="DZ16" s="1799">
        <v>0</v>
      </c>
      <c r="EA16" s="1799">
        <v>0</v>
      </c>
      <c r="EB16" s="1799">
        <v>0</v>
      </c>
      <c r="EC16" s="1799">
        <v>0</v>
      </c>
      <c r="ED16" s="1799">
        <v>0</v>
      </c>
      <c r="EE16" s="1799">
        <v>0</v>
      </c>
      <c r="EF16" s="1799">
        <v>0</v>
      </c>
      <c r="EG16" s="1799">
        <v>0</v>
      </c>
      <c r="EH16" s="1799">
        <v>0</v>
      </c>
      <c r="EI16" s="1799">
        <v>0</v>
      </c>
      <c r="EJ16" s="1799">
        <v>0</v>
      </c>
      <c r="EK16" s="1799">
        <v>0</v>
      </c>
      <c r="EL16" s="1799">
        <v>0</v>
      </c>
      <c r="EM16" s="1799">
        <v>0</v>
      </c>
      <c r="EN16" s="1799">
        <v>0</v>
      </c>
      <c r="EO16" s="1799">
        <v>0</v>
      </c>
      <c r="EP16" s="1799">
        <v>0</v>
      </c>
      <c r="EQ16" s="1799">
        <v>0</v>
      </c>
      <c r="ER16" s="1799">
        <v>0</v>
      </c>
      <c r="ES16" s="1799">
        <v>0</v>
      </c>
      <c r="ET16" s="1799">
        <v>0</v>
      </c>
      <c r="EU16" s="1799">
        <v>0</v>
      </c>
      <c r="EV16" s="1799">
        <v>0</v>
      </c>
      <c r="EW16" s="1799">
        <v>0</v>
      </c>
      <c r="EX16" s="1799">
        <v>0</v>
      </c>
      <c r="EY16" s="1799">
        <v>0</v>
      </c>
      <c r="EZ16" s="1799">
        <v>0</v>
      </c>
      <c r="FA16" s="1799">
        <v>0</v>
      </c>
      <c r="FB16" s="1799">
        <v>0</v>
      </c>
      <c r="FC16" s="1799">
        <v>0</v>
      </c>
      <c r="FD16" s="1799">
        <v>0</v>
      </c>
      <c r="FE16" s="1799">
        <v>0</v>
      </c>
      <c r="FF16" s="1799">
        <v>0</v>
      </c>
      <c r="FG16" s="1799">
        <v>0</v>
      </c>
      <c r="FH16" s="1799">
        <v>0</v>
      </c>
      <c r="FI16" s="1799">
        <v>0</v>
      </c>
      <c r="FJ16" s="1799">
        <v>0</v>
      </c>
      <c r="FK16" s="1799">
        <v>0</v>
      </c>
      <c r="FL16" s="1799">
        <v>0</v>
      </c>
      <c r="FM16" s="1799">
        <v>0</v>
      </c>
      <c r="FN16" s="1799">
        <v>0</v>
      </c>
      <c r="FO16" s="1799">
        <v>0</v>
      </c>
      <c r="FP16" s="1799">
        <v>0</v>
      </c>
      <c r="FQ16" s="1799">
        <v>0</v>
      </c>
      <c r="FR16" s="1799">
        <v>0</v>
      </c>
      <c r="FS16" s="1799">
        <v>0</v>
      </c>
      <c r="FT16" s="1799">
        <v>0</v>
      </c>
      <c r="FU16" s="1799">
        <v>0</v>
      </c>
      <c r="FV16" s="1799">
        <v>0</v>
      </c>
      <c r="FW16" s="1799">
        <v>0</v>
      </c>
      <c r="FX16" s="1799">
        <v>0</v>
      </c>
      <c r="FY16" s="1799">
        <v>0</v>
      </c>
      <c r="FZ16" s="1799">
        <v>0</v>
      </c>
      <c r="GA16" s="1799">
        <v>0</v>
      </c>
      <c r="GB16" s="1799">
        <v>0</v>
      </c>
      <c r="GC16" s="1799">
        <v>0</v>
      </c>
      <c r="GD16" s="1799">
        <v>0</v>
      </c>
      <c r="GE16" s="1799">
        <v>0</v>
      </c>
      <c r="GF16" s="1799">
        <v>0</v>
      </c>
      <c r="GG16" s="1799">
        <v>0</v>
      </c>
      <c r="GH16" s="1799">
        <v>0</v>
      </c>
      <c r="GI16" s="1799">
        <v>0</v>
      </c>
      <c r="GJ16" s="1799">
        <v>0</v>
      </c>
      <c r="GK16" s="1799">
        <v>0</v>
      </c>
      <c r="GL16" s="1799">
        <v>0</v>
      </c>
      <c r="GM16" s="1799">
        <v>126.14350514215599</v>
      </c>
      <c r="GN16" s="1799">
        <v>120.31471999999999</v>
      </c>
      <c r="GO16" s="1799">
        <v>118.550867961374</v>
      </c>
      <c r="GP16" s="1799">
        <v>109.639220260248</v>
      </c>
      <c r="GQ16" s="1799">
        <v>102.862618413852</v>
      </c>
      <c r="GR16" s="1801"/>
      <c r="GS16" s="1801"/>
      <c r="GT16" s="1801"/>
      <c r="GU16" s="1801"/>
      <c r="GV16" s="1801"/>
      <c r="GW16" s="1801"/>
      <c r="GX16" s="1801"/>
      <c r="GY16" s="1801"/>
      <c r="GZ16" s="1801"/>
      <c r="HA16" s="1801"/>
      <c r="HB16" s="1801"/>
      <c r="HC16" s="1801"/>
      <c r="HD16" s="1801"/>
      <c r="HE16" s="1801"/>
      <c r="HF16" s="1801"/>
      <c r="HG16" s="1801"/>
      <c r="HH16" s="1801"/>
      <c r="HI16" s="1802"/>
      <c r="HJ16" s="1802"/>
      <c r="HK16" s="1802"/>
      <c r="HL16" s="1802"/>
      <c r="HM16" s="1802"/>
      <c r="HN16" s="1802"/>
      <c r="HO16" s="1802"/>
      <c r="HP16" s="1802"/>
      <c r="HQ16" s="1802"/>
      <c r="HR16" s="1802"/>
      <c r="HS16" s="1802"/>
      <c r="HT16" s="1802"/>
      <c r="HU16" s="1802"/>
      <c r="HV16" s="1802"/>
      <c r="HW16" s="1802"/>
      <c r="HX16" s="1802"/>
      <c r="HY16" s="1802"/>
      <c r="HZ16" s="1802"/>
      <c r="IA16" s="1802"/>
      <c r="IB16" s="1802"/>
      <c r="IC16" s="1802"/>
      <c r="ID16" s="1802"/>
      <c r="IE16" s="1802"/>
      <c r="IF16" s="1802"/>
      <c r="IG16" s="1802"/>
      <c r="IH16" s="1802"/>
      <c r="II16" s="1802"/>
      <c r="IJ16" s="1802"/>
      <c r="IK16" s="1802"/>
      <c r="IL16" s="1802"/>
      <c r="IM16" s="1802"/>
      <c r="IN16" s="1802"/>
      <c r="IO16" s="1802"/>
      <c r="IP16" s="1802"/>
      <c r="IQ16" s="1802"/>
      <c r="IR16" s="1802"/>
      <c r="IS16" s="1802"/>
      <c r="IT16" s="1802"/>
      <c r="IU16" s="1802"/>
      <c r="IV16" s="1802"/>
      <c r="IW16" s="1802"/>
      <c r="IX16" s="1802"/>
      <c r="IY16" s="1802"/>
      <c r="IZ16" s="1802"/>
      <c r="JA16" s="1802"/>
      <c r="JB16" s="1802"/>
      <c r="JC16" s="1802"/>
      <c r="JD16" s="1802"/>
      <c r="JE16" s="1802"/>
      <c r="JF16" s="1802"/>
      <c r="JG16" s="1802"/>
      <c r="JH16" s="1802"/>
      <c r="JI16" s="1802"/>
      <c r="JJ16" s="1802"/>
      <c r="JK16" s="1802"/>
    </row>
    <row r="17" spans="1:271" s="1805" customFormat="1" ht="15">
      <c r="A17" s="1783"/>
      <c r="B17" s="1780"/>
      <c r="C17" s="1807"/>
      <c r="D17" s="1798"/>
      <c r="E17" s="1785"/>
      <c r="F17" s="1785"/>
      <c r="G17" s="1785"/>
      <c r="H17" s="1785"/>
      <c r="I17" s="1785"/>
      <c r="J17" s="1785"/>
      <c r="K17" s="1785"/>
      <c r="L17" s="1785"/>
      <c r="M17" s="1785"/>
      <c r="N17" s="1785"/>
      <c r="O17" s="1785"/>
      <c r="P17" s="1785"/>
      <c r="Q17" s="1785"/>
      <c r="R17" s="1785"/>
      <c r="S17" s="1785"/>
      <c r="T17" s="1785"/>
      <c r="U17" s="1785"/>
      <c r="V17" s="1785"/>
      <c r="W17" s="1785"/>
      <c r="X17" s="1785"/>
      <c r="Y17" s="1785"/>
      <c r="Z17" s="1785"/>
      <c r="AA17" s="1785"/>
      <c r="AB17" s="1785"/>
      <c r="AC17" s="1785"/>
      <c r="AD17" s="1785"/>
      <c r="AE17" s="1785"/>
      <c r="AF17" s="1785"/>
      <c r="AG17" s="1785"/>
      <c r="AH17" s="1785"/>
      <c r="AI17" s="1785"/>
      <c r="AJ17" s="1785"/>
      <c r="AK17" s="1785"/>
      <c r="AL17" s="1785"/>
      <c r="AM17" s="1785"/>
      <c r="AN17" s="1785"/>
      <c r="AO17" s="1785"/>
      <c r="AP17" s="1785"/>
      <c r="AQ17" s="1785"/>
      <c r="AR17" s="1785"/>
      <c r="AS17" s="1785"/>
      <c r="AT17" s="1785"/>
      <c r="AU17" s="1785"/>
      <c r="AV17" s="1785"/>
      <c r="AW17" s="1785"/>
      <c r="AX17" s="1785"/>
      <c r="AY17" s="1785"/>
      <c r="AZ17" s="1785"/>
      <c r="BA17" s="1785"/>
      <c r="BB17" s="1785"/>
      <c r="BC17" s="1785"/>
      <c r="BD17" s="1785"/>
      <c r="BE17" s="1785"/>
      <c r="BF17" s="1785"/>
      <c r="BG17" s="1785"/>
      <c r="BH17" s="1785"/>
      <c r="BI17" s="1785"/>
      <c r="BJ17" s="1785"/>
      <c r="BK17" s="1785"/>
      <c r="BL17" s="1785"/>
      <c r="BM17" s="1786"/>
      <c r="BN17" s="1786"/>
      <c r="BO17" s="1786"/>
      <c r="BP17" s="1785"/>
      <c r="BQ17" s="1786"/>
      <c r="BR17" s="1785"/>
      <c r="BS17" s="1786"/>
      <c r="BT17" s="1786"/>
      <c r="BU17" s="1785"/>
      <c r="BV17" s="1786"/>
      <c r="BW17" s="1785"/>
      <c r="BX17" s="1786"/>
      <c r="BY17" s="1785"/>
      <c r="BZ17" s="1786"/>
      <c r="CA17" s="1785"/>
      <c r="CB17" s="1786"/>
      <c r="CC17" s="1785"/>
      <c r="CD17" s="1786"/>
      <c r="CE17" s="1785"/>
      <c r="CF17" s="1786"/>
      <c r="CG17" s="1785"/>
      <c r="CH17" s="1786"/>
      <c r="CI17" s="1785"/>
      <c r="CJ17" s="1786"/>
      <c r="CK17" s="1785"/>
      <c r="CL17" s="1786"/>
      <c r="CM17" s="1785"/>
      <c r="CN17" s="1786"/>
      <c r="CO17" s="1785"/>
      <c r="CP17" s="1786"/>
      <c r="CQ17" s="1785"/>
      <c r="CR17" s="1786"/>
      <c r="CS17" s="1785"/>
      <c r="CT17" s="1786"/>
      <c r="CU17" s="1785"/>
      <c r="CV17" s="1786"/>
      <c r="CW17" s="1786"/>
      <c r="CX17" s="1786"/>
      <c r="CY17" s="1786"/>
      <c r="CZ17" s="1787"/>
      <c r="DA17" s="1786"/>
      <c r="DB17" s="1797"/>
      <c r="DC17" s="1797"/>
      <c r="DD17" s="1787"/>
      <c r="DE17" s="1787"/>
      <c r="DF17" s="1787"/>
      <c r="DG17" s="1787"/>
      <c r="DH17" s="1787"/>
      <c r="DI17" s="1787"/>
      <c r="DJ17" s="1787"/>
      <c r="DK17" s="1787"/>
      <c r="DL17" s="1787"/>
      <c r="DM17" s="1787"/>
      <c r="DN17" s="1787"/>
      <c r="DO17" s="1785"/>
      <c r="DP17" s="1786"/>
      <c r="DQ17" s="1786"/>
      <c r="DR17" s="1786"/>
      <c r="DS17" s="1786"/>
      <c r="DT17" s="1786"/>
      <c r="DU17" s="1786"/>
      <c r="DV17" s="1786"/>
      <c r="DW17" s="1786"/>
      <c r="DX17" s="1786"/>
      <c r="DY17" s="1786"/>
      <c r="DZ17" s="1786"/>
      <c r="EA17" s="1786"/>
      <c r="EB17" s="1786"/>
      <c r="EC17" s="1786"/>
      <c r="ED17" s="1786"/>
      <c r="EE17" s="1786"/>
      <c r="EF17" s="1786"/>
      <c r="EG17" s="1786"/>
      <c r="EH17" s="1786"/>
      <c r="EI17" s="1786"/>
      <c r="EJ17" s="1786"/>
      <c r="EK17" s="1786"/>
      <c r="EL17" s="1786"/>
      <c r="EM17" s="1786"/>
      <c r="EN17" s="1786"/>
      <c r="EO17" s="1786"/>
      <c r="EP17" s="1786"/>
      <c r="EQ17" s="1786"/>
      <c r="ER17" s="1786"/>
      <c r="ES17" s="1786"/>
      <c r="ET17" s="1786"/>
      <c r="EU17" s="1786"/>
      <c r="EV17" s="1786"/>
      <c r="EW17" s="1786"/>
      <c r="EX17" s="1786"/>
      <c r="EY17" s="1786"/>
      <c r="EZ17" s="1786"/>
      <c r="FA17" s="1786"/>
      <c r="FB17" s="1786"/>
      <c r="FC17" s="1786"/>
      <c r="FD17" s="1786"/>
      <c r="FE17" s="1786"/>
      <c r="FF17" s="1786"/>
      <c r="FG17" s="1786"/>
      <c r="FH17" s="1786"/>
      <c r="FI17" s="1786"/>
      <c r="FJ17" s="1786"/>
      <c r="FK17" s="1786"/>
      <c r="FL17" s="1786"/>
      <c r="FM17" s="1786"/>
      <c r="FN17" s="1786"/>
      <c r="FO17" s="1786"/>
      <c r="FP17" s="1786"/>
      <c r="FQ17" s="1786"/>
      <c r="FR17" s="1786"/>
      <c r="FS17" s="1786"/>
      <c r="FT17" s="1786"/>
      <c r="FU17" s="1786"/>
      <c r="FV17" s="1786"/>
      <c r="FW17" s="1786"/>
      <c r="FX17" s="1786"/>
      <c r="FY17" s="1786"/>
      <c r="FZ17" s="1786"/>
      <c r="GA17" s="1786"/>
      <c r="GB17" s="1786"/>
      <c r="GC17" s="1786"/>
      <c r="GD17" s="1786"/>
      <c r="GE17" s="1786"/>
      <c r="GF17" s="1786"/>
      <c r="GG17" s="1786"/>
      <c r="GH17" s="1786"/>
      <c r="GI17" s="1786"/>
      <c r="GJ17" s="1786"/>
      <c r="GK17" s="1786"/>
      <c r="GL17" s="1786"/>
      <c r="GM17" s="1786"/>
      <c r="GN17" s="1786"/>
      <c r="GO17" s="1786"/>
      <c r="GP17" s="1786"/>
      <c r="GQ17" s="1786"/>
      <c r="GR17" s="1788"/>
      <c r="GS17" s="1788"/>
      <c r="GT17" s="1788"/>
      <c r="GU17" s="1788"/>
      <c r="GV17" s="1788"/>
      <c r="GW17" s="1788"/>
      <c r="GX17" s="1788"/>
      <c r="GY17" s="1788"/>
      <c r="GZ17" s="1788"/>
      <c r="HA17" s="1788"/>
      <c r="HB17" s="1788"/>
      <c r="HC17" s="1788"/>
      <c r="HD17" s="1788"/>
      <c r="HE17" s="1788"/>
      <c r="HF17" s="1788"/>
      <c r="HG17" s="1788"/>
      <c r="HH17" s="1788"/>
      <c r="HI17" s="1780"/>
      <c r="HJ17" s="1780"/>
      <c r="HK17" s="1780"/>
      <c r="HL17" s="1780"/>
      <c r="HM17" s="1780"/>
      <c r="HN17" s="1780"/>
      <c r="HO17" s="1780"/>
      <c r="HP17" s="1780"/>
      <c r="HQ17" s="1780"/>
      <c r="HR17" s="1780"/>
      <c r="HS17" s="1780"/>
      <c r="HT17" s="1780"/>
      <c r="HU17" s="1780"/>
      <c r="HV17" s="1780"/>
      <c r="HW17" s="1780"/>
      <c r="HX17" s="1780"/>
      <c r="HY17" s="1780"/>
      <c r="HZ17" s="1780"/>
      <c r="IA17" s="1780"/>
      <c r="IB17" s="1780"/>
      <c r="IC17" s="1780"/>
      <c r="ID17" s="1780"/>
      <c r="IE17" s="1780"/>
      <c r="IF17" s="1780"/>
      <c r="IG17" s="1780"/>
      <c r="IH17" s="1780"/>
      <c r="II17" s="1780"/>
      <c r="IJ17" s="1780"/>
      <c r="IK17" s="1780"/>
      <c r="IL17" s="1780"/>
      <c r="IM17" s="1780"/>
      <c r="IN17" s="1780"/>
      <c r="IO17" s="1780"/>
      <c r="IP17" s="1780"/>
      <c r="IQ17" s="1780"/>
      <c r="IR17" s="1780"/>
      <c r="IS17" s="1780"/>
      <c r="IT17" s="1780"/>
      <c r="IU17" s="1780"/>
      <c r="IV17" s="1780"/>
      <c r="IW17" s="1780"/>
      <c r="IX17" s="1780"/>
      <c r="IY17" s="1780"/>
      <c r="IZ17" s="1780"/>
      <c r="JA17" s="1780"/>
      <c r="JB17" s="1780"/>
      <c r="JC17" s="1780"/>
      <c r="JD17" s="1780"/>
      <c r="JE17" s="1780"/>
      <c r="JF17" s="1780"/>
      <c r="JG17" s="1780"/>
      <c r="JH17" s="1780"/>
      <c r="JI17" s="1780"/>
      <c r="JJ17" s="1780"/>
      <c r="JK17" s="1780"/>
    </row>
    <row r="18" spans="1:271" s="1805" customFormat="1" ht="15">
      <c r="A18" s="1783"/>
      <c r="B18" s="1780"/>
      <c r="C18" s="1789" t="s">
        <v>1738</v>
      </c>
      <c r="D18" s="1808">
        <v>830417.44608999998</v>
      </c>
      <c r="E18" s="1808">
        <v>0</v>
      </c>
      <c r="F18" s="1808">
        <v>0</v>
      </c>
      <c r="G18" s="1808">
        <v>0</v>
      </c>
      <c r="H18" s="1808">
        <v>0</v>
      </c>
      <c r="I18" s="1808">
        <v>0</v>
      </c>
      <c r="J18" s="1808">
        <v>0</v>
      </c>
      <c r="K18" s="1808">
        <v>0</v>
      </c>
      <c r="L18" s="1808">
        <v>0</v>
      </c>
      <c r="M18" s="1808">
        <v>0</v>
      </c>
      <c r="N18" s="1808">
        <v>0</v>
      </c>
      <c r="O18" s="1808">
        <v>0</v>
      </c>
      <c r="P18" s="1808">
        <v>1694593.3645599999</v>
      </c>
      <c r="Q18" s="1808">
        <v>0</v>
      </c>
      <c r="R18" s="1808">
        <v>0</v>
      </c>
      <c r="S18" s="1808">
        <v>0</v>
      </c>
      <c r="T18" s="1808">
        <v>0</v>
      </c>
      <c r="U18" s="1808">
        <v>0</v>
      </c>
      <c r="V18" s="1808">
        <v>0</v>
      </c>
      <c r="W18" s="1808">
        <v>0</v>
      </c>
      <c r="X18" s="1808">
        <v>0</v>
      </c>
      <c r="Y18" s="1808">
        <v>0</v>
      </c>
      <c r="Z18" s="1808">
        <v>0</v>
      </c>
      <c r="AA18" s="1808">
        <v>0</v>
      </c>
      <c r="AB18" s="1808">
        <v>2475670.0899787308</v>
      </c>
      <c r="AC18" s="1808">
        <v>0</v>
      </c>
      <c r="AD18" s="1808">
        <v>0</v>
      </c>
      <c r="AE18" s="1808">
        <v>0</v>
      </c>
      <c r="AF18" s="1808">
        <v>0</v>
      </c>
      <c r="AG18" s="1808">
        <v>0</v>
      </c>
      <c r="AH18" s="1808">
        <v>0</v>
      </c>
      <c r="AI18" s="1808">
        <v>0</v>
      </c>
      <c r="AJ18" s="1808">
        <v>0</v>
      </c>
      <c r="AK18" s="1808">
        <v>0</v>
      </c>
      <c r="AL18" s="1808">
        <v>0</v>
      </c>
      <c r="AM18" s="1808">
        <v>0</v>
      </c>
      <c r="AN18" s="1808">
        <v>3453155.5537887318</v>
      </c>
      <c r="AO18" s="1808">
        <v>3479819.5978427646</v>
      </c>
      <c r="AP18" s="1808">
        <v>3442468.8157961513</v>
      </c>
      <c r="AQ18" s="1808">
        <v>3505156.3543017413</v>
      </c>
      <c r="AR18" s="1808">
        <v>3596050.1254187329</v>
      </c>
      <c r="AS18" s="1808">
        <v>3722997.4391887337</v>
      </c>
      <c r="AT18" s="1808">
        <v>3783088.7704187334</v>
      </c>
      <c r="AU18" s="1808">
        <v>3790166.3757687337</v>
      </c>
      <c r="AV18" s="1808">
        <v>3732456.8750087335</v>
      </c>
      <c r="AW18" s="1808">
        <v>3770083.2774087344</v>
      </c>
      <c r="AX18" s="1808">
        <v>3893108.6092787334</v>
      </c>
      <c r="AY18" s="1808">
        <v>3860399.5896987338</v>
      </c>
      <c r="AZ18" s="1808">
        <v>3886487.7734987331</v>
      </c>
      <c r="BA18" s="1808">
        <v>3852644.7393086716</v>
      </c>
      <c r="BB18" s="1808">
        <v>3960692.1145287757</v>
      </c>
      <c r="BC18" s="1808">
        <v>4035471.8096696758</v>
      </c>
      <c r="BD18" s="1808">
        <v>4086259.1691599987</v>
      </c>
      <c r="BE18" s="1808">
        <v>4100838.4295899998</v>
      </c>
      <c r="BF18" s="1809">
        <v>4063694.4976000004</v>
      </c>
      <c r="BG18" s="1809">
        <v>4091587.0014299997</v>
      </c>
      <c r="BH18" s="1810">
        <v>4221252.23226</v>
      </c>
      <c r="BI18" s="1810">
        <v>4482763.0905699991</v>
      </c>
      <c r="BJ18" s="1810">
        <v>4504488.2848400008</v>
      </c>
      <c r="BK18" s="1810">
        <v>4462209.7567790011</v>
      </c>
      <c r="BL18" s="1810">
        <v>4438478.5760253547</v>
      </c>
      <c r="BM18" s="1811">
        <v>4358016.17576</v>
      </c>
      <c r="BN18" s="1811">
        <v>4307302.4635999994</v>
      </c>
      <c r="BO18" s="1811">
        <v>4311777.3852899997</v>
      </c>
      <c r="BP18" s="1810">
        <v>4425762.1646199999</v>
      </c>
      <c r="BQ18" s="1811">
        <v>4564502.95658</v>
      </c>
      <c r="BR18" s="1810">
        <v>4634448.5281901415</v>
      </c>
      <c r="BS18" s="1811">
        <v>4513021.3733399995</v>
      </c>
      <c r="BT18" s="1811">
        <v>4463432.1623800006</v>
      </c>
      <c r="BU18" s="1810">
        <v>4563233.2288397048</v>
      </c>
      <c r="BV18" s="1811">
        <v>4646912.4025563179</v>
      </c>
      <c r="BW18" s="1810">
        <v>4728259.2661154894</v>
      </c>
      <c r="BX18" s="1811">
        <v>4733114.007393226</v>
      </c>
      <c r="BY18" s="1810">
        <v>4741030.2386959828</v>
      </c>
      <c r="BZ18" s="1811">
        <v>4791858.1591670103</v>
      </c>
      <c r="CA18" s="1810">
        <v>4878305.1980339531</v>
      </c>
      <c r="CB18" s="1811">
        <v>5013266.4789899988</v>
      </c>
      <c r="CC18" s="1810">
        <v>5139744.9410107899</v>
      </c>
      <c r="CD18" s="1811">
        <v>5132752.4574818993</v>
      </c>
      <c r="CE18" s="1810">
        <v>5060208.1425939761</v>
      </c>
      <c r="CF18" s="1811">
        <v>5148766.2286441084</v>
      </c>
      <c r="CG18" s="1810">
        <v>5245431.9956919476</v>
      </c>
      <c r="CH18" s="1811">
        <v>5321500.900700001</v>
      </c>
      <c r="CI18" s="1810">
        <v>5442974.4104764024</v>
      </c>
      <c r="CJ18" s="1811">
        <v>5549018.9772042017</v>
      </c>
      <c r="CK18" s="1810">
        <v>5580169.121079132</v>
      </c>
      <c r="CL18" s="1811">
        <v>5639870.6307784505</v>
      </c>
      <c r="CM18" s="1810">
        <v>5709300.0837890357</v>
      </c>
      <c r="CN18" s="1811">
        <v>5875774.2862262689</v>
      </c>
      <c r="CO18" s="1810">
        <v>5952966.0984134274</v>
      </c>
      <c r="CP18" s="1811">
        <v>6280977.268072566</v>
      </c>
      <c r="CQ18" s="1810">
        <v>6298478.7963500004</v>
      </c>
      <c r="CR18" s="1811">
        <v>6804652.8216154156</v>
      </c>
      <c r="CS18" s="1810">
        <v>7083536.4123787563</v>
      </c>
      <c r="CT18" s="1811">
        <v>7220331.9593729097</v>
      </c>
      <c r="CU18" s="1810">
        <v>7574437.2367102504</v>
      </c>
      <c r="CV18" s="1811">
        <v>7649175.9781999011</v>
      </c>
      <c r="CW18" s="1811">
        <v>7350474.8233853485</v>
      </c>
      <c r="CX18" s="1811">
        <v>7334429.9620086653</v>
      </c>
      <c r="CY18" s="1811">
        <v>7472096.375885807</v>
      </c>
      <c r="CZ18" s="1812">
        <v>7624121.1507160254</v>
      </c>
      <c r="DA18" s="1811">
        <v>8098814.5443759561</v>
      </c>
      <c r="DB18" s="1812">
        <v>8741831.3605619986</v>
      </c>
      <c r="DC18" s="1812">
        <v>9132705.1909000017</v>
      </c>
      <c r="DD18" s="1787">
        <v>9249553.6251300015</v>
      </c>
      <c r="DE18" s="1787">
        <v>9504710.7452304345</v>
      </c>
      <c r="DF18" s="1787">
        <v>9498354.8558583073</v>
      </c>
      <c r="DG18" s="1787">
        <v>9414390.3383565135</v>
      </c>
      <c r="DH18" s="1787">
        <v>9609733.0099999998</v>
      </c>
      <c r="DI18" s="1787">
        <v>9416378.4499999993</v>
      </c>
      <c r="DJ18" s="1787">
        <v>9616197.6400000006</v>
      </c>
      <c r="DK18" s="1787">
        <v>9946870.1799999997</v>
      </c>
      <c r="DL18" s="1787">
        <v>10259117.710000001</v>
      </c>
      <c r="DM18" s="1787">
        <v>11286731.689999999</v>
      </c>
      <c r="DN18" s="1787">
        <v>12297.290279999999</v>
      </c>
      <c r="DO18" s="1785">
        <v>13113.07698</v>
      </c>
      <c r="DP18" s="1786">
        <v>15057.76771</v>
      </c>
      <c r="DQ18" s="1786">
        <v>16635.192439999999</v>
      </c>
      <c r="DR18" s="1786">
        <v>20378.973600000001</v>
      </c>
      <c r="DS18" s="1786">
        <v>21685.398269694397</v>
      </c>
      <c r="DT18" s="1786">
        <v>23589.103570961146</v>
      </c>
      <c r="DU18" s="1786">
        <v>24751.743045588388</v>
      </c>
      <c r="DV18" s="1786">
        <v>26346.359693820017</v>
      </c>
      <c r="DW18" s="1786">
        <v>31807.660022051805</v>
      </c>
      <c r="DX18" s="1786">
        <v>34525.013988771978</v>
      </c>
      <c r="DY18" s="1786">
        <v>40695.850355619499</v>
      </c>
      <c r="DZ18" s="1786">
        <v>56705.559528239668</v>
      </c>
      <c r="EA18" s="1786">
        <v>71245.059444361847</v>
      </c>
      <c r="EB18" s="1786">
        <v>74011.298352260317</v>
      </c>
      <c r="EC18" s="1786">
        <v>79943.074314059195</v>
      </c>
      <c r="ED18" s="1786">
        <v>91947.346143967545</v>
      </c>
      <c r="EE18" s="1786">
        <v>105610.82931029548</v>
      </c>
      <c r="EF18" s="1786">
        <v>127131.1733671062</v>
      </c>
      <c r="EG18" s="1786">
        <v>140672.04838375692</v>
      </c>
      <c r="EH18" s="1786">
        <v>153013.94493262871</v>
      </c>
      <c r="EI18" s="1786">
        <v>153685.96087010519</v>
      </c>
      <c r="EJ18" s="1786">
        <v>153685.96087010519</v>
      </c>
      <c r="EK18" s="1786">
        <v>153685.96087010519</v>
      </c>
      <c r="EL18" s="1786">
        <v>194736.64981504093</v>
      </c>
      <c r="EM18" s="1786">
        <v>205599.20554179288</v>
      </c>
      <c r="EN18" s="1786">
        <v>216305.27303536373</v>
      </c>
      <c r="EO18" s="1786">
        <v>245756.87990749287</v>
      </c>
      <c r="EP18" s="1786">
        <v>269505.97241223115</v>
      </c>
      <c r="EQ18" s="1786">
        <v>296436.2933896886</v>
      </c>
      <c r="ER18" s="1786">
        <v>319731.0342190729</v>
      </c>
      <c r="ES18" s="1786">
        <v>339241.24296414736</v>
      </c>
      <c r="ET18" s="1786">
        <v>365997.72067977133</v>
      </c>
      <c r="EU18" s="1786">
        <v>410548.02291130996</v>
      </c>
      <c r="EV18" s="1786">
        <v>479033.35208075005</v>
      </c>
      <c r="EW18" s="1786">
        <v>628106.44087255618</v>
      </c>
      <c r="EX18" s="1786">
        <v>753463.07466079097</v>
      </c>
      <c r="EY18" s="1786">
        <v>866386.9678548231</v>
      </c>
      <c r="EZ18" s="1786">
        <v>1113922.9480172757</v>
      </c>
      <c r="FA18" s="1786">
        <v>1325580.7963731161</v>
      </c>
      <c r="FB18" s="1786">
        <v>1313691.1755711285</v>
      </c>
      <c r="FC18" s="1786">
        <v>1547753.5232117071</v>
      </c>
      <c r="FD18" s="1786">
        <v>1849663.0315663524</v>
      </c>
      <c r="FE18" s="1786">
        <v>2086330.2687518529</v>
      </c>
      <c r="FF18" s="1786">
        <v>2151497.9898330723</v>
      </c>
      <c r="FG18" s="1786">
        <v>2436728.7092793658</v>
      </c>
      <c r="FH18" s="1786">
        <v>2776123.9334914857</v>
      </c>
      <c r="FI18" s="1786">
        <v>5305321.2118753968</v>
      </c>
      <c r="FJ18" s="1786">
        <v>10381649.903188672</v>
      </c>
      <c r="FK18" s="1786">
        <v>9339710.9688608646</v>
      </c>
      <c r="FL18" s="1786">
        <v>9929068.1642315704</v>
      </c>
      <c r="FM18" s="1786">
        <v>11838030.324637162</v>
      </c>
      <c r="FN18" s="1786">
        <v>13078743.914014237</v>
      </c>
      <c r="FO18" s="1786">
        <v>13788565.015655063</v>
      </c>
      <c r="FP18" s="1786">
        <v>14986724.817128232</v>
      </c>
      <c r="FQ18" s="1786">
        <v>22694566.232262138</v>
      </c>
      <c r="FR18" s="1786">
        <v>32143979.019527245</v>
      </c>
      <c r="FS18" s="1786">
        <v>47514528.237563267</v>
      </c>
      <c r="FT18" s="1786">
        <v>31782.273976540779</v>
      </c>
      <c r="FU18" s="1786">
        <v>33785.421427981033</v>
      </c>
      <c r="FV18" s="1786">
        <v>35673.665698822733</v>
      </c>
      <c r="FW18" s="1786">
        <v>38145.67359437007</v>
      </c>
      <c r="FX18" s="1786">
        <v>39635.826098710953</v>
      </c>
      <c r="FY18" s="1786">
        <v>55926.665028645082</v>
      </c>
      <c r="FZ18" s="1786">
        <v>66321.423952328507</v>
      </c>
      <c r="GA18" s="1786">
        <v>62564.100158278183</v>
      </c>
      <c r="GB18" s="1786">
        <v>69536.431167178525</v>
      </c>
      <c r="GC18" s="1786">
        <v>70673.909767813122</v>
      </c>
      <c r="GD18" s="1786">
        <v>69308.198039493858</v>
      </c>
      <c r="GE18" s="1786">
        <v>74080.25774841661</v>
      </c>
      <c r="GF18" s="1786">
        <v>77384.557011000012</v>
      </c>
      <c r="GG18" s="1786">
        <v>81367.579407014025</v>
      </c>
      <c r="GH18" s="1786">
        <v>85837.604649285422</v>
      </c>
      <c r="GI18" s="1786">
        <v>86676.40506348804</v>
      </c>
      <c r="GJ18" s="1786">
        <v>87770.239108874768</v>
      </c>
      <c r="GK18" s="1786">
        <v>86219.165295763974</v>
      </c>
      <c r="GL18" s="1786">
        <v>91077.562279874925</v>
      </c>
      <c r="GM18" s="1786">
        <v>93867.169948974901</v>
      </c>
      <c r="GN18" s="1786">
        <v>97394.203989999995</v>
      </c>
      <c r="GO18" s="1786">
        <v>93028.570835582083</v>
      </c>
      <c r="GP18" s="1786">
        <v>96237.06400509087</v>
      </c>
      <c r="GQ18" s="1786">
        <v>104336.90672314596</v>
      </c>
      <c r="GR18" s="1788"/>
      <c r="GS18" s="1788"/>
      <c r="GT18" s="1788"/>
      <c r="GU18" s="1788"/>
      <c r="GV18" s="1788"/>
      <c r="GW18" s="1788"/>
      <c r="GX18" s="1788"/>
      <c r="GY18" s="1788"/>
      <c r="GZ18" s="1788"/>
      <c r="HA18" s="1788"/>
      <c r="HB18" s="1788"/>
      <c r="HC18" s="1788"/>
      <c r="HD18" s="1788"/>
      <c r="HE18" s="1788"/>
      <c r="HF18" s="1788"/>
      <c r="HG18" s="1788"/>
      <c r="HH18" s="1788"/>
      <c r="HI18" s="1780"/>
      <c r="HJ18" s="1780"/>
      <c r="HK18" s="1780"/>
      <c r="HL18" s="1780"/>
      <c r="HM18" s="1780"/>
      <c r="HN18" s="1780"/>
      <c r="HO18" s="1780"/>
      <c r="HP18" s="1780"/>
      <c r="HQ18" s="1780"/>
      <c r="HR18" s="1780"/>
      <c r="HS18" s="1780"/>
      <c r="HT18" s="1780"/>
      <c r="HU18" s="1780"/>
      <c r="HV18" s="1780"/>
      <c r="HW18" s="1780"/>
      <c r="HX18" s="1780"/>
      <c r="HY18" s="1780"/>
      <c r="HZ18" s="1780"/>
      <c r="IA18" s="1780"/>
      <c r="IB18" s="1780"/>
      <c r="IC18" s="1780"/>
      <c r="ID18" s="1780"/>
      <c r="IE18" s="1780"/>
      <c r="IF18" s="1780"/>
      <c r="IG18" s="1780"/>
      <c r="IH18" s="1780"/>
      <c r="II18" s="1780"/>
      <c r="IJ18" s="1780"/>
      <c r="IK18" s="1780"/>
      <c r="IL18" s="1780"/>
      <c r="IM18" s="1780"/>
      <c r="IN18" s="1780"/>
      <c r="IO18" s="1780"/>
      <c r="IP18" s="1780"/>
      <c r="IQ18" s="1780"/>
      <c r="IR18" s="1780"/>
      <c r="IS18" s="1780"/>
      <c r="IT18" s="1780"/>
      <c r="IU18" s="1780"/>
      <c r="IV18" s="1780"/>
      <c r="IW18" s="1780"/>
      <c r="IX18" s="1780"/>
      <c r="IY18" s="1780"/>
      <c r="IZ18" s="1780"/>
      <c r="JA18" s="1780"/>
      <c r="JB18" s="1780"/>
      <c r="JC18" s="1780"/>
      <c r="JD18" s="1780"/>
      <c r="JE18" s="1780"/>
      <c r="JF18" s="1780"/>
      <c r="JG18" s="1780"/>
      <c r="JH18" s="1780"/>
      <c r="JI18" s="1780"/>
      <c r="JJ18" s="1780"/>
      <c r="JK18" s="1780"/>
    </row>
    <row r="19" spans="1:271" s="1805" customFormat="1" ht="15">
      <c r="A19" s="1783"/>
      <c r="B19" s="1780"/>
      <c r="C19" s="1813" t="s">
        <v>1737</v>
      </c>
      <c r="D19" s="1814">
        <v>709631.91249000002</v>
      </c>
      <c r="E19" s="1814">
        <v>0</v>
      </c>
      <c r="F19" s="1814">
        <v>0</v>
      </c>
      <c r="G19" s="1814">
        <v>0</v>
      </c>
      <c r="H19" s="1814">
        <v>0</v>
      </c>
      <c r="I19" s="1814">
        <v>0</v>
      </c>
      <c r="J19" s="1814">
        <v>0</v>
      </c>
      <c r="K19" s="1814">
        <v>0</v>
      </c>
      <c r="L19" s="1814">
        <v>0</v>
      </c>
      <c r="M19" s="1814">
        <v>0</v>
      </c>
      <c r="N19" s="1814">
        <v>0</v>
      </c>
      <c r="O19" s="1814">
        <v>0</v>
      </c>
      <c r="P19" s="1814">
        <v>1588653.75504</v>
      </c>
      <c r="Q19" s="1814">
        <v>0</v>
      </c>
      <c r="R19" s="1814">
        <v>0</v>
      </c>
      <c r="S19" s="1814">
        <v>0</v>
      </c>
      <c r="T19" s="1814">
        <v>0</v>
      </c>
      <c r="U19" s="1814">
        <v>0</v>
      </c>
      <c r="V19" s="1814">
        <v>0</v>
      </c>
      <c r="W19" s="1814">
        <v>0</v>
      </c>
      <c r="X19" s="1814">
        <v>0</v>
      </c>
      <c r="Y19" s="1814">
        <v>0</v>
      </c>
      <c r="Z19" s="1814">
        <v>0</v>
      </c>
      <c r="AA19" s="1814">
        <v>0</v>
      </c>
      <c r="AB19" s="1814">
        <v>2572895.0946699996</v>
      </c>
      <c r="AC19" s="1814">
        <v>0</v>
      </c>
      <c r="AD19" s="1814">
        <v>0</v>
      </c>
      <c r="AE19" s="1814">
        <v>0</v>
      </c>
      <c r="AF19" s="1814">
        <v>0</v>
      </c>
      <c r="AG19" s="1814">
        <v>0</v>
      </c>
      <c r="AH19" s="1814">
        <v>0</v>
      </c>
      <c r="AI19" s="1814">
        <v>0</v>
      </c>
      <c r="AJ19" s="1814">
        <v>0</v>
      </c>
      <c r="AK19" s="1814">
        <v>0</v>
      </c>
      <c r="AL19" s="1814">
        <v>0</v>
      </c>
      <c r="AM19" s="1814">
        <v>0</v>
      </c>
      <c r="AN19" s="1814">
        <v>3596898.53559</v>
      </c>
      <c r="AO19" s="1814">
        <v>3629266.6988799381</v>
      </c>
      <c r="AP19" s="1814">
        <v>3612620.2202400416</v>
      </c>
      <c r="AQ19" s="1814">
        <v>3653913.6033509583</v>
      </c>
      <c r="AR19" s="1814">
        <v>3649596.3119799998</v>
      </c>
      <c r="AS19" s="1814">
        <v>3711827.0861200006</v>
      </c>
      <c r="AT19" s="1814">
        <v>3750206.4040000001</v>
      </c>
      <c r="AU19" s="1814">
        <v>3828963.6124200001</v>
      </c>
      <c r="AV19" s="1814">
        <v>3859421.9783300003</v>
      </c>
      <c r="AW19" s="1814">
        <v>3819165.0404700008</v>
      </c>
      <c r="AX19" s="1814">
        <v>3962656.9752599997</v>
      </c>
      <c r="AY19" s="1814">
        <v>3993424.1582700005</v>
      </c>
      <c r="AZ19" s="1814">
        <v>3992747.9391199998</v>
      </c>
      <c r="BA19" s="1814">
        <v>3865688.5037299385</v>
      </c>
      <c r="BB19" s="1814">
        <v>4007907.3090800419</v>
      </c>
      <c r="BC19" s="1814">
        <v>4068211.4560509585</v>
      </c>
      <c r="BD19" s="1814">
        <v>4073824.409789999</v>
      </c>
      <c r="BE19" s="1814">
        <v>4038049.97254</v>
      </c>
      <c r="BF19" s="1815">
        <v>4053950.1339400001</v>
      </c>
      <c r="BG19" s="1815">
        <v>4193897.22688</v>
      </c>
      <c r="BH19" s="1810">
        <v>4206117.1058400003</v>
      </c>
      <c r="BI19" s="1810">
        <v>4245623.8793099998</v>
      </c>
      <c r="BJ19" s="1810">
        <v>4289289.1172800008</v>
      </c>
      <c r="BK19" s="1810">
        <v>4308664.9210400004</v>
      </c>
      <c r="BL19" s="1810">
        <v>4345279.1955199996</v>
      </c>
      <c r="BM19" s="1811">
        <v>4244358.4054100011</v>
      </c>
      <c r="BN19" s="1811">
        <v>4208363.4974799994</v>
      </c>
      <c r="BO19" s="1811">
        <v>4327215.0751499999</v>
      </c>
      <c r="BP19" s="1810">
        <v>4366994.6464</v>
      </c>
      <c r="BQ19" s="1811">
        <v>4575361.2224399997</v>
      </c>
      <c r="BR19" s="1810">
        <v>4598954.5003648596</v>
      </c>
      <c r="BS19" s="1811">
        <v>4543439.9742699992</v>
      </c>
      <c r="BT19" s="1811">
        <v>4544870.9614736009</v>
      </c>
      <c r="BU19" s="1810">
        <v>4597020.4877321832</v>
      </c>
      <c r="BV19" s="1811">
        <v>4662959.4431030778</v>
      </c>
      <c r="BW19" s="1810">
        <v>4767595.6224161936</v>
      </c>
      <c r="BX19" s="1811">
        <v>4884903.6672647893</v>
      </c>
      <c r="BY19" s="1810">
        <v>4800678.954899271</v>
      </c>
      <c r="BZ19" s="1811">
        <v>4772914.9287413405</v>
      </c>
      <c r="CA19" s="1810">
        <v>4794776.0250457898</v>
      </c>
      <c r="CB19" s="1811">
        <v>4836019.6424817368</v>
      </c>
      <c r="CC19" s="1810">
        <v>4831185.4197022282</v>
      </c>
      <c r="CD19" s="1811">
        <v>4871516.1974901315</v>
      </c>
      <c r="CE19" s="1810">
        <v>4804676.2542126048</v>
      </c>
      <c r="CF19" s="1811">
        <v>4766842.6923999414</v>
      </c>
      <c r="CG19" s="1810">
        <v>4838378.2535086274</v>
      </c>
      <c r="CH19" s="1811">
        <v>4924978.9143362865</v>
      </c>
      <c r="CI19" s="1810">
        <v>4971312.1559485374</v>
      </c>
      <c r="CJ19" s="1811">
        <v>5062767.5062065339</v>
      </c>
      <c r="CK19" s="1810">
        <v>5005600.7955235559</v>
      </c>
      <c r="CL19" s="1811">
        <v>5033682.4678717405</v>
      </c>
      <c r="CM19" s="1810">
        <v>5146513.0600726511</v>
      </c>
      <c r="CN19" s="1811">
        <v>5166270.8433553018</v>
      </c>
      <c r="CO19" s="1810">
        <v>5256547.5758651299</v>
      </c>
      <c r="CP19" s="1811">
        <v>5399799.9239841662</v>
      </c>
      <c r="CQ19" s="1810">
        <v>5318218.4674062617</v>
      </c>
      <c r="CR19" s="1811">
        <v>5539090.7341127284</v>
      </c>
      <c r="CS19" s="1810">
        <v>5732954.3087360281</v>
      </c>
      <c r="CT19" s="1811">
        <v>5889257.9797785468</v>
      </c>
      <c r="CU19" s="1810">
        <v>6056487.0158749763</v>
      </c>
      <c r="CV19" s="1811">
        <v>6283884.2105903551</v>
      </c>
      <c r="CW19" s="1811">
        <v>6089519.3140058145</v>
      </c>
      <c r="CX19" s="1811">
        <v>6074476.431758726</v>
      </c>
      <c r="CY19" s="1811">
        <v>6266910.5567596816</v>
      </c>
      <c r="CZ19" s="1812">
        <v>6437720.5774479844</v>
      </c>
      <c r="DA19" s="1811">
        <v>6745532.5172042977</v>
      </c>
      <c r="DB19" s="1812">
        <v>6989263.2678829553</v>
      </c>
      <c r="DC19" s="1812">
        <v>7168985.8683979455</v>
      </c>
      <c r="DD19" s="1787">
        <v>7330485.2656789031</v>
      </c>
      <c r="DE19" s="1787">
        <v>7336573.9875707924</v>
      </c>
      <c r="DF19" s="1787">
        <v>7369479.5547046959</v>
      </c>
      <c r="DG19" s="1787">
        <v>7453866.92969645</v>
      </c>
      <c r="DH19" s="1787">
        <v>7281648.0300000003</v>
      </c>
      <c r="DI19" s="1787">
        <v>7179272.5700000003</v>
      </c>
      <c r="DJ19" s="1787">
        <v>7264616.1200000001</v>
      </c>
      <c r="DK19" s="1787">
        <v>7093926.2999999998</v>
      </c>
      <c r="DL19" s="1787">
        <v>7115342.9900000002</v>
      </c>
      <c r="DM19" s="1787">
        <v>7451620.1699999999</v>
      </c>
      <c r="DN19" s="1787">
        <v>8301.1729800000012</v>
      </c>
      <c r="DO19" s="1785">
        <v>9320.5492400000003</v>
      </c>
      <c r="DP19" s="1786">
        <v>9717.740029999999</v>
      </c>
      <c r="DQ19" s="1786">
        <v>10601.72291</v>
      </c>
      <c r="DR19" s="1786">
        <v>11770.62025</v>
      </c>
      <c r="DS19" s="1786">
        <v>14049.919303686713</v>
      </c>
      <c r="DT19" s="1786">
        <v>15560.110399653928</v>
      </c>
      <c r="DU19" s="1786">
        <v>17823.424236332954</v>
      </c>
      <c r="DV19" s="1786">
        <v>19287.456862887077</v>
      </c>
      <c r="DW19" s="1786">
        <v>22574.2379230271</v>
      </c>
      <c r="DX19" s="1786">
        <v>23430.23124102578</v>
      </c>
      <c r="DY19" s="1786">
        <v>26324.107936378641</v>
      </c>
      <c r="DZ19" s="1786">
        <v>39405.825655063752</v>
      </c>
      <c r="EA19" s="1786">
        <v>45963.566909004119</v>
      </c>
      <c r="EB19" s="1786">
        <v>53678.911038821927</v>
      </c>
      <c r="EC19" s="1786">
        <v>55355.723348045831</v>
      </c>
      <c r="ED19" s="1786">
        <v>64456.144907917806</v>
      </c>
      <c r="EE19" s="1786">
        <v>72736.794642734225</v>
      </c>
      <c r="EF19" s="1786">
        <v>83427.964176824535</v>
      </c>
      <c r="EG19" s="1786">
        <v>89535.168130886814</v>
      </c>
      <c r="EH19" s="1786">
        <v>107162.63534427162</v>
      </c>
      <c r="EI19" s="1786">
        <v>109643.06784495446</v>
      </c>
      <c r="EJ19" s="1786">
        <v>109643.06784495446</v>
      </c>
      <c r="EK19" s="1786">
        <v>109643.06784495446</v>
      </c>
      <c r="EL19" s="1786">
        <v>144215.01858035914</v>
      </c>
      <c r="EM19" s="1786">
        <v>160993.44447314483</v>
      </c>
      <c r="EN19" s="1786">
        <v>180124.87548637777</v>
      </c>
      <c r="EO19" s="1786">
        <v>196079.14962682649</v>
      </c>
      <c r="EP19" s="1786">
        <v>221943.53723585131</v>
      </c>
      <c r="EQ19" s="1786">
        <v>250556.53053751859</v>
      </c>
      <c r="ER19" s="1786">
        <v>269323.45783716545</v>
      </c>
      <c r="ES19" s="1786">
        <v>287148.31394486368</v>
      </c>
      <c r="ET19" s="1786">
        <v>318037.76998327003</v>
      </c>
      <c r="EU19" s="1786">
        <v>366618.46195493324</v>
      </c>
      <c r="EV19" s="1786">
        <v>433838.47736659058</v>
      </c>
      <c r="EW19" s="1786">
        <v>572701.61554204463</v>
      </c>
      <c r="EX19" s="1786">
        <v>681548.60487158387</v>
      </c>
      <c r="EY19" s="1786">
        <v>790856.30703254882</v>
      </c>
      <c r="EZ19" s="1786">
        <v>951294.25110672449</v>
      </c>
      <c r="FA19" s="1786">
        <v>1129850.5592947542</v>
      </c>
      <c r="FB19" s="1786">
        <v>1184558.3369491787</v>
      </c>
      <c r="FC19" s="1786">
        <v>1352525.5783843857</v>
      </c>
      <c r="FD19" s="1786">
        <v>1560712.801461498</v>
      </c>
      <c r="FE19" s="1786">
        <v>1833685.5703607665</v>
      </c>
      <c r="FF19" s="1786">
        <v>2076642.7215603902</v>
      </c>
      <c r="FG19" s="1786">
        <v>2344581.6815772895</v>
      </c>
      <c r="FH19" s="1786">
        <v>2468884.2589555397</v>
      </c>
      <c r="FI19" s="1786">
        <v>5233802.3672557883</v>
      </c>
      <c r="FJ19" s="1786">
        <v>10666408.952836525</v>
      </c>
      <c r="FK19" s="1786">
        <v>9209603.0943077337</v>
      </c>
      <c r="FL19" s="1786">
        <v>9141777.1821989529</v>
      </c>
      <c r="FM19" s="1786">
        <v>11119177.41885021</v>
      </c>
      <c r="FN19" s="1786">
        <v>11687725.43875948</v>
      </c>
      <c r="FO19" s="1786">
        <v>12268418.987273552</v>
      </c>
      <c r="FP19" s="1786">
        <v>13976109.402783394</v>
      </c>
      <c r="FQ19" s="1786">
        <v>22239001.679533467</v>
      </c>
      <c r="FR19" s="1786">
        <v>32663124.711792342</v>
      </c>
      <c r="FS19" s="1786">
        <v>49195099.829703584</v>
      </c>
      <c r="FT19" s="1786">
        <v>30483.864426355329</v>
      </c>
      <c r="FU19" s="1786">
        <v>31543.958042932129</v>
      </c>
      <c r="FV19" s="1786">
        <v>33380.506807346581</v>
      </c>
      <c r="FW19" s="1786">
        <v>36954.010730609953</v>
      </c>
      <c r="FX19" s="1786">
        <v>37139.789002171878</v>
      </c>
      <c r="FY19" s="1786">
        <v>56948.835936602882</v>
      </c>
      <c r="FZ19" s="1786">
        <v>65850.55401294789</v>
      </c>
      <c r="GA19" s="1786">
        <v>56082.205410783936</v>
      </c>
      <c r="GB19" s="1786">
        <v>61112.229922934217</v>
      </c>
      <c r="GC19" s="1786">
        <v>62715.842200456849</v>
      </c>
      <c r="GD19" s="1786">
        <v>63183.47273706305</v>
      </c>
      <c r="GE19" s="1786">
        <v>64707.119690779233</v>
      </c>
      <c r="GF19" s="1786">
        <v>65487.400130166141</v>
      </c>
      <c r="GG19" s="1786">
        <v>67523.415311040808</v>
      </c>
      <c r="GH19" s="1786">
        <v>68938.494103719946</v>
      </c>
      <c r="GI19" s="1786">
        <v>72237.6864710808</v>
      </c>
      <c r="GJ19" s="1786">
        <v>72658.415001584362</v>
      </c>
      <c r="GK19" s="1786">
        <v>70752.973833167576</v>
      </c>
      <c r="GL19" s="1786">
        <v>74144.414419279361</v>
      </c>
      <c r="GM19" s="1786">
        <v>77164.828928048999</v>
      </c>
      <c r="GN19" s="1786">
        <v>78514.507889999993</v>
      </c>
      <c r="GO19" s="1786">
        <v>76605.641251933834</v>
      </c>
      <c r="GP19" s="1786">
        <v>78479.302429606789</v>
      </c>
      <c r="GQ19" s="1786">
        <v>83520.453261437651</v>
      </c>
      <c r="GR19" s="1788"/>
      <c r="GS19" s="1788"/>
      <c r="GT19" s="1788"/>
      <c r="GU19" s="1788"/>
      <c r="GV19" s="1788"/>
      <c r="GW19" s="1788"/>
      <c r="GX19" s="1788"/>
      <c r="GY19" s="1788"/>
      <c r="GZ19" s="1788"/>
      <c r="HA19" s="1788"/>
      <c r="HB19" s="1788"/>
      <c r="HC19" s="1788"/>
      <c r="HD19" s="1788"/>
      <c r="HE19" s="1788"/>
      <c r="HF19" s="1788"/>
      <c r="HG19" s="1788"/>
      <c r="HH19" s="1788"/>
      <c r="HI19" s="1780"/>
      <c r="HJ19" s="1780"/>
      <c r="HK19" s="1780"/>
      <c r="HL19" s="1780"/>
      <c r="HM19" s="1780"/>
      <c r="HN19" s="1780"/>
      <c r="HO19" s="1780"/>
      <c r="HP19" s="1780"/>
      <c r="HQ19" s="1780"/>
      <c r="HR19" s="1780"/>
      <c r="HS19" s="1780"/>
      <c r="HT19" s="1780"/>
      <c r="HU19" s="1780"/>
      <c r="HV19" s="1780"/>
      <c r="HW19" s="1780"/>
      <c r="HX19" s="1780"/>
      <c r="HY19" s="1780"/>
      <c r="HZ19" s="1780"/>
      <c r="IA19" s="1780"/>
      <c r="IB19" s="1780"/>
      <c r="IC19" s="1780"/>
      <c r="ID19" s="1780"/>
      <c r="IE19" s="1780"/>
      <c r="IF19" s="1780"/>
      <c r="IG19" s="1780"/>
      <c r="IH19" s="1780"/>
      <c r="II19" s="1780"/>
      <c r="IJ19" s="1780"/>
      <c r="IK19" s="1780"/>
      <c r="IL19" s="1780"/>
      <c r="IM19" s="1780"/>
      <c r="IN19" s="1780"/>
      <c r="IO19" s="1780"/>
      <c r="IP19" s="1780"/>
      <c r="IQ19" s="1780"/>
      <c r="IR19" s="1780"/>
      <c r="IS19" s="1780"/>
      <c r="IT19" s="1780"/>
      <c r="IU19" s="1780"/>
      <c r="IV19" s="1780"/>
      <c r="IW19" s="1780"/>
      <c r="IX19" s="1780"/>
      <c r="IY19" s="1780"/>
      <c r="IZ19" s="1780"/>
      <c r="JA19" s="1780"/>
      <c r="JB19" s="1780"/>
      <c r="JC19" s="1780"/>
      <c r="JD19" s="1780"/>
      <c r="JE19" s="1780"/>
      <c r="JF19" s="1780"/>
      <c r="JG19" s="1780"/>
      <c r="JH19" s="1780"/>
      <c r="JI19" s="1780"/>
      <c r="JJ19" s="1780"/>
      <c r="JK19" s="1780"/>
    </row>
    <row r="20" spans="1:271" s="1780" customFormat="1" ht="15">
      <c r="A20" s="1783"/>
      <c r="C20" s="1816" t="s">
        <v>1741</v>
      </c>
      <c r="D20" s="1817">
        <v>0</v>
      </c>
      <c r="E20" s="1817">
        <v>0</v>
      </c>
      <c r="F20" s="1817">
        <v>0</v>
      </c>
      <c r="G20" s="1817">
        <v>0</v>
      </c>
      <c r="H20" s="1817">
        <v>0</v>
      </c>
      <c r="I20" s="1817">
        <v>0</v>
      </c>
      <c r="J20" s="1817">
        <v>0</v>
      </c>
      <c r="K20" s="1817">
        <v>0</v>
      </c>
      <c r="L20" s="1817">
        <v>0</v>
      </c>
      <c r="M20" s="1817">
        <v>0</v>
      </c>
      <c r="N20" s="1817">
        <v>0</v>
      </c>
      <c r="O20" s="1817">
        <v>0</v>
      </c>
      <c r="P20" s="1817">
        <v>-104590.00670000001</v>
      </c>
      <c r="Q20" s="1817">
        <v>0</v>
      </c>
      <c r="R20" s="1817">
        <v>0</v>
      </c>
      <c r="S20" s="1817">
        <v>0</v>
      </c>
      <c r="T20" s="1817">
        <v>0</v>
      </c>
      <c r="U20" s="1817">
        <v>0</v>
      </c>
      <c r="V20" s="1817">
        <v>0</v>
      </c>
      <c r="W20" s="1817">
        <v>0</v>
      </c>
      <c r="X20" s="1817">
        <v>0</v>
      </c>
      <c r="Y20" s="1817">
        <v>0</v>
      </c>
      <c r="Z20" s="1817">
        <v>0</v>
      </c>
      <c r="AA20" s="1817">
        <v>0</v>
      </c>
      <c r="AB20" s="1817">
        <v>-183206.86920999998</v>
      </c>
      <c r="AC20" s="1817">
        <v>0</v>
      </c>
      <c r="AD20" s="1817">
        <v>0</v>
      </c>
      <c r="AE20" s="1817">
        <v>0</v>
      </c>
      <c r="AF20" s="1817">
        <v>0</v>
      </c>
      <c r="AG20" s="1817">
        <v>0</v>
      </c>
      <c r="AH20" s="1817">
        <v>0</v>
      </c>
      <c r="AI20" s="1817">
        <v>0</v>
      </c>
      <c r="AJ20" s="1817">
        <v>0</v>
      </c>
      <c r="AK20" s="1817">
        <v>0</v>
      </c>
      <c r="AL20" s="1817">
        <v>0</v>
      </c>
      <c r="AM20" s="1817">
        <v>0</v>
      </c>
      <c r="AN20" s="1817">
        <v>23435.884429999976</v>
      </c>
      <c r="AO20" s="1817">
        <v>58573.045120000344</v>
      </c>
      <c r="AP20" s="1817">
        <v>24361.689680529991</v>
      </c>
      <c r="AQ20" s="1817">
        <v>19413.354050000024</v>
      </c>
      <c r="AR20" s="1817">
        <v>61482.592749999996</v>
      </c>
      <c r="AS20" s="1817">
        <v>92156.203899999993</v>
      </c>
      <c r="AT20" s="1817">
        <v>58835.487309999997</v>
      </c>
      <c r="AU20" s="1817">
        <v>129482.87887000002</v>
      </c>
      <c r="AV20" s="1817">
        <v>139458.54779000001</v>
      </c>
      <c r="AW20" s="1817">
        <v>76669.032960000011</v>
      </c>
      <c r="AX20" s="1817">
        <v>211097.41288000002</v>
      </c>
      <c r="AY20" s="1817">
        <v>267701.06221999996</v>
      </c>
      <c r="AZ20" s="1817">
        <v>314904.95544999995</v>
      </c>
      <c r="BA20" s="1817">
        <v>271300.56269000034</v>
      </c>
      <c r="BB20" s="1817">
        <v>353463.99638053001</v>
      </c>
      <c r="BC20" s="1817">
        <v>411626.68660000002</v>
      </c>
      <c r="BD20" s="1817">
        <v>433728.49849999999</v>
      </c>
      <c r="BE20" s="1817">
        <v>401035.50414999999</v>
      </c>
      <c r="BF20" s="1818">
        <v>411953.36322</v>
      </c>
      <c r="BG20" s="1818">
        <v>445481.6544</v>
      </c>
      <c r="BH20" s="1810">
        <v>440968.64267999993</v>
      </c>
      <c r="BI20" s="1810">
        <v>453727.10953999998</v>
      </c>
      <c r="BJ20" s="1810">
        <v>460869.88394999993</v>
      </c>
      <c r="BK20" s="1810">
        <v>450990.38025999995</v>
      </c>
      <c r="BL20" s="1810">
        <v>514557.12410000002</v>
      </c>
      <c r="BM20" s="1811">
        <v>560591.98951999994</v>
      </c>
      <c r="BN20" s="1811">
        <v>510021.39804</v>
      </c>
      <c r="BO20" s="1811">
        <v>513311.87073000008</v>
      </c>
      <c r="BP20" s="1810">
        <v>531419.20177000004</v>
      </c>
      <c r="BQ20" s="1811">
        <v>766712.73806</v>
      </c>
      <c r="BR20" s="1810">
        <v>883525.67390990001</v>
      </c>
      <c r="BS20" s="1811">
        <v>817061.65356999997</v>
      </c>
      <c r="BT20" s="1811">
        <v>828392.72608080017</v>
      </c>
      <c r="BU20" s="1810">
        <v>796204.5885877877</v>
      </c>
      <c r="BV20" s="1811">
        <v>848369.95969767473</v>
      </c>
      <c r="BW20" s="1810">
        <v>911682.68308922439</v>
      </c>
      <c r="BX20" s="1811">
        <v>1105452.3103967491</v>
      </c>
      <c r="BY20" s="1810">
        <v>1045818.7849509611</v>
      </c>
      <c r="BZ20" s="1811">
        <v>1105310.2485887918</v>
      </c>
      <c r="CA20" s="1810">
        <v>1092203.9632905792</v>
      </c>
      <c r="CB20" s="1811">
        <v>1185419.4701972171</v>
      </c>
      <c r="CC20" s="1810">
        <v>1208411.5492563793</v>
      </c>
      <c r="CD20" s="1811">
        <v>1269954.3674507136</v>
      </c>
      <c r="CE20" s="1810">
        <v>1279975.6226292006</v>
      </c>
      <c r="CF20" s="1811">
        <v>1249170.2329649245</v>
      </c>
      <c r="CG20" s="1810">
        <v>1299227.9567331467</v>
      </c>
      <c r="CH20" s="1811">
        <v>1354719.5232465605</v>
      </c>
      <c r="CI20" s="1810">
        <v>1322885.9323446054</v>
      </c>
      <c r="CJ20" s="1811">
        <v>1379025.2865556732</v>
      </c>
      <c r="CK20" s="1810">
        <v>1466527.5283611312</v>
      </c>
      <c r="CL20" s="1811">
        <v>1529297.840413562</v>
      </c>
      <c r="CM20" s="1810">
        <v>1527497.7379541467</v>
      </c>
      <c r="CN20" s="1811">
        <v>1596904.8000499997</v>
      </c>
      <c r="CO20" s="1810">
        <v>1611970.3141231872</v>
      </c>
      <c r="CP20" s="1811">
        <v>1688140.8373507217</v>
      </c>
      <c r="CQ20" s="1810">
        <v>1647948.2585402748</v>
      </c>
      <c r="CR20" s="1811">
        <v>1750215.2703396257</v>
      </c>
      <c r="CS20" s="1810">
        <v>1916341.5446915072</v>
      </c>
      <c r="CT20" s="1811">
        <v>2041284.3840293512</v>
      </c>
      <c r="CU20" s="1810">
        <v>2194286.9833099004</v>
      </c>
      <c r="CV20" s="1811">
        <v>2331967.0101974341</v>
      </c>
      <c r="CW20" s="1811">
        <v>2254980.792688393</v>
      </c>
      <c r="CX20" s="1811">
        <v>2236425.8515559272</v>
      </c>
      <c r="CY20" s="1811">
        <v>2339300.3445705846</v>
      </c>
      <c r="CZ20" s="1812">
        <v>2476778.0445434619</v>
      </c>
      <c r="DA20" s="1811">
        <v>2715985.1472933237</v>
      </c>
      <c r="DB20" s="1812">
        <v>2783534.4345578458</v>
      </c>
      <c r="DC20" s="1812">
        <v>3262756.3058479461</v>
      </c>
      <c r="DD20" s="1787">
        <v>3337486.3074289034</v>
      </c>
      <c r="DE20" s="1787">
        <v>3106488.9334031879</v>
      </c>
      <c r="DF20" s="1787">
        <v>3058372.6784826396</v>
      </c>
      <c r="DG20" s="1787">
        <v>3131141.2914800937</v>
      </c>
      <c r="DH20" s="1787">
        <v>2997005.06</v>
      </c>
      <c r="DI20" s="1787">
        <v>3000509.55</v>
      </c>
      <c r="DJ20" s="1787">
        <v>3004383.52</v>
      </c>
      <c r="DK20" s="1787">
        <v>2951793.41</v>
      </c>
      <c r="DL20" s="1787">
        <v>2869381.76</v>
      </c>
      <c r="DM20" s="1787">
        <v>2735836.19</v>
      </c>
      <c r="DN20" s="1787">
        <v>2877.8782500000002</v>
      </c>
      <c r="DO20" s="1785">
        <v>3435.6620800000001</v>
      </c>
      <c r="DP20" s="1786">
        <v>3350.9493499999999</v>
      </c>
      <c r="DQ20" s="1786">
        <v>3524.31124</v>
      </c>
      <c r="DR20" s="1786">
        <v>3681.5513799999999</v>
      </c>
      <c r="DS20" s="1786">
        <v>4052.4442530446149</v>
      </c>
      <c r="DT20" s="1786">
        <v>4123.3192614044901</v>
      </c>
      <c r="DU20" s="1786">
        <v>4284.8976306026752</v>
      </c>
      <c r="DV20" s="1786">
        <v>4220.051704980001</v>
      </c>
      <c r="DW20" s="1786">
        <v>4371.0197878222643</v>
      </c>
      <c r="DX20" s="1786">
        <v>4204.9836429879515</v>
      </c>
      <c r="DY20" s="1786">
        <v>3952.9421480421684</v>
      </c>
      <c r="DZ20" s="1786">
        <v>4789.6407725508661</v>
      </c>
      <c r="EA20" s="1786">
        <v>5032.4979982551604</v>
      </c>
      <c r="EB20" s="1786">
        <v>6046.7463923897621</v>
      </c>
      <c r="EC20" s="1786">
        <v>5154.3023176084816</v>
      </c>
      <c r="ED20" s="1786">
        <v>6285.9926295271143</v>
      </c>
      <c r="EE20" s="1786">
        <v>7411.5411823158001</v>
      </c>
      <c r="EF20" s="1786">
        <v>7756.0424837125347</v>
      </c>
      <c r="EG20" s="1786">
        <v>4885.7213193064936</v>
      </c>
      <c r="EH20" s="1786">
        <v>14285.799577549245</v>
      </c>
      <c r="EI20" s="1786">
        <v>12742.043199046426</v>
      </c>
      <c r="EJ20" s="1786">
        <v>12742.043199046426</v>
      </c>
      <c r="EK20" s="1786">
        <v>12742.043199046426</v>
      </c>
      <c r="EL20" s="1786">
        <v>11333.414080605871</v>
      </c>
      <c r="EM20" s="1786">
        <v>18127.231470071598</v>
      </c>
      <c r="EN20" s="1786">
        <v>26832.528815292837</v>
      </c>
      <c r="EO20" s="1786">
        <v>32704.534675761159</v>
      </c>
      <c r="EP20" s="1786">
        <v>40644.945984368445</v>
      </c>
      <c r="EQ20" s="1786">
        <v>44540.20054210606</v>
      </c>
      <c r="ER20" s="1786">
        <v>37452.449676613287</v>
      </c>
      <c r="ES20" s="1786">
        <v>36234.968015875151</v>
      </c>
      <c r="ET20" s="1786">
        <v>44854.385603741976</v>
      </c>
      <c r="EU20" s="1786">
        <v>45255.818781495109</v>
      </c>
      <c r="EV20" s="1786">
        <v>56325.515212313556</v>
      </c>
      <c r="EW20" s="1786">
        <v>63560.566797267078</v>
      </c>
      <c r="EX20" s="1786">
        <v>76724.974284202181</v>
      </c>
      <c r="EY20" s="1786">
        <v>82246.32962803579</v>
      </c>
      <c r="EZ20" s="1786">
        <v>92408.121590957278</v>
      </c>
      <c r="FA20" s="1786">
        <v>134872.79285590813</v>
      </c>
      <c r="FB20" s="1786">
        <v>145200.53203386246</v>
      </c>
      <c r="FC20" s="1786">
        <v>192202.52776859459</v>
      </c>
      <c r="FD20" s="1786">
        <v>281091.63422353833</v>
      </c>
      <c r="FE20" s="1786">
        <v>278214.47754688561</v>
      </c>
      <c r="FF20" s="1786">
        <v>321905.64090202411</v>
      </c>
      <c r="FG20" s="1786">
        <v>354869.67365408759</v>
      </c>
      <c r="FH20" s="1786">
        <v>382445.41068452591</v>
      </c>
      <c r="FI20" s="1786">
        <v>607113.27307944687</v>
      </c>
      <c r="FJ20" s="1786">
        <v>559297.14329319668</v>
      </c>
      <c r="FK20" s="1786">
        <v>868977.44268501317</v>
      </c>
      <c r="FL20" s="1786">
        <v>816543.47261440684</v>
      </c>
      <c r="FM20" s="1786">
        <v>1214015.8948149984</v>
      </c>
      <c r="FN20" s="1786">
        <v>1136603.1916570868</v>
      </c>
      <c r="FO20" s="1786">
        <v>1394794.4985487207</v>
      </c>
      <c r="FP20" s="1786">
        <v>2438353.0424847109</v>
      </c>
      <c r="FQ20" s="1786">
        <v>4132044.6300386856</v>
      </c>
      <c r="FR20" s="1786">
        <v>6067137.1078502443</v>
      </c>
      <c r="FS20" s="1786">
        <v>8137248.9662212096</v>
      </c>
      <c r="FT20" s="1786">
        <v>5584.1803027629785</v>
      </c>
      <c r="FU20" s="1786">
        <v>5547.3697139248161</v>
      </c>
      <c r="FV20" s="1786">
        <v>5745.3410357221755</v>
      </c>
      <c r="FW20" s="1786">
        <v>7293.0761337779441</v>
      </c>
      <c r="FX20" s="1786">
        <v>6548.2023548621464</v>
      </c>
      <c r="FY20" s="1786">
        <v>6656.9969042318135</v>
      </c>
      <c r="FZ20" s="1786">
        <v>10356.156400673453</v>
      </c>
      <c r="GA20" s="1786">
        <v>2579.1170990126784</v>
      </c>
      <c r="GB20" s="1786">
        <v>5475.1434009350132</v>
      </c>
      <c r="GC20" s="1786">
        <v>5587.819342114276</v>
      </c>
      <c r="GD20" s="1786">
        <v>5710.8807545577038</v>
      </c>
      <c r="GE20" s="1786">
        <v>5893.8417791293787</v>
      </c>
      <c r="GF20" s="1786">
        <v>2703.3815065685417</v>
      </c>
      <c r="GG20" s="1786">
        <v>1911.0308508688845</v>
      </c>
      <c r="GH20" s="1786">
        <v>1432.2816289701425</v>
      </c>
      <c r="GI20" s="1786">
        <v>3806.9929384053366</v>
      </c>
      <c r="GJ20" s="1786">
        <v>3432.5674168060982</v>
      </c>
      <c r="GK20" s="1786">
        <v>-343.80585342263061</v>
      </c>
      <c r="GL20" s="1786">
        <v>758.28866715590846</v>
      </c>
      <c r="GM20" s="1786">
        <v>2177.4531953036449</v>
      </c>
      <c r="GN20" s="1786">
        <v>3605.4967499999998</v>
      </c>
      <c r="GO20" s="1786">
        <v>2354.6659647613037</v>
      </c>
      <c r="GP20" s="1786">
        <v>1658.394747688707</v>
      </c>
      <c r="GQ20" s="1786">
        <v>2924.6984697514604</v>
      </c>
      <c r="GR20" s="1788"/>
      <c r="GS20" s="1788"/>
      <c r="GT20" s="1788"/>
      <c r="GU20" s="1788"/>
      <c r="GV20" s="1788"/>
      <c r="GW20" s="1788"/>
      <c r="GX20" s="1788"/>
      <c r="GY20" s="1788"/>
      <c r="GZ20" s="1788"/>
      <c r="HA20" s="1788"/>
      <c r="HB20" s="1788"/>
      <c r="HC20" s="1788"/>
      <c r="HD20" s="1788"/>
      <c r="HE20" s="1788"/>
      <c r="HF20" s="1788"/>
      <c r="HG20" s="1788"/>
      <c r="HH20" s="1788"/>
    </row>
    <row r="21" spans="1:271" s="1805" customFormat="1" ht="15">
      <c r="A21" s="1819"/>
      <c r="B21" s="1781"/>
      <c r="C21" s="1820" t="s">
        <v>1736</v>
      </c>
      <c r="D21" s="1821">
        <v>0</v>
      </c>
      <c r="E21" s="1821">
        <v>0</v>
      </c>
      <c r="F21" s="1821">
        <v>0</v>
      </c>
      <c r="G21" s="1821">
        <v>0</v>
      </c>
      <c r="H21" s="1821">
        <v>0</v>
      </c>
      <c r="I21" s="1821">
        <v>0</v>
      </c>
      <c r="J21" s="1821">
        <v>0</v>
      </c>
      <c r="K21" s="1821">
        <v>0</v>
      </c>
      <c r="L21" s="1821">
        <v>0</v>
      </c>
      <c r="M21" s="1821">
        <v>0</v>
      </c>
      <c r="N21" s="1821">
        <v>0</v>
      </c>
      <c r="O21" s="1821">
        <v>0</v>
      </c>
      <c r="P21" s="1821">
        <v>0.218</v>
      </c>
      <c r="Q21" s="1821">
        <v>0</v>
      </c>
      <c r="R21" s="1821">
        <v>0</v>
      </c>
      <c r="S21" s="1821">
        <v>0</v>
      </c>
      <c r="T21" s="1821">
        <v>0</v>
      </c>
      <c r="U21" s="1821">
        <v>0</v>
      </c>
      <c r="V21" s="1821">
        <v>0</v>
      </c>
      <c r="W21" s="1821">
        <v>0</v>
      </c>
      <c r="X21" s="1821">
        <v>0</v>
      </c>
      <c r="Y21" s="1821">
        <v>0</v>
      </c>
      <c r="Z21" s="1821">
        <v>0</v>
      </c>
      <c r="AA21" s="1821">
        <v>0</v>
      </c>
      <c r="AB21" s="1821">
        <v>0</v>
      </c>
      <c r="AC21" s="1821">
        <v>0</v>
      </c>
      <c r="AD21" s="1821">
        <v>0</v>
      </c>
      <c r="AE21" s="1821">
        <v>0</v>
      </c>
      <c r="AF21" s="1821">
        <v>0</v>
      </c>
      <c r="AG21" s="1821">
        <v>0</v>
      </c>
      <c r="AH21" s="1821">
        <v>0</v>
      </c>
      <c r="AI21" s="1821">
        <v>0</v>
      </c>
      <c r="AJ21" s="1821">
        <v>0</v>
      </c>
      <c r="AK21" s="1821">
        <v>0</v>
      </c>
      <c r="AL21" s="1821">
        <v>0</v>
      </c>
      <c r="AM21" s="1821">
        <v>0</v>
      </c>
      <c r="AN21" s="1821">
        <v>191300.00519</v>
      </c>
      <c r="AO21" s="1821">
        <v>178036.14141000033</v>
      </c>
      <c r="AP21" s="1821">
        <v>154356.35057052999</v>
      </c>
      <c r="AQ21" s="1821">
        <v>171817.67836000002</v>
      </c>
      <c r="AR21" s="1821">
        <v>180940.32035999998</v>
      </c>
      <c r="AS21" s="1821">
        <v>213401.54636000001</v>
      </c>
      <c r="AT21" s="1821">
        <v>208017.99935999999</v>
      </c>
      <c r="AU21" s="1821">
        <v>235760.30863000001</v>
      </c>
      <c r="AV21" s="1821">
        <v>235359.98180000001</v>
      </c>
      <c r="AW21" s="1821">
        <v>229811.41936</v>
      </c>
      <c r="AX21" s="1821">
        <v>300426.11536</v>
      </c>
      <c r="AY21" s="1821">
        <v>332985.95574999996</v>
      </c>
      <c r="AZ21" s="1821">
        <v>359179.69704999996</v>
      </c>
      <c r="BA21" s="1821">
        <v>359979.93305000034</v>
      </c>
      <c r="BB21" s="1821">
        <v>427689.28431053</v>
      </c>
      <c r="BC21" s="1821">
        <v>491412.75904000003</v>
      </c>
      <c r="BD21" s="1821">
        <v>478096.12604</v>
      </c>
      <c r="BE21" s="1821">
        <v>469640.22603999998</v>
      </c>
      <c r="BF21" s="1822">
        <v>499796.07604000001</v>
      </c>
      <c r="BG21" s="1822">
        <v>470146.61103999999</v>
      </c>
      <c r="BH21" s="1823">
        <v>463448.15903999994</v>
      </c>
      <c r="BI21" s="1823">
        <v>478351.31303999998</v>
      </c>
      <c r="BJ21" s="1823">
        <v>484937.72903999995</v>
      </c>
      <c r="BK21" s="1823">
        <v>476457.17803999997</v>
      </c>
      <c r="BL21" s="1823">
        <v>540700.10172999999</v>
      </c>
      <c r="BM21" s="1824">
        <v>590826.57144999993</v>
      </c>
      <c r="BN21" s="1824">
        <v>562521.99604</v>
      </c>
      <c r="BO21" s="1824">
        <v>559949.3857300001</v>
      </c>
      <c r="BP21" s="1823">
        <v>566881.25687000004</v>
      </c>
      <c r="BQ21" s="1824">
        <v>802746.23147</v>
      </c>
      <c r="BR21" s="1823">
        <v>922430.10275990004</v>
      </c>
      <c r="BS21" s="1824">
        <v>850808.61972999992</v>
      </c>
      <c r="BT21" s="1824">
        <v>863016.02914080012</v>
      </c>
      <c r="BU21" s="1823">
        <v>830786.12189778767</v>
      </c>
      <c r="BV21" s="1824">
        <v>881953.38485767471</v>
      </c>
      <c r="BW21" s="1823">
        <v>943250.86882922438</v>
      </c>
      <c r="BX21" s="1824">
        <v>1134075.1021467492</v>
      </c>
      <c r="BY21" s="1823">
        <v>1072176.2009509611</v>
      </c>
      <c r="BZ21" s="1824">
        <v>1125702.2970887918</v>
      </c>
      <c r="CA21" s="1823">
        <v>1109146.0847405791</v>
      </c>
      <c r="CB21" s="1824">
        <v>1203926.0951472172</v>
      </c>
      <c r="CC21" s="1823">
        <v>1227917.2811563793</v>
      </c>
      <c r="CD21" s="1824">
        <v>1295560.5731007135</v>
      </c>
      <c r="CE21" s="1823">
        <v>1330876.4001014228</v>
      </c>
      <c r="CF21" s="1824">
        <v>1296107.2338449245</v>
      </c>
      <c r="CG21" s="1823">
        <v>1342968.0480131467</v>
      </c>
      <c r="CH21" s="1824">
        <v>1397770.9350265604</v>
      </c>
      <c r="CI21" s="1823">
        <v>1369038.9825746054</v>
      </c>
      <c r="CJ21" s="1824">
        <v>1421190.6974356733</v>
      </c>
      <c r="CK21" s="1823">
        <v>1519591.2527411312</v>
      </c>
      <c r="CL21" s="1824">
        <v>1584557.482043562</v>
      </c>
      <c r="CM21" s="1823">
        <v>1614398.8388241467</v>
      </c>
      <c r="CN21" s="1824">
        <v>1673138.8149199998</v>
      </c>
      <c r="CO21" s="1823">
        <v>1687074.2947531873</v>
      </c>
      <c r="CP21" s="1824">
        <v>1761855.6328707216</v>
      </c>
      <c r="CQ21" s="1823">
        <v>1726007.6756402748</v>
      </c>
      <c r="CR21" s="1824">
        <v>1838546.2377196257</v>
      </c>
      <c r="CS21" s="1823">
        <v>1971537.7705415073</v>
      </c>
      <c r="CT21" s="1824">
        <v>2084380.0041793513</v>
      </c>
      <c r="CU21" s="1823">
        <v>2229035.4362799004</v>
      </c>
      <c r="CV21" s="1824">
        <v>2426572.2618774343</v>
      </c>
      <c r="CW21" s="1824">
        <v>2362310.4049383933</v>
      </c>
      <c r="CX21" s="1824">
        <v>2337663.6085959272</v>
      </c>
      <c r="CY21" s="1824">
        <v>2453993.4587005847</v>
      </c>
      <c r="CZ21" s="1825">
        <v>2572350.4005334619</v>
      </c>
      <c r="DA21" s="1824">
        <v>2823354.5743733235</v>
      </c>
      <c r="DB21" s="1825">
        <v>2872745.0521278456</v>
      </c>
      <c r="DC21" s="1825">
        <v>3295887.0763479462</v>
      </c>
      <c r="DD21" s="1797">
        <v>3369878.1838789033</v>
      </c>
      <c r="DE21" s="1797">
        <v>3151116.561903188</v>
      </c>
      <c r="DF21" s="1797">
        <v>3110532.1466226396</v>
      </c>
      <c r="DG21" s="1797">
        <v>3179855.8809200935</v>
      </c>
      <c r="DH21" s="1797">
        <v>3038272.06</v>
      </c>
      <c r="DI21" s="1797">
        <v>3042695.82</v>
      </c>
      <c r="DJ21" s="1797">
        <v>3048869.54</v>
      </c>
      <c r="DK21" s="1797">
        <v>2999718.93</v>
      </c>
      <c r="DL21" s="1797">
        <v>2925238.58</v>
      </c>
      <c r="DM21" s="1797">
        <v>2784700.07</v>
      </c>
      <c r="DN21" s="1797">
        <v>2922.4018799999999</v>
      </c>
      <c r="DO21" s="1798">
        <v>3486.2181399999999</v>
      </c>
      <c r="DP21" s="1799">
        <v>3410.1474700000003</v>
      </c>
      <c r="DQ21" s="1799">
        <v>3578.7830400000003</v>
      </c>
      <c r="DR21" s="1799">
        <v>3750.1503399999997</v>
      </c>
      <c r="DS21" s="1799">
        <v>4151.526703544615</v>
      </c>
      <c r="DT21" s="1799">
        <v>4241.8253364244902</v>
      </c>
      <c r="DU21" s="1799">
        <v>4377.5319268726753</v>
      </c>
      <c r="DV21" s="1799">
        <v>4298.2635719800001</v>
      </c>
      <c r="DW21" s="1799">
        <v>4780.0103871822648</v>
      </c>
      <c r="DX21" s="1799">
        <v>4721.3262000979521</v>
      </c>
      <c r="DY21" s="1799">
        <v>4583.6228893221678</v>
      </c>
      <c r="DZ21" s="1799">
        <v>6269.0117726208573</v>
      </c>
      <c r="EA21" s="1799">
        <v>6764.380707476852</v>
      </c>
      <c r="EB21" s="1799">
        <v>6897.574439153429</v>
      </c>
      <c r="EC21" s="1799">
        <v>6685.832353986626</v>
      </c>
      <c r="ED21" s="1799">
        <v>8085.7381320777886</v>
      </c>
      <c r="EE21" s="1799">
        <v>8981.4889961458357</v>
      </c>
      <c r="EF21" s="1799">
        <v>12096.069087737924</v>
      </c>
      <c r="EG21" s="1799">
        <v>10339.391227683303</v>
      </c>
      <c r="EH21" s="1799">
        <v>19074.011733462819</v>
      </c>
      <c r="EI21" s="1799">
        <v>17617.850015527194</v>
      </c>
      <c r="EJ21" s="1799">
        <v>17617.850015527194</v>
      </c>
      <c r="EK21" s="1799">
        <v>17617.850015527194</v>
      </c>
      <c r="EL21" s="1799">
        <v>17628.6804404299</v>
      </c>
      <c r="EM21" s="1799">
        <v>23177.944178791597</v>
      </c>
      <c r="EN21" s="1799">
        <v>32744.700511501087</v>
      </c>
      <c r="EO21" s="1799">
        <v>36217.408463868989</v>
      </c>
      <c r="EP21" s="1799">
        <v>43807.704980669398</v>
      </c>
      <c r="EQ21" s="1799">
        <v>47439.37639695689</v>
      </c>
      <c r="ER21" s="1799">
        <v>41473.145203764012</v>
      </c>
      <c r="ES21" s="1799">
        <v>40261.931810071517</v>
      </c>
      <c r="ET21" s="1799">
        <v>49262.130491482494</v>
      </c>
      <c r="EU21" s="1799">
        <v>50586.318882719112</v>
      </c>
      <c r="EV21" s="1799">
        <v>63982.360361390471</v>
      </c>
      <c r="EW21" s="1799">
        <v>70978.119012986121</v>
      </c>
      <c r="EX21" s="1799">
        <v>86951.208314567688</v>
      </c>
      <c r="EY21" s="1799">
        <v>91609.835367718479</v>
      </c>
      <c r="EZ21" s="1799">
        <v>100300.55799059619</v>
      </c>
      <c r="FA21" s="1799">
        <v>143580.04149989525</v>
      </c>
      <c r="FB21" s="1799">
        <v>151874.18817026718</v>
      </c>
      <c r="FC21" s="1799">
        <v>198933.90197684907</v>
      </c>
      <c r="FD21" s="1799">
        <v>288958.38234487129</v>
      </c>
      <c r="FE21" s="1799">
        <v>320035.8029311772</v>
      </c>
      <c r="FF21" s="1799">
        <v>332945.83123747597</v>
      </c>
      <c r="FG21" s="1799">
        <v>361058.3989340394</v>
      </c>
      <c r="FH21" s="1799">
        <v>392147.61227536655</v>
      </c>
      <c r="FI21" s="1799">
        <v>657625.00040125474</v>
      </c>
      <c r="FJ21" s="1799">
        <v>991907.30936380674</v>
      </c>
      <c r="FK21" s="1799">
        <v>1249413.254509714</v>
      </c>
      <c r="FL21" s="1799">
        <v>1198068.9746589521</v>
      </c>
      <c r="FM21" s="1799">
        <v>1328518.5012835676</v>
      </c>
      <c r="FN21" s="1799">
        <v>1283656.4958972768</v>
      </c>
      <c r="FO21" s="1799">
        <v>1528269.8660050046</v>
      </c>
      <c r="FP21" s="1799">
        <v>2639837.9147771252</v>
      </c>
      <c r="FQ21" s="1799">
        <v>4301674.2074637022</v>
      </c>
      <c r="FR21" s="1799">
        <v>6407714.8820929006</v>
      </c>
      <c r="FS21" s="1799">
        <v>8652815.9807711244</v>
      </c>
      <c r="FT21" s="1799">
        <v>5827.0349544288129</v>
      </c>
      <c r="FU21" s="1799">
        <v>5897.3385047528163</v>
      </c>
      <c r="FV21" s="1799">
        <v>6334.6015534836379</v>
      </c>
      <c r="FW21" s="1799">
        <v>7731.6871125006055</v>
      </c>
      <c r="FX21" s="1799">
        <v>7081.1390790573168</v>
      </c>
      <c r="FY21" s="1799">
        <v>13682.200819906591</v>
      </c>
      <c r="FZ21" s="1799">
        <v>15248.506184557047</v>
      </c>
      <c r="GA21" s="1799">
        <v>12992.0298995141</v>
      </c>
      <c r="GB21" s="1799">
        <v>13929.030770451232</v>
      </c>
      <c r="GC21" s="1799">
        <v>13736.580275137605</v>
      </c>
      <c r="GD21" s="1799">
        <v>13267.357858483048</v>
      </c>
      <c r="GE21" s="1799">
        <v>13658.283847132099</v>
      </c>
      <c r="GF21" s="1799">
        <v>13697.560533941085</v>
      </c>
      <c r="GG21" s="1799">
        <v>13883.282372142592</v>
      </c>
      <c r="GH21" s="1799">
        <v>15519.891779224828</v>
      </c>
      <c r="GI21" s="1799">
        <v>16115.810120084734</v>
      </c>
      <c r="GJ21" s="1799">
        <v>15804.636573062586</v>
      </c>
      <c r="GK21" s="1799">
        <v>14956.669629502348</v>
      </c>
      <c r="GL21" s="1799">
        <v>15518.575289597869</v>
      </c>
      <c r="GM21" s="1799">
        <v>15671.675212913393</v>
      </c>
      <c r="GN21" s="1799">
        <v>17041.28903</v>
      </c>
      <c r="GO21" s="1799">
        <v>16559.255038156422</v>
      </c>
      <c r="GP21" s="1799">
        <v>16015.428652433891</v>
      </c>
      <c r="GQ21" s="1799">
        <v>16064.394801565333</v>
      </c>
      <c r="GR21" s="1788"/>
      <c r="GS21" s="1788"/>
      <c r="GT21" s="1788"/>
      <c r="GU21" s="1788"/>
      <c r="GV21" s="1788"/>
      <c r="GW21" s="1788"/>
      <c r="GX21" s="1788"/>
      <c r="GY21" s="1788"/>
      <c r="GZ21" s="1788"/>
      <c r="HA21" s="1788"/>
      <c r="HB21" s="1788"/>
      <c r="HC21" s="1788"/>
      <c r="HD21" s="1788"/>
      <c r="HE21" s="1788"/>
      <c r="HF21" s="1788"/>
      <c r="HG21" s="1788"/>
      <c r="HH21" s="1788"/>
      <c r="HI21" s="1780"/>
      <c r="HJ21" s="1780"/>
      <c r="HK21" s="1780"/>
      <c r="HL21" s="1780"/>
      <c r="HM21" s="1780"/>
      <c r="HN21" s="1780"/>
      <c r="HO21" s="1780"/>
      <c r="HP21" s="1780"/>
      <c r="HQ21" s="1780"/>
      <c r="HR21" s="1780"/>
      <c r="HS21" s="1780"/>
      <c r="HT21" s="1780"/>
      <c r="HU21" s="1780"/>
      <c r="HV21" s="1780"/>
      <c r="HW21" s="1780"/>
      <c r="HX21" s="1780"/>
      <c r="HY21" s="1780"/>
      <c r="HZ21" s="1780"/>
      <c r="IA21" s="1780"/>
      <c r="IB21" s="1780"/>
      <c r="IC21" s="1780"/>
      <c r="ID21" s="1780"/>
      <c r="IE21" s="1780"/>
      <c r="IF21" s="1780"/>
      <c r="IG21" s="1780"/>
      <c r="IH21" s="1780"/>
      <c r="II21" s="1780"/>
      <c r="IJ21" s="1780"/>
      <c r="IK21" s="1780"/>
      <c r="IL21" s="1780"/>
      <c r="IM21" s="1780"/>
      <c r="IN21" s="1780"/>
      <c r="IO21" s="1780"/>
      <c r="IP21" s="1780"/>
      <c r="IQ21" s="1780"/>
      <c r="IR21" s="1780"/>
      <c r="IS21" s="1780"/>
      <c r="IT21" s="1780"/>
      <c r="IU21" s="1780"/>
      <c r="IV21" s="1780"/>
      <c r="IW21" s="1780"/>
      <c r="IX21" s="1780"/>
      <c r="IY21" s="1780"/>
      <c r="IZ21" s="1780"/>
      <c r="JA21" s="1780"/>
      <c r="JB21" s="1780"/>
      <c r="JC21" s="1780"/>
      <c r="JD21" s="1780"/>
      <c r="JE21" s="1780"/>
      <c r="JF21" s="1780"/>
      <c r="JG21" s="1780"/>
      <c r="JH21" s="1780"/>
      <c r="JI21" s="1780"/>
      <c r="JJ21" s="1780"/>
      <c r="JK21" s="1780"/>
    </row>
    <row r="22" spans="1:271" s="1803" customFormat="1" ht="15">
      <c r="A22" s="1790"/>
      <c r="B22" s="1791"/>
      <c r="C22" s="1827" t="s">
        <v>1163</v>
      </c>
      <c r="D22" s="1828">
        <v>0</v>
      </c>
      <c r="E22" s="1828">
        <v>0</v>
      </c>
      <c r="F22" s="1828">
        <v>0</v>
      </c>
      <c r="G22" s="1828">
        <v>0</v>
      </c>
      <c r="H22" s="1828">
        <v>0</v>
      </c>
      <c r="I22" s="1828">
        <v>0</v>
      </c>
      <c r="J22" s="1828">
        <v>0</v>
      </c>
      <c r="K22" s="1828">
        <v>0</v>
      </c>
      <c r="L22" s="1828">
        <v>0</v>
      </c>
      <c r="M22" s="1828">
        <v>0</v>
      </c>
      <c r="N22" s="1828">
        <v>0</v>
      </c>
      <c r="O22" s="1828">
        <v>0</v>
      </c>
      <c r="P22" s="1828">
        <v>0</v>
      </c>
      <c r="Q22" s="1828">
        <v>0</v>
      </c>
      <c r="R22" s="1828">
        <v>0</v>
      </c>
      <c r="S22" s="1828">
        <v>0</v>
      </c>
      <c r="T22" s="1828">
        <v>0</v>
      </c>
      <c r="U22" s="1828">
        <v>0</v>
      </c>
      <c r="V22" s="1828">
        <v>0</v>
      </c>
      <c r="W22" s="1828">
        <v>0</v>
      </c>
      <c r="X22" s="1828">
        <v>0</v>
      </c>
      <c r="Y22" s="1828">
        <v>0</v>
      </c>
      <c r="Z22" s="1828">
        <v>0</v>
      </c>
      <c r="AA22" s="1828">
        <v>0</v>
      </c>
      <c r="AB22" s="1828">
        <v>0</v>
      </c>
      <c r="AC22" s="1828">
        <v>0</v>
      </c>
      <c r="AD22" s="1828">
        <v>0</v>
      </c>
      <c r="AE22" s="1828">
        <v>0</v>
      </c>
      <c r="AF22" s="1828">
        <v>0</v>
      </c>
      <c r="AG22" s="1828">
        <v>0</v>
      </c>
      <c r="AH22" s="1828">
        <v>0</v>
      </c>
      <c r="AI22" s="1828">
        <v>0</v>
      </c>
      <c r="AJ22" s="1828">
        <v>0</v>
      </c>
      <c r="AK22" s="1828">
        <v>0</v>
      </c>
      <c r="AL22" s="1828">
        <v>0</v>
      </c>
      <c r="AM22" s="1828">
        <v>0</v>
      </c>
      <c r="AN22" s="1828">
        <v>96226.818889999995</v>
      </c>
      <c r="AO22" s="1828">
        <v>93034.839410000321</v>
      </c>
      <c r="AP22" s="1828">
        <v>84354.97057053</v>
      </c>
      <c r="AQ22" s="1828">
        <v>101816.27336000001</v>
      </c>
      <c r="AR22" s="1828">
        <v>180939.38436</v>
      </c>
      <c r="AS22" s="1828">
        <v>183300.65736000001</v>
      </c>
      <c r="AT22" s="1828">
        <v>183720.01335999998</v>
      </c>
      <c r="AU22" s="1828">
        <v>216344.80663000001</v>
      </c>
      <c r="AV22" s="1828">
        <v>221649.46280000001</v>
      </c>
      <c r="AW22" s="1828">
        <v>221348.39636000001</v>
      </c>
      <c r="AX22" s="1828">
        <v>207766.55335999999</v>
      </c>
      <c r="AY22" s="1828">
        <v>242908.12174999999</v>
      </c>
      <c r="AZ22" s="1828">
        <v>230232.91704999999</v>
      </c>
      <c r="BA22" s="1828">
        <v>230108.89805000031</v>
      </c>
      <c r="BB22" s="1828">
        <v>298568.10031052999</v>
      </c>
      <c r="BC22" s="1828">
        <v>362289.69704</v>
      </c>
      <c r="BD22" s="1828">
        <v>352958.50404000003</v>
      </c>
      <c r="BE22" s="1828">
        <v>347906.66904000001</v>
      </c>
      <c r="BF22" s="1829">
        <v>386093.86504</v>
      </c>
      <c r="BG22" s="1829">
        <v>368225.80604</v>
      </c>
      <c r="BH22" s="1830">
        <v>369838.07403999998</v>
      </c>
      <c r="BI22" s="1830">
        <v>392859.74604</v>
      </c>
      <c r="BJ22" s="1830">
        <v>399446.13703999994</v>
      </c>
      <c r="BK22" s="1830">
        <v>402376.59703999996</v>
      </c>
      <c r="BL22" s="1830">
        <v>414123.83172999998</v>
      </c>
      <c r="BM22" s="1831">
        <v>448614.37544999999</v>
      </c>
      <c r="BN22" s="1831">
        <v>424890.76403999998</v>
      </c>
      <c r="BO22" s="1831">
        <v>437496.93873000005</v>
      </c>
      <c r="BP22" s="1830">
        <v>437953.98787000001</v>
      </c>
      <c r="BQ22" s="1831">
        <v>679461.51546999998</v>
      </c>
      <c r="BR22" s="1830">
        <v>799625.45375990006</v>
      </c>
      <c r="BS22" s="1831">
        <v>817357.79672999994</v>
      </c>
      <c r="BT22" s="1831">
        <v>834112.38214080012</v>
      </c>
      <c r="BU22" s="1830">
        <v>801636.48564778769</v>
      </c>
      <c r="BV22" s="1831">
        <v>849907.35185767466</v>
      </c>
      <c r="BW22" s="1830">
        <v>914598.26182922442</v>
      </c>
      <c r="BX22" s="1831">
        <v>1108081.3921467492</v>
      </c>
      <c r="BY22" s="1830">
        <v>1043661.432650961</v>
      </c>
      <c r="BZ22" s="1831">
        <v>1100721.7591787919</v>
      </c>
      <c r="CA22" s="1830">
        <v>1086564.0525105791</v>
      </c>
      <c r="CB22" s="1831">
        <v>1178864.9524472172</v>
      </c>
      <c r="CC22" s="1830">
        <v>1215629.5254563792</v>
      </c>
      <c r="CD22" s="1831">
        <v>1267481.1648907135</v>
      </c>
      <c r="CE22" s="1830">
        <v>1304315.9334614228</v>
      </c>
      <c r="CF22" s="1831">
        <v>1273212.5035949245</v>
      </c>
      <c r="CG22" s="1830">
        <v>1315688.2014331468</v>
      </c>
      <c r="CH22" s="1831">
        <v>1369034.7900265604</v>
      </c>
      <c r="CI22" s="1830">
        <v>1351411.2895746054</v>
      </c>
      <c r="CJ22" s="1831">
        <v>1403396.8744356732</v>
      </c>
      <c r="CK22" s="1830">
        <v>1503705.3767411313</v>
      </c>
      <c r="CL22" s="1831">
        <v>1569588.9320435619</v>
      </c>
      <c r="CM22" s="1830">
        <v>1598695.6428241467</v>
      </c>
      <c r="CN22" s="1831">
        <v>1657317.0949199998</v>
      </c>
      <c r="CO22" s="1830">
        <v>1670327.4317531874</v>
      </c>
      <c r="CP22" s="1831">
        <v>1713932.9858707215</v>
      </c>
      <c r="CQ22" s="1830">
        <v>1680825.1696402747</v>
      </c>
      <c r="CR22" s="1831">
        <v>1797227.4197196257</v>
      </c>
      <c r="CS22" s="1830">
        <v>1930046.6225415072</v>
      </c>
      <c r="CT22" s="1831">
        <v>2049535.0581793513</v>
      </c>
      <c r="CU22" s="1830">
        <v>2196782.0582799003</v>
      </c>
      <c r="CV22" s="1831">
        <v>2397156.9838774344</v>
      </c>
      <c r="CW22" s="1831">
        <v>2335991.0759383934</v>
      </c>
      <c r="CX22" s="1831">
        <v>2313377.5925959274</v>
      </c>
      <c r="CY22" s="1831">
        <v>2434830.1187005849</v>
      </c>
      <c r="CZ22" s="1832">
        <v>2558912.758533462</v>
      </c>
      <c r="DA22" s="1831">
        <v>2814916.8963733236</v>
      </c>
      <c r="DB22" s="1832">
        <v>2865309.7881278456</v>
      </c>
      <c r="DC22" s="1832">
        <v>3291375.0303479461</v>
      </c>
      <c r="DD22" s="1797">
        <v>3362827.0308789033</v>
      </c>
      <c r="DE22" s="1797">
        <v>3145693.061903188</v>
      </c>
      <c r="DF22" s="1797">
        <v>3105944.5776226395</v>
      </c>
      <c r="DG22" s="1797">
        <v>3172866.9859200935</v>
      </c>
      <c r="DH22" s="1797">
        <v>3032069.03</v>
      </c>
      <c r="DI22" s="1797">
        <v>3038282.27</v>
      </c>
      <c r="DJ22" s="1797">
        <v>3043034.49</v>
      </c>
      <c r="DK22" s="1797">
        <v>2995446.01</v>
      </c>
      <c r="DL22" s="1797">
        <v>2921262.97</v>
      </c>
      <c r="DM22" s="1797">
        <v>2780774.94</v>
      </c>
      <c r="DN22" s="1797">
        <v>2918.5083100000002</v>
      </c>
      <c r="DO22" s="1798">
        <v>3484.04196</v>
      </c>
      <c r="DP22" s="1799">
        <v>3409.1031000000003</v>
      </c>
      <c r="DQ22" s="1799">
        <v>3577.4103</v>
      </c>
      <c r="DR22" s="1799">
        <v>3749.0005200000001</v>
      </c>
      <c r="DS22" s="1799">
        <v>4150.1527353146148</v>
      </c>
      <c r="DT22" s="1799">
        <v>4240.4956319444909</v>
      </c>
      <c r="DU22" s="1799">
        <v>4372.4207148726746</v>
      </c>
      <c r="DV22" s="1799">
        <v>4293.1160839800004</v>
      </c>
      <c r="DW22" s="1799">
        <v>4775.6185227622645</v>
      </c>
      <c r="DX22" s="1799">
        <v>4716.8589556479519</v>
      </c>
      <c r="DY22" s="1799">
        <v>4579.0974611121683</v>
      </c>
      <c r="DZ22" s="1799">
        <v>6264.7259618808584</v>
      </c>
      <c r="EA22" s="1799">
        <v>6760.053727406852</v>
      </c>
      <c r="EB22" s="1799">
        <v>6883.5284406134288</v>
      </c>
      <c r="EC22" s="1799">
        <v>6676.2257344466252</v>
      </c>
      <c r="ED22" s="1799">
        <v>8068.1723884777894</v>
      </c>
      <c r="EE22" s="1799">
        <v>8961.4843455158352</v>
      </c>
      <c r="EF22" s="1799">
        <v>12072.773091157924</v>
      </c>
      <c r="EG22" s="1799">
        <v>10322.702107763304</v>
      </c>
      <c r="EH22" s="1799">
        <v>19049.865622692821</v>
      </c>
      <c r="EI22" s="1799">
        <v>17602.682710927191</v>
      </c>
      <c r="EJ22" s="1799">
        <v>17602.682710927191</v>
      </c>
      <c r="EK22" s="1799">
        <v>17602.682710927191</v>
      </c>
      <c r="EL22" s="1799">
        <v>17610.7697440499</v>
      </c>
      <c r="EM22" s="1799">
        <v>23160.619263061599</v>
      </c>
      <c r="EN22" s="1799">
        <v>32722.213669501089</v>
      </c>
      <c r="EO22" s="1799">
        <v>36196.334616518987</v>
      </c>
      <c r="EP22" s="1799">
        <v>43786.500899589395</v>
      </c>
      <c r="EQ22" s="1799">
        <v>47418.135578926893</v>
      </c>
      <c r="ER22" s="1799">
        <v>41452.052927714016</v>
      </c>
      <c r="ES22" s="1799">
        <v>40241.600550621515</v>
      </c>
      <c r="ET22" s="1799">
        <v>49241.790831962498</v>
      </c>
      <c r="EU22" s="1799">
        <v>50566.914200419116</v>
      </c>
      <c r="EV22" s="1799">
        <v>63944.817588890473</v>
      </c>
      <c r="EW22" s="1799">
        <v>70936.834648417644</v>
      </c>
      <c r="EX22" s="1799">
        <v>86890.010111630923</v>
      </c>
      <c r="EY22" s="1799">
        <v>91509.184640160252</v>
      </c>
      <c r="EZ22" s="1799">
        <v>100187.05947939619</v>
      </c>
      <c r="FA22" s="1799">
        <v>143464.93204019524</v>
      </c>
      <c r="FB22" s="1799">
        <v>151757.7099149272</v>
      </c>
      <c r="FC22" s="1799">
        <v>198814.37288757585</v>
      </c>
      <c r="FD22" s="1799">
        <v>288843.9609593713</v>
      </c>
      <c r="FE22" s="1799">
        <v>319807.35236238717</v>
      </c>
      <c r="FF22" s="1799">
        <v>332626.86719047598</v>
      </c>
      <c r="FG22" s="1799">
        <v>360626.18229116878</v>
      </c>
      <c r="FH22" s="1799">
        <v>391587.79025614948</v>
      </c>
      <c r="FI22" s="1799">
        <v>653025.85460159485</v>
      </c>
      <c r="FJ22" s="1799">
        <v>981773.84466812899</v>
      </c>
      <c r="FK22" s="1799">
        <v>1242045.1630410671</v>
      </c>
      <c r="FL22" s="1799">
        <v>1190599.0256337021</v>
      </c>
      <c r="FM22" s="1799">
        <v>1318582.6841963076</v>
      </c>
      <c r="FN22" s="1799">
        <v>1272839.6660405269</v>
      </c>
      <c r="FO22" s="1799">
        <v>1517348.4428779148</v>
      </c>
      <c r="FP22" s="1799">
        <v>2627512.6181137552</v>
      </c>
      <c r="FQ22" s="1799">
        <v>4283761.7985599125</v>
      </c>
      <c r="FR22" s="1799">
        <v>6381641.818988095</v>
      </c>
      <c r="FS22" s="1799">
        <v>8605206.6355837937</v>
      </c>
      <c r="FT22" s="1799">
        <v>5583.1926357257344</v>
      </c>
      <c r="FU22" s="1799">
        <v>5867.7044525767469</v>
      </c>
      <c r="FV22" s="1799">
        <v>6309.9019553085063</v>
      </c>
      <c r="FW22" s="1799">
        <v>7706.5574362713051</v>
      </c>
      <c r="FX22" s="1799">
        <v>6955.0893695299656</v>
      </c>
      <c r="FY22" s="1799">
        <v>13242.054775483344</v>
      </c>
      <c r="FZ22" s="1799">
        <v>14709.506313264905</v>
      </c>
      <c r="GA22" s="1799">
        <v>12733.075197242151</v>
      </c>
      <c r="GB22" s="1799">
        <v>13680.091851793546</v>
      </c>
      <c r="GC22" s="1799">
        <v>13393.713027849597</v>
      </c>
      <c r="GD22" s="1799">
        <v>12742.171986350437</v>
      </c>
      <c r="GE22" s="1799">
        <v>13149.275832098596</v>
      </c>
      <c r="GF22" s="1799">
        <v>13219.565518926158</v>
      </c>
      <c r="GG22" s="1799">
        <v>13413.777098558405</v>
      </c>
      <c r="GH22" s="1799">
        <v>15011.084172241368</v>
      </c>
      <c r="GI22" s="1799">
        <v>15661.678996385879</v>
      </c>
      <c r="GJ22" s="1799">
        <v>15264.196747132901</v>
      </c>
      <c r="GK22" s="1799">
        <v>14394.716447549874</v>
      </c>
      <c r="GL22" s="1799">
        <v>14979.38992945622</v>
      </c>
      <c r="GM22" s="1799">
        <v>15156.37311265559</v>
      </c>
      <c r="GN22" s="1799">
        <v>16587.354060000001</v>
      </c>
      <c r="GO22" s="1799">
        <v>16129.467535805241</v>
      </c>
      <c r="GP22" s="1799">
        <v>16002.757571556627</v>
      </c>
      <c r="GQ22" s="1799">
        <v>16052.984105801175</v>
      </c>
      <c r="GR22" s="1801"/>
      <c r="GS22" s="1801"/>
      <c r="GT22" s="1801"/>
      <c r="GU22" s="1801"/>
      <c r="GV22" s="1801"/>
      <c r="GW22" s="1801"/>
      <c r="GX22" s="1801"/>
      <c r="GY22" s="1801"/>
      <c r="GZ22" s="1801"/>
      <c r="HA22" s="1801"/>
      <c r="HB22" s="1801"/>
      <c r="HC22" s="1801"/>
      <c r="HD22" s="1801"/>
      <c r="HE22" s="1801"/>
      <c r="HF22" s="1801"/>
      <c r="HG22" s="1801"/>
      <c r="HH22" s="1801"/>
      <c r="HI22" s="1802"/>
      <c r="HJ22" s="1802"/>
      <c r="HK22" s="1802"/>
      <c r="HL22" s="1802"/>
      <c r="HM22" s="1802"/>
      <c r="HN22" s="1802"/>
      <c r="HO22" s="1802"/>
      <c r="HP22" s="1802"/>
      <c r="HQ22" s="1802"/>
      <c r="HR22" s="1802"/>
      <c r="HS22" s="1802"/>
      <c r="HT22" s="1802"/>
      <c r="HU22" s="1802"/>
      <c r="HV22" s="1802"/>
      <c r="HW22" s="1802"/>
      <c r="HX22" s="1802"/>
      <c r="HY22" s="1802"/>
      <c r="HZ22" s="1802"/>
      <c r="IA22" s="1802"/>
      <c r="IB22" s="1802"/>
      <c r="IC22" s="1802"/>
      <c r="ID22" s="1802"/>
      <c r="IE22" s="1802"/>
      <c r="IF22" s="1802"/>
      <c r="IG22" s="1802"/>
      <c r="IH22" s="1802"/>
      <c r="II22" s="1802"/>
      <c r="IJ22" s="1802"/>
      <c r="IK22" s="1802"/>
      <c r="IL22" s="1802"/>
      <c r="IM22" s="1802"/>
      <c r="IN22" s="1802"/>
      <c r="IO22" s="1802"/>
      <c r="IP22" s="1802"/>
      <c r="IQ22" s="1802"/>
      <c r="IR22" s="1802"/>
      <c r="IS22" s="1802"/>
      <c r="IT22" s="1802"/>
      <c r="IU22" s="1802"/>
      <c r="IV22" s="1802"/>
      <c r="IW22" s="1802"/>
      <c r="IX22" s="1802"/>
      <c r="IY22" s="1802"/>
      <c r="IZ22" s="1802"/>
      <c r="JA22" s="1802"/>
      <c r="JB22" s="1802"/>
      <c r="JC22" s="1802"/>
      <c r="JD22" s="1802"/>
      <c r="JE22" s="1802"/>
      <c r="JF22" s="1802"/>
      <c r="JG22" s="1802"/>
      <c r="JH22" s="1802"/>
      <c r="JI22" s="1802"/>
      <c r="JJ22" s="1802"/>
      <c r="JK22" s="1802"/>
    </row>
    <row r="23" spans="1:271" s="1803" customFormat="1" ht="15">
      <c r="A23" s="1790"/>
      <c r="B23" s="1791"/>
      <c r="C23" s="1827" t="s">
        <v>1831</v>
      </c>
      <c r="D23" s="1828"/>
      <c r="E23" s="1828"/>
      <c r="F23" s="1828"/>
      <c r="G23" s="1828"/>
      <c r="H23" s="1828"/>
      <c r="I23" s="1828"/>
      <c r="J23" s="1828"/>
      <c r="K23" s="1828"/>
      <c r="L23" s="1828"/>
      <c r="M23" s="1828"/>
      <c r="N23" s="1828"/>
      <c r="O23" s="1828"/>
      <c r="P23" s="1828"/>
      <c r="Q23" s="1828"/>
      <c r="R23" s="1828"/>
      <c r="S23" s="1828"/>
      <c r="T23" s="1828"/>
      <c r="U23" s="1828"/>
      <c r="V23" s="1828"/>
      <c r="W23" s="1828"/>
      <c r="X23" s="1828"/>
      <c r="Y23" s="1828"/>
      <c r="Z23" s="1828"/>
      <c r="AA23" s="1828"/>
      <c r="AB23" s="1828"/>
      <c r="AC23" s="1828"/>
      <c r="AD23" s="1828"/>
      <c r="AE23" s="1828"/>
      <c r="AF23" s="1828"/>
      <c r="AG23" s="1828"/>
      <c r="AH23" s="1828"/>
      <c r="AI23" s="1828"/>
      <c r="AJ23" s="1828"/>
      <c r="AK23" s="1828"/>
      <c r="AL23" s="1828"/>
      <c r="AM23" s="1828"/>
      <c r="AN23" s="1828"/>
      <c r="AO23" s="1828"/>
      <c r="AP23" s="1828"/>
      <c r="AQ23" s="1828"/>
      <c r="AR23" s="1828"/>
      <c r="AS23" s="1828"/>
      <c r="AT23" s="1828"/>
      <c r="AU23" s="1828"/>
      <c r="AV23" s="1828"/>
      <c r="AW23" s="1828"/>
      <c r="AX23" s="1828"/>
      <c r="AY23" s="1828"/>
      <c r="AZ23" s="1828"/>
      <c r="BA23" s="1828"/>
      <c r="BB23" s="1828"/>
      <c r="BC23" s="1828"/>
      <c r="BD23" s="1828"/>
      <c r="BE23" s="1828"/>
      <c r="BF23" s="1829"/>
      <c r="BG23" s="1829"/>
      <c r="BH23" s="1830"/>
      <c r="BI23" s="1830"/>
      <c r="BJ23" s="1830"/>
      <c r="BK23" s="1830"/>
      <c r="BL23" s="1830"/>
      <c r="BM23" s="1831"/>
      <c r="BN23" s="1831"/>
      <c r="BO23" s="1831"/>
      <c r="BP23" s="1830"/>
      <c r="BQ23" s="1831"/>
      <c r="BR23" s="1830"/>
      <c r="BS23" s="1831"/>
      <c r="BT23" s="1831"/>
      <c r="BU23" s="1830"/>
      <c r="BV23" s="1831"/>
      <c r="BW23" s="1830"/>
      <c r="BX23" s="1831"/>
      <c r="BY23" s="1830"/>
      <c r="BZ23" s="1831"/>
      <c r="CA23" s="1830"/>
      <c r="CB23" s="1831"/>
      <c r="CC23" s="1830"/>
      <c r="CD23" s="1831"/>
      <c r="CE23" s="1830"/>
      <c r="CF23" s="1831"/>
      <c r="CG23" s="1830"/>
      <c r="CH23" s="1831"/>
      <c r="CI23" s="1830"/>
      <c r="CJ23" s="1831"/>
      <c r="CK23" s="1830"/>
      <c r="CL23" s="1831"/>
      <c r="CM23" s="1830"/>
      <c r="CN23" s="1831"/>
      <c r="CO23" s="1830"/>
      <c r="CP23" s="1831"/>
      <c r="CQ23" s="1830"/>
      <c r="CR23" s="1831"/>
      <c r="CS23" s="1830"/>
      <c r="CT23" s="1831"/>
      <c r="CU23" s="1830"/>
      <c r="CV23" s="1831"/>
      <c r="CW23" s="1831"/>
      <c r="CX23" s="1831"/>
      <c r="CY23" s="1831"/>
      <c r="CZ23" s="1832"/>
      <c r="DA23" s="1831"/>
      <c r="DB23" s="1832"/>
      <c r="DC23" s="1832"/>
      <c r="DD23" s="1797"/>
      <c r="DE23" s="1797"/>
      <c r="DF23" s="1797"/>
      <c r="DG23" s="1797"/>
      <c r="DH23" s="1797"/>
      <c r="DI23" s="1797"/>
      <c r="DJ23" s="1797"/>
      <c r="DK23" s="1797"/>
      <c r="DL23" s="1797"/>
      <c r="DM23" s="1797"/>
      <c r="DN23" s="1797"/>
      <c r="DO23" s="1798"/>
      <c r="DP23" s="1799"/>
      <c r="DQ23" s="1799"/>
      <c r="DR23" s="1799"/>
      <c r="DS23" s="1799"/>
      <c r="DT23" s="1799"/>
      <c r="DU23" s="1799"/>
      <c r="DV23" s="1799"/>
      <c r="DW23" s="1799"/>
      <c r="DX23" s="1799"/>
      <c r="DY23" s="1799"/>
      <c r="DZ23" s="1799"/>
      <c r="EA23" s="1799"/>
      <c r="EB23" s="1799"/>
      <c r="EC23" s="1799"/>
      <c r="ED23" s="1799"/>
      <c r="EE23" s="1799"/>
      <c r="EF23" s="1799"/>
      <c r="EG23" s="1799"/>
      <c r="EH23" s="1799"/>
      <c r="EI23" s="1799"/>
      <c r="EJ23" s="1799"/>
      <c r="EK23" s="1799"/>
      <c r="EL23" s="1799"/>
      <c r="EM23" s="1799"/>
      <c r="EN23" s="1799"/>
      <c r="EO23" s="1799"/>
      <c r="EP23" s="1799"/>
      <c r="EQ23" s="1799"/>
      <c r="ER23" s="1799"/>
      <c r="ES23" s="1799"/>
      <c r="ET23" s="1799"/>
      <c r="EU23" s="1799"/>
      <c r="EV23" s="1799"/>
      <c r="EW23" s="1799"/>
      <c r="EX23" s="1799"/>
      <c r="EY23" s="1799"/>
      <c r="EZ23" s="1799"/>
      <c r="FA23" s="1799"/>
      <c r="FB23" s="1799"/>
      <c r="FC23" s="1799"/>
      <c r="FD23" s="1799"/>
      <c r="FE23" s="1799"/>
      <c r="FF23" s="1799"/>
      <c r="FG23" s="1799"/>
      <c r="FH23" s="1799"/>
      <c r="FI23" s="1799"/>
      <c r="FJ23" s="1799"/>
      <c r="FK23" s="1799"/>
      <c r="FL23" s="1799"/>
      <c r="FM23" s="1799"/>
      <c r="FN23" s="1799"/>
      <c r="FO23" s="1799"/>
      <c r="FP23" s="1799"/>
      <c r="FQ23" s="1799"/>
      <c r="FR23" s="1799"/>
      <c r="FS23" s="1799"/>
      <c r="FT23" s="1799"/>
      <c r="FU23" s="1799"/>
      <c r="FV23" s="1799"/>
      <c r="FW23" s="1799">
        <v>0</v>
      </c>
      <c r="FX23" s="1799">
        <v>0</v>
      </c>
      <c r="FY23" s="1799">
        <v>11015.27026880722</v>
      </c>
      <c r="FZ23" s="1799">
        <v>12357.095833832447</v>
      </c>
      <c r="GA23" s="1799">
        <v>11066.913747597562</v>
      </c>
      <c r="GB23" s="1799">
        <v>12179.890556317694</v>
      </c>
      <c r="GC23" s="1799">
        <v>11952.492944422811</v>
      </c>
      <c r="GD23" s="1799">
        <v>11317.473098416462</v>
      </c>
      <c r="GE23" s="1799">
        <v>11610.828996878501</v>
      </c>
      <c r="GF23" s="1799">
        <v>12803.600952601368</v>
      </c>
      <c r="GG23" s="1799">
        <v>11975.407192868872</v>
      </c>
      <c r="GH23" s="1799">
        <v>12612.980116258002</v>
      </c>
      <c r="GI23" s="1799">
        <v>12740.284803839892</v>
      </c>
      <c r="GJ23" s="1799">
        <v>12330.035088045501</v>
      </c>
      <c r="GK23" s="1799">
        <v>11616.753910793695</v>
      </c>
      <c r="GL23" s="1799">
        <v>11903.445703314692</v>
      </c>
      <c r="GM23" s="1799">
        <v>12178.112269583742</v>
      </c>
      <c r="GN23" s="1799">
        <v>12782.97978</v>
      </c>
      <c r="GO23" s="1799">
        <v>12510.802938833012</v>
      </c>
      <c r="GP23" s="1799">
        <v>12469.872955096165</v>
      </c>
      <c r="GQ23" s="1799">
        <v>11136.917289749061</v>
      </c>
      <c r="GR23" s="1801"/>
      <c r="GS23" s="1801"/>
      <c r="GT23" s="1801"/>
      <c r="GU23" s="1801"/>
      <c r="GV23" s="1801"/>
      <c r="GW23" s="1801"/>
      <c r="GX23" s="1801"/>
      <c r="GY23" s="1801"/>
      <c r="GZ23" s="1801"/>
      <c r="HA23" s="1801"/>
      <c r="HB23" s="1801"/>
      <c r="HC23" s="1801"/>
      <c r="HD23" s="1801"/>
      <c r="HE23" s="1801"/>
      <c r="HF23" s="1801"/>
      <c r="HG23" s="1801"/>
      <c r="HH23" s="1801"/>
      <c r="HI23" s="1802"/>
      <c r="HJ23" s="1802"/>
      <c r="HK23" s="1802"/>
      <c r="HL23" s="1802"/>
      <c r="HM23" s="1802"/>
      <c r="HN23" s="1802"/>
      <c r="HO23" s="1802"/>
      <c r="HP23" s="1802"/>
      <c r="HQ23" s="1802"/>
      <c r="HR23" s="1802"/>
      <c r="HS23" s="1802"/>
      <c r="HT23" s="1802"/>
      <c r="HU23" s="1802"/>
      <c r="HV23" s="1802"/>
      <c r="HW23" s="1802"/>
      <c r="HX23" s="1802"/>
      <c r="HY23" s="1802"/>
      <c r="HZ23" s="1802"/>
      <c r="IA23" s="1802"/>
      <c r="IB23" s="1802"/>
      <c r="IC23" s="1802"/>
      <c r="ID23" s="1802"/>
      <c r="IE23" s="1802"/>
      <c r="IF23" s="1802"/>
      <c r="IG23" s="1802"/>
      <c r="IH23" s="1802"/>
      <c r="II23" s="1802"/>
      <c r="IJ23" s="1802"/>
      <c r="IK23" s="1802"/>
      <c r="IL23" s="1802"/>
      <c r="IM23" s="1802"/>
      <c r="IN23" s="1802"/>
      <c r="IO23" s="1802"/>
      <c r="IP23" s="1802"/>
      <c r="IQ23" s="1802"/>
      <c r="IR23" s="1802"/>
      <c r="IS23" s="1802"/>
      <c r="IT23" s="1802"/>
      <c r="IU23" s="1802"/>
      <c r="IV23" s="1802"/>
      <c r="IW23" s="1802"/>
      <c r="IX23" s="1802"/>
      <c r="IY23" s="1802"/>
      <c r="IZ23" s="1802"/>
      <c r="JA23" s="1802"/>
      <c r="JB23" s="1802"/>
      <c r="JC23" s="1802"/>
      <c r="JD23" s="1802"/>
      <c r="JE23" s="1802"/>
      <c r="JF23" s="1802"/>
      <c r="JG23" s="1802"/>
      <c r="JH23" s="1802"/>
      <c r="JI23" s="1802"/>
      <c r="JJ23" s="1802"/>
      <c r="JK23" s="1802"/>
    </row>
    <row r="24" spans="1:271" s="1803" customFormat="1" ht="15">
      <c r="A24" s="1790"/>
      <c r="B24" s="1791"/>
      <c r="C24" s="1827" t="s">
        <v>1749</v>
      </c>
      <c r="D24" s="1828">
        <v>0</v>
      </c>
      <c r="E24" s="1828">
        <v>0</v>
      </c>
      <c r="F24" s="1828">
        <v>0</v>
      </c>
      <c r="G24" s="1828">
        <v>0</v>
      </c>
      <c r="H24" s="1828">
        <v>0</v>
      </c>
      <c r="I24" s="1828">
        <v>0</v>
      </c>
      <c r="J24" s="1828">
        <v>0</v>
      </c>
      <c r="K24" s="1828">
        <v>0</v>
      </c>
      <c r="L24" s="1828">
        <v>0</v>
      </c>
      <c r="M24" s="1828">
        <v>0</v>
      </c>
      <c r="N24" s="1828">
        <v>0</v>
      </c>
      <c r="O24" s="1828">
        <v>0</v>
      </c>
      <c r="P24" s="1828">
        <v>0.218</v>
      </c>
      <c r="Q24" s="1828">
        <v>0</v>
      </c>
      <c r="R24" s="1828">
        <v>0</v>
      </c>
      <c r="S24" s="1828">
        <v>0</v>
      </c>
      <c r="T24" s="1828">
        <v>0</v>
      </c>
      <c r="U24" s="1828">
        <v>0</v>
      </c>
      <c r="V24" s="1828">
        <v>0</v>
      </c>
      <c r="W24" s="1828">
        <v>0</v>
      </c>
      <c r="X24" s="1828">
        <v>0</v>
      </c>
      <c r="Y24" s="1828">
        <v>0</v>
      </c>
      <c r="Z24" s="1828">
        <v>0</v>
      </c>
      <c r="AA24" s="1828">
        <v>0</v>
      </c>
      <c r="AB24" s="1828">
        <v>0</v>
      </c>
      <c r="AC24" s="1828">
        <v>0</v>
      </c>
      <c r="AD24" s="1828">
        <v>0</v>
      </c>
      <c r="AE24" s="1828">
        <v>0</v>
      </c>
      <c r="AF24" s="1828">
        <v>0</v>
      </c>
      <c r="AG24" s="1828">
        <v>0</v>
      </c>
      <c r="AH24" s="1828">
        <v>0</v>
      </c>
      <c r="AI24" s="1828">
        <v>0</v>
      </c>
      <c r="AJ24" s="1828">
        <v>0</v>
      </c>
      <c r="AK24" s="1828">
        <v>0</v>
      </c>
      <c r="AL24" s="1828">
        <v>0</v>
      </c>
      <c r="AM24" s="1828">
        <v>0</v>
      </c>
      <c r="AN24" s="1828">
        <v>95073.186300000001</v>
      </c>
      <c r="AO24" s="1828">
        <v>85001.301999999996</v>
      </c>
      <c r="AP24" s="1828">
        <v>70001.38</v>
      </c>
      <c r="AQ24" s="1828">
        <v>70001.404999999999</v>
      </c>
      <c r="AR24" s="1828">
        <v>0.93600000000000005</v>
      </c>
      <c r="AS24" s="1828">
        <v>30100.888999999999</v>
      </c>
      <c r="AT24" s="1828">
        <v>24297.986000000001</v>
      </c>
      <c r="AU24" s="1828">
        <v>19415.501999999997</v>
      </c>
      <c r="AV24" s="1828">
        <v>13710.519</v>
      </c>
      <c r="AW24" s="1828">
        <v>8463.023000000001</v>
      </c>
      <c r="AX24" s="1828">
        <v>92659.562000000005</v>
      </c>
      <c r="AY24" s="1828">
        <v>90077.834000000003</v>
      </c>
      <c r="AZ24" s="1828">
        <v>128946.78</v>
      </c>
      <c r="BA24" s="1828">
        <v>129871.035</v>
      </c>
      <c r="BB24" s="1828">
        <v>129121.18400000001</v>
      </c>
      <c r="BC24" s="1828">
        <v>129123.06200000001</v>
      </c>
      <c r="BD24" s="1828">
        <v>125137.622</v>
      </c>
      <c r="BE24" s="1828">
        <v>121733.557</v>
      </c>
      <c r="BF24" s="1829">
        <v>113702.21100000001</v>
      </c>
      <c r="BG24" s="1829">
        <v>101920.80500000001</v>
      </c>
      <c r="BH24" s="1830">
        <v>93610.084999999992</v>
      </c>
      <c r="BI24" s="1830">
        <v>85491.566999999995</v>
      </c>
      <c r="BJ24" s="1830">
        <v>85491.592000000004</v>
      </c>
      <c r="BK24" s="1830">
        <v>74080.581000000006</v>
      </c>
      <c r="BL24" s="1830">
        <v>126576.27</v>
      </c>
      <c r="BM24" s="1831">
        <v>142212.196</v>
      </c>
      <c r="BN24" s="1831">
        <v>137631.23199999999</v>
      </c>
      <c r="BO24" s="1831">
        <v>122452.447</v>
      </c>
      <c r="BP24" s="1830">
        <v>128927.269</v>
      </c>
      <c r="BQ24" s="1831">
        <v>123284.716</v>
      </c>
      <c r="BR24" s="1830">
        <v>122804.649</v>
      </c>
      <c r="BS24" s="1831">
        <v>33450.822999999997</v>
      </c>
      <c r="BT24" s="1831">
        <v>28903.647000000001</v>
      </c>
      <c r="BU24" s="1830">
        <v>29149.63625</v>
      </c>
      <c r="BV24" s="1831">
        <v>32046.032999999999</v>
      </c>
      <c r="BW24" s="1830">
        <v>28652.607</v>
      </c>
      <c r="BX24" s="1831">
        <v>25993.71</v>
      </c>
      <c r="BY24" s="1830">
        <v>28514.7683</v>
      </c>
      <c r="BZ24" s="1831">
        <v>24980.537909999999</v>
      </c>
      <c r="CA24" s="1830">
        <v>22582.032230000001</v>
      </c>
      <c r="CB24" s="1831">
        <v>25061.1427</v>
      </c>
      <c r="CC24" s="1830">
        <v>12287.7557</v>
      </c>
      <c r="CD24" s="1831">
        <v>28079.408210000001</v>
      </c>
      <c r="CE24" s="1830">
        <v>26560.466640000002</v>
      </c>
      <c r="CF24" s="1831">
        <v>22894.730250000001</v>
      </c>
      <c r="CG24" s="1830">
        <v>27279.846579999998</v>
      </c>
      <c r="CH24" s="1831">
        <v>28736.145</v>
      </c>
      <c r="CI24" s="1830">
        <v>17627.692999999999</v>
      </c>
      <c r="CJ24" s="1831">
        <v>17793.823</v>
      </c>
      <c r="CK24" s="1830">
        <v>15885.876</v>
      </c>
      <c r="CL24" s="1831">
        <v>14968.55</v>
      </c>
      <c r="CM24" s="1830">
        <v>15703.196</v>
      </c>
      <c r="CN24" s="1831">
        <v>15821.72</v>
      </c>
      <c r="CO24" s="1830">
        <v>16746.863000000001</v>
      </c>
      <c r="CP24" s="1831">
        <v>47922.646999999997</v>
      </c>
      <c r="CQ24" s="1830">
        <v>45182.506000000001</v>
      </c>
      <c r="CR24" s="1831">
        <v>41318.817999999999</v>
      </c>
      <c r="CS24" s="1830">
        <v>41491.148000000001</v>
      </c>
      <c r="CT24" s="1831">
        <v>34844.946000000004</v>
      </c>
      <c r="CU24" s="1830">
        <v>32253.378000000001</v>
      </c>
      <c r="CV24" s="1831">
        <v>29415.277999999998</v>
      </c>
      <c r="CW24" s="1831">
        <v>26319.329000000002</v>
      </c>
      <c r="CX24" s="1831">
        <v>24286.016</v>
      </c>
      <c r="CY24" s="1831">
        <v>19163.34</v>
      </c>
      <c r="CZ24" s="1832">
        <v>13437.642</v>
      </c>
      <c r="DA24" s="1831">
        <v>8437.6779999999999</v>
      </c>
      <c r="DB24" s="1832">
        <v>7435.2640000000001</v>
      </c>
      <c r="DC24" s="1832">
        <v>4512.0460000000003</v>
      </c>
      <c r="DD24" s="1797">
        <v>7051.1530000000002</v>
      </c>
      <c r="DE24" s="1797">
        <v>5423.5</v>
      </c>
      <c r="DF24" s="1797">
        <v>4587.5690000000004</v>
      </c>
      <c r="DG24" s="1797">
        <v>6988.8950000000004</v>
      </c>
      <c r="DH24" s="1797">
        <v>6203.03</v>
      </c>
      <c r="DI24" s="1797">
        <v>4413.55</v>
      </c>
      <c r="DJ24" s="1797">
        <v>5835.04</v>
      </c>
      <c r="DK24" s="1797">
        <v>4272.91</v>
      </c>
      <c r="DL24" s="1797">
        <v>3975.61</v>
      </c>
      <c r="DM24" s="1797">
        <v>3925.13</v>
      </c>
      <c r="DN24" s="1797">
        <v>3.89357</v>
      </c>
      <c r="DO24" s="1798">
        <v>2.17618</v>
      </c>
      <c r="DP24" s="1799">
        <v>1.0443699999999998</v>
      </c>
      <c r="DQ24" s="1799">
        <v>1.37273</v>
      </c>
      <c r="DR24" s="1799">
        <v>1.14981</v>
      </c>
      <c r="DS24" s="1799">
        <v>1.37396823</v>
      </c>
      <c r="DT24" s="1799">
        <v>1.32970448</v>
      </c>
      <c r="DU24" s="1799">
        <v>5.1112120000000001</v>
      </c>
      <c r="DV24" s="1799">
        <v>5.1474880000000001</v>
      </c>
      <c r="DW24" s="1799">
        <v>4.3918644200000001</v>
      </c>
      <c r="DX24" s="1799">
        <v>4.4672444499999999</v>
      </c>
      <c r="DY24" s="1799">
        <v>4.5254282100000003</v>
      </c>
      <c r="DZ24" s="1799">
        <v>4.2858107399999996</v>
      </c>
      <c r="EA24" s="1799">
        <v>4.3269800700000003</v>
      </c>
      <c r="EB24" s="1799">
        <v>14.045998539999999</v>
      </c>
      <c r="EC24" s="1799">
        <v>9.6066195400000005</v>
      </c>
      <c r="ED24" s="1799">
        <v>17.565743600000001</v>
      </c>
      <c r="EE24" s="1799">
        <v>20.00465063</v>
      </c>
      <c r="EF24" s="1799">
        <v>23.295996580000001</v>
      </c>
      <c r="EG24" s="1799">
        <v>16.68911992</v>
      </c>
      <c r="EH24" s="1799">
        <v>24.14611077</v>
      </c>
      <c r="EI24" s="1799">
        <v>15.1673046</v>
      </c>
      <c r="EJ24" s="1799">
        <v>15.1673046</v>
      </c>
      <c r="EK24" s="1799">
        <v>15.1673046</v>
      </c>
      <c r="EL24" s="1799">
        <v>17.910696379999997</v>
      </c>
      <c r="EM24" s="1799">
        <v>17.324915730000001</v>
      </c>
      <c r="EN24" s="1799">
        <v>22.486841999999999</v>
      </c>
      <c r="EO24" s="1799">
        <v>21.073847350000001</v>
      </c>
      <c r="EP24" s="1799">
        <v>21.204081080000005</v>
      </c>
      <c r="EQ24" s="1799">
        <v>21.24081803</v>
      </c>
      <c r="ER24" s="1799">
        <v>21.092276049999999</v>
      </c>
      <c r="ES24" s="1799">
        <v>20.331259450000001</v>
      </c>
      <c r="ET24" s="1799">
        <v>20.339659520000005</v>
      </c>
      <c r="EU24" s="1799">
        <v>19.404682299999997</v>
      </c>
      <c r="EV24" s="1799">
        <v>37.542772499999998</v>
      </c>
      <c r="EW24" s="1799">
        <v>41.284364568492009</v>
      </c>
      <c r="EX24" s="1799">
        <v>61.198202936766002</v>
      </c>
      <c r="EY24" s="1799">
        <v>100.65072755822</v>
      </c>
      <c r="EZ24" s="1799">
        <v>113.49851120000001</v>
      </c>
      <c r="FA24" s="1799">
        <v>115.1094597</v>
      </c>
      <c r="FB24" s="1799">
        <v>116.47825534</v>
      </c>
      <c r="FC24" s="1799">
        <v>119.52908927321606</v>
      </c>
      <c r="FD24" s="1799">
        <v>114.4213855</v>
      </c>
      <c r="FE24" s="1799">
        <v>228.45056879000001</v>
      </c>
      <c r="FF24" s="1799">
        <v>318.96404699999999</v>
      </c>
      <c r="FG24" s="1799">
        <v>432.21664287065988</v>
      </c>
      <c r="FH24" s="1799">
        <v>559.82201921708986</v>
      </c>
      <c r="FI24" s="1799">
        <v>4599.1457996600002</v>
      </c>
      <c r="FJ24" s="1799">
        <v>10133.464695677814</v>
      </c>
      <c r="FK24" s="1799">
        <v>7368.0914686466995</v>
      </c>
      <c r="FL24" s="1799">
        <v>7469.94902525</v>
      </c>
      <c r="FM24" s="1799">
        <v>9935.8170872600003</v>
      </c>
      <c r="FN24" s="1799">
        <v>10816.829856750001</v>
      </c>
      <c r="FO24" s="1799">
        <v>10921.42312709</v>
      </c>
      <c r="FP24" s="1799">
        <v>12325.296663369998</v>
      </c>
      <c r="FQ24" s="1799">
        <v>17912.408903790001</v>
      </c>
      <c r="FR24" s="1799">
        <v>26073.063104805002</v>
      </c>
      <c r="FS24" s="1799">
        <v>47609.34518733</v>
      </c>
      <c r="FT24" s="1799">
        <v>243.8423187030773</v>
      </c>
      <c r="FU24" s="1799">
        <v>29.634052176069005</v>
      </c>
      <c r="FV24" s="1799">
        <v>24.699598175132</v>
      </c>
      <c r="FW24" s="1799">
        <v>25.129676229299999</v>
      </c>
      <c r="FX24" s="1799">
        <v>126.04970952735201</v>
      </c>
      <c r="FY24" s="1799">
        <v>440.14604442324685</v>
      </c>
      <c r="FZ24" s="1799">
        <v>538.99987129214287</v>
      </c>
      <c r="GA24" s="1799">
        <v>258.95470227194693</v>
      </c>
      <c r="GB24" s="1799">
        <v>248.93891865768677</v>
      </c>
      <c r="GC24" s="1799">
        <v>342.86724728800795</v>
      </c>
      <c r="GD24" s="1799">
        <v>525.18587213260992</v>
      </c>
      <c r="GE24" s="1799">
        <v>509.00801503350368</v>
      </c>
      <c r="GF24" s="1799">
        <v>477.99501501492591</v>
      </c>
      <c r="GG24" s="1799">
        <v>469.50527358418714</v>
      </c>
      <c r="GH24" s="1799">
        <v>508.80760698346006</v>
      </c>
      <c r="GI24" s="1799">
        <v>454.13112369885403</v>
      </c>
      <c r="GJ24" s="1799">
        <v>540.43982592968428</v>
      </c>
      <c r="GK24" s="1799">
        <v>561.9531819524741</v>
      </c>
      <c r="GL24" s="1799">
        <v>539.18536014164897</v>
      </c>
      <c r="GM24" s="1799">
        <v>515.30210025780025</v>
      </c>
      <c r="GN24" s="1799">
        <v>453.93496999999996</v>
      </c>
      <c r="GO24" s="1799">
        <v>429.78750235117974</v>
      </c>
      <c r="GP24" s="1799">
        <v>12.671080877262686</v>
      </c>
      <c r="GQ24" s="1799">
        <v>11.410695764158</v>
      </c>
      <c r="GR24" s="1801"/>
      <c r="GS24" s="1801"/>
      <c r="GT24" s="1801"/>
      <c r="GU24" s="1801"/>
      <c r="GV24" s="1801"/>
      <c r="GW24" s="1801"/>
      <c r="GX24" s="1801"/>
      <c r="GY24" s="1801"/>
      <c r="GZ24" s="1801"/>
      <c r="HA24" s="1801"/>
      <c r="HB24" s="1801"/>
      <c r="HC24" s="1801"/>
      <c r="HD24" s="1801"/>
      <c r="HE24" s="1801"/>
      <c r="HF24" s="1801"/>
      <c r="HG24" s="1801"/>
      <c r="HH24" s="1801"/>
      <c r="HI24" s="1802"/>
      <c r="HJ24" s="1802"/>
      <c r="HK24" s="1802"/>
      <c r="HL24" s="1802"/>
      <c r="HM24" s="1802"/>
      <c r="HN24" s="1802"/>
      <c r="HO24" s="1802"/>
      <c r="HP24" s="1802"/>
      <c r="HQ24" s="1802"/>
      <c r="HR24" s="1802"/>
      <c r="HS24" s="1802"/>
      <c r="HT24" s="1802"/>
      <c r="HU24" s="1802"/>
      <c r="HV24" s="1802"/>
      <c r="HW24" s="1802"/>
      <c r="HX24" s="1802"/>
      <c r="HY24" s="1802"/>
      <c r="HZ24" s="1802"/>
      <c r="IA24" s="1802"/>
      <c r="IB24" s="1802"/>
      <c r="IC24" s="1802"/>
      <c r="ID24" s="1802"/>
      <c r="IE24" s="1802"/>
      <c r="IF24" s="1802"/>
      <c r="IG24" s="1802"/>
      <c r="IH24" s="1802"/>
      <c r="II24" s="1802"/>
      <c r="IJ24" s="1802"/>
      <c r="IK24" s="1802"/>
      <c r="IL24" s="1802"/>
      <c r="IM24" s="1802"/>
      <c r="IN24" s="1802"/>
      <c r="IO24" s="1802"/>
      <c r="IP24" s="1802"/>
      <c r="IQ24" s="1802"/>
      <c r="IR24" s="1802"/>
      <c r="IS24" s="1802"/>
      <c r="IT24" s="1802"/>
      <c r="IU24" s="1802"/>
      <c r="IV24" s="1802"/>
      <c r="IW24" s="1802"/>
      <c r="IX24" s="1802"/>
      <c r="IY24" s="1802"/>
      <c r="IZ24" s="1802"/>
      <c r="JA24" s="1802"/>
      <c r="JB24" s="1802"/>
      <c r="JC24" s="1802"/>
      <c r="JD24" s="1802"/>
      <c r="JE24" s="1802"/>
      <c r="JF24" s="1802"/>
      <c r="JG24" s="1802"/>
      <c r="JH24" s="1802"/>
      <c r="JI24" s="1802"/>
      <c r="JJ24" s="1802"/>
      <c r="JK24" s="1802"/>
    </row>
    <row r="25" spans="1:271" s="1803" customFormat="1" ht="15">
      <c r="A25" s="1790"/>
      <c r="B25" s="1791"/>
      <c r="C25" s="1827" t="s">
        <v>1832</v>
      </c>
      <c r="D25" s="1828"/>
      <c r="E25" s="1828"/>
      <c r="F25" s="1828"/>
      <c r="G25" s="1828"/>
      <c r="H25" s="1828"/>
      <c r="I25" s="1828"/>
      <c r="J25" s="1828"/>
      <c r="K25" s="1828"/>
      <c r="L25" s="1828"/>
      <c r="M25" s="1828"/>
      <c r="N25" s="1828"/>
      <c r="O25" s="1828"/>
      <c r="P25" s="1828"/>
      <c r="Q25" s="1828"/>
      <c r="R25" s="1828"/>
      <c r="S25" s="1828"/>
      <c r="T25" s="1828"/>
      <c r="U25" s="1828"/>
      <c r="V25" s="1828"/>
      <c r="W25" s="1828"/>
      <c r="X25" s="1828"/>
      <c r="Y25" s="1828"/>
      <c r="Z25" s="1828"/>
      <c r="AA25" s="1828"/>
      <c r="AB25" s="1828"/>
      <c r="AC25" s="1828"/>
      <c r="AD25" s="1828"/>
      <c r="AE25" s="1828"/>
      <c r="AF25" s="1828"/>
      <c r="AG25" s="1828"/>
      <c r="AH25" s="1828"/>
      <c r="AI25" s="1828"/>
      <c r="AJ25" s="1828"/>
      <c r="AK25" s="1828"/>
      <c r="AL25" s="1828"/>
      <c r="AM25" s="1828"/>
      <c r="AN25" s="1828"/>
      <c r="AO25" s="1828"/>
      <c r="AP25" s="1828"/>
      <c r="AQ25" s="1828"/>
      <c r="AR25" s="1828"/>
      <c r="AS25" s="1828"/>
      <c r="AT25" s="1828"/>
      <c r="AU25" s="1828"/>
      <c r="AV25" s="1828"/>
      <c r="AW25" s="1828"/>
      <c r="AX25" s="1828"/>
      <c r="AY25" s="1828"/>
      <c r="AZ25" s="1828"/>
      <c r="BA25" s="1828"/>
      <c r="BB25" s="1828"/>
      <c r="BC25" s="1828"/>
      <c r="BD25" s="1828"/>
      <c r="BE25" s="1828"/>
      <c r="BF25" s="1829"/>
      <c r="BG25" s="1829"/>
      <c r="BH25" s="1830"/>
      <c r="BI25" s="1830"/>
      <c r="BJ25" s="1830"/>
      <c r="BK25" s="1830"/>
      <c r="BL25" s="1830"/>
      <c r="BM25" s="1831"/>
      <c r="BN25" s="1831"/>
      <c r="BO25" s="1831"/>
      <c r="BP25" s="1830"/>
      <c r="BQ25" s="1831"/>
      <c r="BR25" s="1830"/>
      <c r="BS25" s="1831"/>
      <c r="BT25" s="1831"/>
      <c r="BU25" s="1830"/>
      <c r="BV25" s="1831"/>
      <c r="BW25" s="1830"/>
      <c r="BX25" s="1831"/>
      <c r="BY25" s="1830"/>
      <c r="BZ25" s="1831"/>
      <c r="CA25" s="1830"/>
      <c r="CB25" s="1831"/>
      <c r="CC25" s="1830"/>
      <c r="CD25" s="1831"/>
      <c r="CE25" s="1830"/>
      <c r="CF25" s="1831"/>
      <c r="CG25" s="1830"/>
      <c r="CH25" s="1831"/>
      <c r="CI25" s="1830"/>
      <c r="CJ25" s="1831"/>
      <c r="CK25" s="1830"/>
      <c r="CL25" s="1831"/>
      <c r="CM25" s="1830"/>
      <c r="CN25" s="1831"/>
      <c r="CO25" s="1830"/>
      <c r="CP25" s="1831"/>
      <c r="CQ25" s="1830"/>
      <c r="CR25" s="1831"/>
      <c r="CS25" s="1830"/>
      <c r="CT25" s="1831"/>
      <c r="CU25" s="1830"/>
      <c r="CV25" s="1831"/>
      <c r="CW25" s="1831"/>
      <c r="CX25" s="1831"/>
      <c r="CY25" s="1831"/>
      <c r="CZ25" s="1832"/>
      <c r="DA25" s="1831"/>
      <c r="DB25" s="1832"/>
      <c r="DC25" s="1832"/>
      <c r="DD25" s="1797"/>
      <c r="DE25" s="1797"/>
      <c r="DF25" s="1797"/>
      <c r="DG25" s="1797"/>
      <c r="DH25" s="1797"/>
      <c r="DI25" s="1797"/>
      <c r="DJ25" s="1797"/>
      <c r="DK25" s="1797"/>
      <c r="DL25" s="1797"/>
      <c r="DM25" s="1797"/>
      <c r="DN25" s="1797"/>
      <c r="DO25" s="1798"/>
      <c r="DP25" s="1799"/>
      <c r="DQ25" s="1799"/>
      <c r="DR25" s="1799"/>
      <c r="DS25" s="1799"/>
      <c r="DT25" s="1799"/>
      <c r="DU25" s="1799"/>
      <c r="DV25" s="1799"/>
      <c r="DW25" s="1799"/>
      <c r="DX25" s="1799"/>
      <c r="DY25" s="1799"/>
      <c r="DZ25" s="1799"/>
      <c r="EA25" s="1799"/>
      <c r="EB25" s="1799"/>
      <c r="EC25" s="1799"/>
      <c r="ED25" s="1799"/>
      <c r="EE25" s="1799"/>
      <c r="EF25" s="1799"/>
      <c r="EG25" s="1799"/>
      <c r="EH25" s="1799"/>
      <c r="EI25" s="1799"/>
      <c r="EJ25" s="1799"/>
      <c r="EK25" s="1799"/>
      <c r="EL25" s="1799"/>
      <c r="EM25" s="1799"/>
      <c r="EN25" s="1799"/>
      <c r="EO25" s="1799"/>
      <c r="EP25" s="1799"/>
      <c r="EQ25" s="1799"/>
      <c r="ER25" s="1799"/>
      <c r="ES25" s="1799"/>
      <c r="ET25" s="1799"/>
      <c r="EU25" s="1799"/>
      <c r="EV25" s="1799"/>
      <c r="EW25" s="1799"/>
      <c r="EX25" s="1799"/>
      <c r="EY25" s="1799"/>
      <c r="EZ25" s="1799"/>
      <c r="FA25" s="1799"/>
      <c r="FB25" s="1799"/>
      <c r="FC25" s="1799"/>
      <c r="FD25" s="1799"/>
      <c r="FE25" s="1799"/>
      <c r="FF25" s="1799"/>
      <c r="FG25" s="1799"/>
      <c r="FH25" s="1799"/>
      <c r="FI25" s="1799"/>
      <c r="FJ25" s="1799"/>
      <c r="FK25" s="1799"/>
      <c r="FL25" s="1799"/>
      <c r="FM25" s="1799"/>
      <c r="FN25" s="1799"/>
      <c r="FO25" s="1799"/>
      <c r="FP25" s="1799"/>
      <c r="FQ25" s="1799"/>
      <c r="FR25" s="1799"/>
      <c r="FS25" s="1799"/>
      <c r="FT25" s="1799"/>
      <c r="FU25" s="1799"/>
      <c r="FV25" s="1799"/>
      <c r="FW25" s="1799">
        <v>0</v>
      </c>
      <c r="FX25" s="1799">
        <v>0</v>
      </c>
      <c r="FY25" s="1799">
        <v>392.59916622324681</v>
      </c>
      <c r="FZ25" s="1799">
        <v>537.48323102214295</v>
      </c>
      <c r="GA25" s="1799">
        <v>256.7879431119469</v>
      </c>
      <c r="GB25" s="1799">
        <v>248.34746272178674</v>
      </c>
      <c r="GC25" s="1799">
        <v>335.72669400268791</v>
      </c>
      <c r="GD25" s="1799">
        <v>515.89111670260991</v>
      </c>
      <c r="GE25" s="1799">
        <v>500.07719906804169</v>
      </c>
      <c r="GF25" s="1799">
        <v>474.00253122492586</v>
      </c>
      <c r="GG25" s="1799">
        <v>460.63828619418717</v>
      </c>
      <c r="GH25" s="1799">
        <v>505.05344332606353</v>
      </c>
      <c r="GI25" s="1799">
        <v>445.277602958854</v>
      </c>
      <c r="GJ25" s="1799">
        <v>530.49272772614813</v>
      </c>
      <c r="GK25" s="1799">
        <v>550.55917122240396</v>
      </c>
      <c r="GL25" s="1799">
        <v>533.20863762164913</v>
      </c>
      <c r="GM25" s="1799">
        <v>509.52274559780017</v>
      </c>
      <c r="GN25" s="1799">
        <v>448.57895000000002</v>
      </c>
      <c r="GO25" s="1799">
        <v>424.57014369332273</v>
      </c>
      <c r="GP25" s="1799">
        <v>12.538789419405687</v>
      </c>
      <c r="GQ25" s="1799">
        <v>11.277671886300999</v>
      </c>
      <c r="GR25" s="1801"/>
      <c r="GS25" s="1801"/>
      <c r="GT25" s="1801"/>
      <c r="GU25" s="1801"/>
      <c r="GV25" s="1801"/>
      <c r="GW25" s="1801"/>
      <c r="GX25" s="1801"/>
      <c r="GY25" s="1801"/>
      <c r="GZ25" s="1801"/>
      <c r="HA25" s="1801"/>
      <c r="HB25" s="1801"/>
      <c r="HC25" s="1801"/>
      <c r="HD25" s="1801"/>
      <c r="HE25" s="1801"/>
      <c r="HF25" s="1801"/>
      <c r="HG25" s="1801"/>
      <c r="HH25" s="1801"/>
      <c r="HI25" s="1802"/>
      <c r="HJ25" s="1802"/>
      <c r="HK25" s="1802"/>
      <c r="HL25" s="1802"/>
      <c r="HM25" s="1802"/>
      <c r="HN25" s="1802"/>
      <c r="HO25" s="1802"/>
      <c r="HP25" s="1802"/>
      <c r="HQ25" s="1802"/>
      <c r="HR25" s="1802"/>
      <c r="HS25" s="1802"/>
      <c r="HT25" s="1802"/>
      <c r="HU25" s="1802"/>
      <c r="HV25" s="1802"/>
      <c r="HW25" s="1802"/>
      <c r="HX25" s="1802"/>
      <c r="HY25" s="1802"/>
      <c r="HZ25" s="1802"/>
      <c r="IA25" s="1802"/>
      <c r="IB25" s="1802"/>
      <c r="IC25" s="1802"/>
      <c r="ID25" s="1802"/>
      <c r="IE25" s="1802"/>
      <c r="IF25" s="1802"/>
      <c r="IG25" s="1802"/>
      <c r="IH25" s="1802"/>
      <c r="II25" s="1802"/>
      <c r="IJ25" s="1802"/>
      <c r="IK25" s="1802"/>
      <c r="IL25" s="1802"/>
      <c r="IM25" s="1802"/>
      <c r="IN25" s="1802"/>
      <c r="IO25" s="1802"/>
      <c r="IP25" s="1802"/>
      <c r="IQ25" s="1802"/>
      <c r="IR25" s="1802"/>
      <c r="IS25" s="1802"/>
      <c r="IT25" s="1802"/>
      <c r="IU25" s="1802"/>
      <c r="IV25" s="1802"/>
      <c r="IW25" s="1802"/>
      <c r="IX25" s="1802"/>
      <c r="IY25" s="1802"/>
      <c r="IZ25" s="1802"/>
      <c r="JA25" s="1802"/>
      <c r="JB25" s="1802"/>
      <c r="JC25" s="1802"/>
      <c r="JD25" s="1802"/>
      <c r="JE25" s="1802"/>
      <c r="JF25" s="1802"/>
      <c r="JG25" s="1802"/>
      <c r="JH25" s="1802"/>
      <c r="JI25" s="1802"/>
      <c r="JJ25" s="1802"/>
      <c r="JK25" s="1802"/>
    </row>
    <row r="26" spans="1:271" s="1803" customFormat="1" ht="15">
      <c r="A26" s="1790"/>
      <c r="B26" s="1791"/>
      <c r="C26" s="1827" t="s">
        <v>1748</v>
      </c>
      <c r="D26" s="1829">
        <v>0</v>
      </c>
      <c r="E26" s="1829">
        <v>0</v>
      </c>
      <c r="F26" s="1829">
        <v>0</v>
      </c>
      <c r="G26" s="1829">
        <v>0</v>
      </c>
      <c r="H26" s="1828">
        <v>0</v>
      </c>
      <c r="I26" s="1828">
        <v>0</v>
      </c>
      <c r="J26" s="1828">
        <v>0</v>
      </c>
      <c r="K26" s="1828">
        <v>0</v>
      </c>
      <c r="L26" s="1828">
        <v>0</v>
      </c>
      <c r="M26" s="1828">
        <v>0</v>
      </c>
      <c r="N26" s="1828">
        <v>0</v>
      </c>
      <c r="O26" s="1828">
        <v>0</v>
      </c>
      <c r="P26" s="1828">
        <v>0</v>
      </c>
      <c r="Q26" s="1828">
        <v>0</v>
      </c>
      <c r="R26" s="1828">
        <v>0</v>
      </c>
      <c r="S26" s="1828">
        <v>0</v>
      </c>
      <c r="T26" s="1828">
        <v>0</v>
      </c>
      <c r="U26" s="1828">
        <v>0</v>
      </c>
      <c r="V26" s="1828">
        <v>0</v>
      </c>
      <c r="W26" s="1828">
        <v>0</v>
      </c>
      <c r="X26" s="1828">
        <v>0</v>
      </c>
      <c r="Y26" s="1828">
        <v>0</v>
      </c>
      <c r="Z26" s="1828">
        <v>0</v>
      </c>
      <c r="AA26" s="1828">
        <v>0</v>
      </c>
      <c r="AB26" s="1828">
        <v>0</v>
      </c>
      <c r="AC26" s="1828">
        <v>0</v>
      </c>
      <c r="AD26" s="1828">
        <v>0</v>
      </c>
      <c r="AE26" s="1828">
        <v>0</v>
      </c>
      <c r="AF26" s="1828">
        <v>0</v>
      </c>
      <c r="AG26" s="1828">
        <v>0</v>
      </c>
      <c r="AH26" s="1828">
        <v>0</v>
      </c>
      <c r="AI26" s="1828">
        <v>0</v>
      </c>
      <c r="AJ26" s="1828">
        <v>0</v>
      </c>
      <c r="AK26" s="1828">
        <v>0</v>
      </c>
      <c r="AL26" s="1828">
        <v>0</v>
      </c>
      <c r="AM26" s="1828">
        <v>0</v>
      </c>
      <c r="AN26" s="1828">
        <v>0</v>
      </c>
      <c r="AO26" s="1828">
        <v>0</v>
      </c>
      <c r="AP26" s="1828">
        <v>0</v>
      </c>
      <c r="AQ26" s="1828">
        <v>0</v>
      </c>
      <c r="AR26" s="1828">
        <v>0</v>
      </c>
      <c r="AS26" s="1828">
        <v>0</v>
      </c>
      <c r="AT26" s="1828">
        <v>0</v>
      </c>
      <c r="AU26" s="1828">
        <v>0</v>
      </c>
      <c r="AV26" s="1828">
        <v>0</v>
      </c>
      <c r="AW26" s="1828">
        <v>0</v>
      </c>
      <c r="AX26" s="1828">
        <v>0</v>
      </c>
      <c r="AY26" s="1828">
        <v>0</v>
      </c>
      <c r="AZ26" s="1828">
        <v>0</v>
      </c>
      <c r="BA26" s="1828">
        <v>0</v>
      </c>
      <c r="BB26" s="1828">
        <v>0</v>
      </c>
      <c r="BC26" s="1828">
        <v>0</v>
      </c>
      <c r="BD26" s="1828">
        <v>0</v>
      </c>
      <c r="BE26" s="1828">
        <v>0</v>
      </c>
      <c r="BF26" s="1829">
        <v>0</v>
      </c>
      <c r="BG26" s="1829">
        <v>0</v>
      </c>
      <c r="BH26" s="1830">
        <v>0</v>
      </c>
      <c r="BI26" s="1830">
        <v>0</v>
      </c>
      <c r="BJ26" s="1830">
        <v>0</v>
      </c>
      <c r="BK26" s="1830">
        <v>0</v>
      </c>
      <c r="BL26" s="1830">
        <v>0</v>
      </c>
      <c r="BM26" s="1831">
        <v>0</v>
      </c>
      <c r="BN26" s="1831">
        <v>0</v>
      </c>
      <c r="BO26" s="1831">
        <v>0</v>
      </c>
      <c r="BP26" s="1830">
        <v>0</v>
      </c>
      <c r="BQ26" s="1831">
        <v>0</v>
      </c>
      <c r="BR26" s="1830">
        <v>0</v>
      </c>
      <c r="BS26" s="1831">
        <v>0</v>
      </c>
      <c r="BT26" s="1831">
        <v>0</v>
      </c>
      <c r="BU26" s="1830">
        <v>0</v>
      </c>
      <c r="BV26" s="1831">
        <v>0</v>
      </c>
      <c r="BW26" s="1830">
        <v>0</v>
      </c>
      <c r="BX26" s="1831">
        <v>0</v>
      </c>
      <c r="BY26" s="1830">
        <v>0</v>
      </c>
      <c r="BZ26" s="1831">
        <v>0</v>
      </c>
      <c r="CA26" s="1830">
        <v>0</v>
      </c>
      <c r="CB26" s="1831">
        <v>0</v>
      </c>
      <c r="CC26" s="1830">
        <v>0</v>
      </c>
      <c r="CD26" s="1831">
        <v>0</v>
      </c>
      <c r="CE26" s="1830">
        <v>0</v>
      </c>
      <c r="CF26" s="1831">
        <v>0</v>
      </c>
      <c r="CG26" s="1830">
        <v>0</v>
      </c>
      <c r="CH26" s="1831">
        <v>0</v>
      </c>
      <c r="CI26" s="1830">
        <v>0</v>
      </c>
      <c r="CJ26" s="1831">
        <v>0</v>
      </c>
      <c r="CK26" s="1830">
        <v>0</v>
      </c>
      <c r="CL26" s="1831">
        <v>0</v>
      </c>
      <c r="CM26" s="1830">
        <v>0</v>
      </c>
      <c r="CN26" s="1831">
        <v>0</v>
      </c>
      <c r="CO26" s="1830">
        <v>0</v>
      </c>
      <c r="CP26" s="1831">
        <v>0</v>
      </c>
      <c r="CQ26" s="1830">
        <v>0</v>
      </c>
      <c r="CR26" s="1831">
        <v>0</v>
      </c>
      <c r="CS26" s="1830">
        <v>0</v>
      </c>
      <c r="CT26" s="1831">
        <v>0</v>
      </c>
      <c r="CU26" s="1830">
        <v>0</v>
      </c>
      <c r="CV26" s="1831">
        <v>0</v>
      </c>
      <c r="CW26" s="1831">
        <v>0</v>
      </c>
      <c r="CX26" s="1831">
        <v>0</v>
      </c>
      <c r="CY26" s="1831">
        <v>0</v>
      </c>
      <c r="CZ26" s="1832">
        <v>0</v>
      </c>
      <c r="DA26" s="1831">
        <v>0</v>
      </c>
      <c r="DB26" s="1832">
        <v>0</v>
      </c>
      <c r="DC26" s="1832">
        <v>0</v>
      </c>
      <c r="DD26" s="1832">
        <v>0</v>
      </c>
      <c r="DE26" s="1832">
        <v>0</v>
      </c>
      <c r="DF26" s="1832">
        <v>0</v>
      </c>
      <c r="DG26" s="1832">
        <v>0</v>
      </c>
      <c r="DH26" s="1832" t="s">
        <v>1821</v>
      </c>
      <c r="DI26" s="1832" t="s">
        <v>1821</v>
      </c>
      <c r="DJ26" s="1832" t="s">
        <v>1822</v>
      </c>
      <c r="DK26" s="1832" t="s">
        <v>1822</v>
      </c>
      <c r="DL26" s="1832" t="s">
        <v>1822</v>
      </c>
      <c r="DM26" s="1832" t="s">
        <v>1822</v>
      </c>
      <c r="DN26" s="1832" t="s">
        <v>1822</v>
      </c>
      <c r="DO26" s="1830" t="s">
        <v>1822</v>
      </c>
      <c r="DP26" s="1831" t="s">
        <v>1823</v>
      </c>
      <c r="DQ26" s="1831" t="s">
        <v>1823</v>
      </c>
      <c r="DR26" s="1831" t="s">
        <v>1824</v>
      </c>
      <c r="DS26" s="1831">
        <v>0</v>
      </c>
      <c r="DT26" s="1831">
        <v>0</v>
      </c>
      <c r="DU26" s="1831">
        <v>0</v>
      </c>
      <c r="DV26" s="1831">
        <v>0</v>
      </c>
      <c r="DW26" s="1831">
        <v>0</v>
      </c>
      <c r="DX26" s="1831">
        <v>0</v>
      </c>
      <c r="DY26" s="1831">
        <v>0</v>
      </c>
      <c r="DZ26" s="1831">
        <v>0</v>
      </c>
      <c r="EA26" s="1831">
        <v>0</v>
      </c>
      <c r="EB26" s="1831">
        <v>0</v>
      </c>
      <c r="EC26" s="1831">
        <v>0</v>
      </c>
      <c r="ED26" s="1831">
        <v>0</v>
      </c>
      <c r="EE26" s="1831">
        <v>0</v>
      </c>
      <c r="EF26" s="1831">
        <v>0</v>
      </c>
      <c r="EG26" s="1831">
        <v>0</v>
      </c>
      <c r="EH26" s="1831">
        <v>0</v>
      </c>
      <c r="EI26" s="1831">
        <v>0</v>
      </c>
      <c r="EJ26" s="1831">
        <v>0</v>
      </c>
      <c r="EK26" s="1831">
        <v>0</v>
      </c>
      <c r="EL26" s="1831">
        <v>0</v>
      </c>
      <c r="EM26" s="1831">
        <v>0</v>
      </c>
      <c r="EN26" s="1831">
        <v>0</v>
      </c>
      <c r="EO26" s="1831">
        <v>0</v>
      </c>
      <c r="EP26" s="1831">
        <v>0</v>
      </c>
      <c r="EQ26" s="1831">
        <v>0</v>
      </c>
      <c r="ER26" s="1831">
        <v>0</v>
      </c>
      <c r="ES26" s="1831">
        <v>0</v>
      </c>
      <c r="ET26" s="1831">
        <v>0</v>
      </c>
      <c r="EU26" s="1831">
        <v>0</v>
      </c>
      <c r="EV26" s="1831">
        <v>0</v>
      </c>
      <c r="EW26" s="1831">
        <v>0</v>
      </c>
      <c r="EX26" s="1831">
        <v>0</v>
      </c>
      <c r="EY26" s="1831">
        <v>0</v>
      </c>
      <c r="EZ26" s="1831">
        <v>0</v>
      </c>
      <c r="FA26" s="1831">
        <v>0</v>
      </c>
      <c r="FB26" s="1831">
        <v>0</v>
      </c>
      <c r="FC26" s="1831">
        <v>0</v>
      </c>
      <c r="FD26" s="1831">
        <v>0</v>
      </c>
      <c r="FE26" s="1831">
        <v>0</v>
      </c>
      <c r="FF26" s="1831">
        <v>0</v>
      </c>
      <c r="FG26" s="1831">
        <v>0</v>
      </c>
      <c r="FH26" s="1831">
        <v>0</v>
      </c>
      <c r="FI26" s="1831">
        <v>0</v>
      </c>
      <c r="FJ26" s="1831">
        <v>0</v>
      </c>
      <c r="FK26" s="1831">
        <v>0</v>
      </c>
      <c r="FL26" s="1831">
        <v>0</v>
      </c>
      <c r="FM26" s="1831">
        <v>0</v>
      </c>
      <c r="FN26" s="1831">
        <v>0</v>
      </c>
      <c r="FO26" s="1831">
        <v>0</v>
      </c>
      <c r="FP26" s="1831">
        <v>0</v>
      </c>
      <c r="FQ26" s="1831">
        <v>0</v>
      </c>
      <c r="FR26" s="1831">
        <v>0</v>
      </c>
      <c r="FS26" s="1831">
        <v>0</v>
      </c>
      <c r="FT26" s="1831">
        <v>0</v>
      </c>
      <c r="FU26" s="1831">
        <v>0</v>
      </c>
      <c r="FV26" s="1831">
        <v>0</v>
      </c>
      <c r="FW26" s="1831">
        <v>0</v>
      </c>
      <c r="FX26" s="1831">
        <v>0</v>
      </c>
      <c r="FY26" s="1831">
        <v>0</v>
      </c>
      <c r="FZ26" s="1831">
        <v>0</v>
      </c>
      <c r="GA26" s="1831">
        <v>0</v>
      </c>
      <c r="GB26" s="1831">
        <v>0</v>
      </c>
      <c r="GC26" s="1831">
        <v>0</v>
      </c>
      <c r="GD26" s="1831">
        <v>0</v>
      </c>
      <c r="GE26" s="1831">
        <v>0</v>
      </c>
      <c r="GF26" s="1831">
        <v>0</v>
      </c>
      <c r="GG26" s="1831">
        <v>0</v>
      </c>
      <c r="GH26" s="1831">
        <v>0</v>
      </c>
      <c r="GI26" s="1831">
        <v>0</v>
      </c>
      <c r="GJ26" s="1831">
        <v>0</v>
      </c>
      <c r="GK26" s="1831">
        <v>0</v>
      </c>
      <c r="GL26" s="1831">
        <v>0</v>
      </c>
      <c r="GM26" s="1831">
        <v>0</v>
      </c>
      <c r="GN26" s="1831">
        <v>0</v>
      </c>
      <c r="GO26" s="1831">
        <v>0</v>
      </c>
      <c r="GP26" s="1831">
        <v>0</v>
      </c>
      <c r="GQ26" s="1831">
        <v>0</v>
      </c>
      <c r="GR26" s="1801"/>
      <c r="GS26" s="1801"/>
      <c r="GT26" s="1801"/>
      <c r="GU26" s="1801"/>
      <c r="GV26" s="1801"/>
      <c r="GW26" s="1801"/>
      <c r="GX26" s="1801"/>
      <c r="GY26" s="1801"/>
      <c r="GZ26" s="1801"/>
      <c r="HA26" s="1801"/>
      <c r="HB26" s="1801"/>
      <c r="HC26" s="1801"/>
      <c r="HD26" s="1801"/>
      <c r="HE26" s="1801"/>
      <c r="HF26" s="1801"/>
      <c r="HG26" s="1801"/>
      <c r="HH26" s="1801"/>
      <c r="HI26" s="1802"/>
      <c r="HJ26" s="1802"/>
      <c r="HK26" s="1802"/>
      <c r="HL26" s="1802"/>
      <c r="HM26" s="1802"/>
      <c r="HN26" s="1802"/>
      <c r="HO26" s="1802"/>
      <c r="HP26" s="1802"/>
      <c r="HQ26" s="1802"/>
      <c r="HR26" s="1802"/>
      <c r="HS26" s="1802"/>
      <c r="HT26" s="1802"/>
      <c r="HU26" s="1802"/>
      <c r="HV26" s="1802"/>
      <c r="HW26" s="1802"/>
      <c r="HX26" s="1802"/>
      <c r="HY26" s="1802"/>
      <c r="HZ26" s="1802"/>
      <c r="IA26" s="1802"/>
      <c r="IB26" s="1802"/>
      <c r="IC26" s="1802"/>
      <c r="ID26" s="1802"/>
      <c r="IE26" s="1802"/>
      <c r="IF26" s="1802"/>
      <c r="IG26" s="1802"/>
      <c r="IH26" s="1802"/>
      <c r="II26" s="1802"/>
      <c r="IJ26" s="1802"/>
      <c r="IK26" s="1802"/>
      <c r="IL26" s="1802"/>
      <c r="IM26" s="1802"/>
      <c r="IN26" s="1802"/>
      <c r="IO26" s="1802"/>
      <c r="IP26" s="1802"/>
      <c r="IQ26" s="1802"/>
      <c r="IR26" s="1802"/>
      <c r="IS26" s="1802"/>
      <c r="IT26" s="1802"/>
      <c r="IU26" s="1802"/>
      <c r="IV26" s="1802"/>
      <c r="IW26" s="1802"/>
      <c r="IX26" s="1802"/>
      <c r="IY26" s="1802"/>
      <c r="IZ26" s="1802"/>
      <c r="JA26" s="1802"/>
      <c r="JB26" s="1802"/>
      <c r="JC26" s="1802"/>
      <c r="JD26" s="1802"/>
      <c r="JE26" s="1802"/>
      <c r="JF26" s="1802"/>
      <c r="JG26" s="1802"/>
      <c r="JH26" s="1802"/>
      <c r="JI26" s="1802"/>
      <c r="JJ26" s="1802"/>
      <c r="JK26" s="1802"/>
    </row>
    <row r="27" spans="1:271" s="1805" customFormat="1" ht="15">
      <c r="A27" s="1783"/>
      <c r="B27" s="1780"/>
      <c r="C27" s="1833" t="s">
        <v>1735</v>
      </c>
      <c r="D27" s="1810">
        <v>0</v>
      </c>
      <c r="E27" s="1810">
        <v>0</v>
      </c>
      <c r="F27" s="1810">
        <v>0</v>
      </c>
      <c r="G27" s="1810">
        <v>0</v>
      </c>
      <c r="H27" s="1810">
        <v>0</v>
      </c>
      <c r="I27" s="1810">
        <v>0</v>
      </c>
      <c r="J27" s="1810">
        <v>0</v>
      </c>
      <c r="K27" s="1810">
        <v>0</v>
      </c>
      <c r="L27" s="1810">
        <v>0</v>
      </c>
      <c r="M27" s="1810">
        <v>0</v>
      </c>
      <c r="N27" s="1810">
        <v>0</v>
      </c>
      <c r="O27" s="1810">
        <v>0</v>
      </c>
      <c r="P27" s="1810">
        <v>104590.22470000001</v>
      </c>
      <c r="Q27" s="1810">
        <v>0</v>
      </c>
      <c r="R27" s="1810">
        <v>0</v>
      </c>
      <c r="S27" s="1810">
        <v>0</v>
      </c>
      <c r="T27" s="1810">
        <v>0</v>
      </c>
      <c r="U27" s="1810">
        <v>0</v>
      </c>
      <c r="V27" s="1810">
        <v>0</v>
      </c>
      <c r="W27" s="1810">
        <v>0</v>
      </c>
      <c r="X27" s="1810">
        <v>0</v>
      </c>
      <c r="Y27" s="1810">
        <v>0</v>
      </c>
      <c r="Z27" s="1810">
        <v>0</v>
      </c>
      <c r="AA27" s="1810">
        <v>0</v>
      </c>
      <c r="AB27" s="1810">
        <v>183206.86920999998</v>
      </c>
      <c r="AC27" s="1810">
        <v>0</v>
      </c>
      <c r="AD27" s="1810">
        <v>0</v>
      </c>
      <c r="AE27" s="1810">
        <v>0</v>
      </c>
      <c r="AF27" s="1810">
        <v>0</v>
      </c>
      <c r="AG27" s="1810">
        <v>0</v>
      </c>
      <c r="AH27" s="1810">
        <v>0</v>
      </c>
      <c r="AI27" s="1810">
        <v>0</v>
      </c>
      <c r="AJ27" s="1810">
        <v>0</v>
      </c>
      <c r="AK27" s="1810">
        <v>0</v>
      </c>
      <c r="AL27" s="1810">
        <v>0</v>
      </c>
      <c r="AM27" s="1810">
        <v>0</v>
      </c>
      <c r="AN27" s="1810">
        <v>167864.12076000002</v>
      </c>
      <c r="AO27" s="1810">
        <v>119463.09628999999</v>
      </c>
      <c r="AP27" s="1810">
        <v>129994.66089</v>
      </c>
      <c r="AQ27" s="1810">
        <v>152404.32431</v>
      </c>
      <c r="AR27" s="1810">
        <v>119457.72760999999</v>
      </c>
      <c r="AS27" s="1810">
        <v>121245.34246000001</v>
      </c>
      <c r="AT27" s="1810">
        <v>149182.51204999999</v>
      </c>
      <c r="AU27" s="1810">
        <v>106277.42976</v>
      </c>
      <c r="AV27" s="1810">
        <v>95901.434009999997</v>
      </c>
      <c r="AW27" s="1810">
        <v>153142.38639999999</v>
      </c>
      <c r="AX27" s="1810">
        <v>89328.702479999993</v>
      </c>
      <c r="AY27" s="1810">
        <v>65284.893530000001</v>
      </c>
      <c r="AZ27" s="1810">
        <v>44274.741600000001</v>
      </c>
      <c r="BA27" s="1810">
        <v>88679.370360000001</v>
      </c>
      <c r="BB27" s="1810">
        <v>74225.287930000006</v>
      </c>
      <c r="BC27" s="1810">
        <v>79786.072440000004</v>
      </c>
      <c r="BD27" s="1810">
        <v>44367.627540000001</v>
      </c>
      <c r="BE27" s="1810">
        <v>68604.721890000001</v>
      </c>
      <c r="BF27" s="1810">
        <v>87842.712820000001</v>
      </c>
      <c r="BG27" s="1810">
        <v>24664.95664</v>
      </c>
      <c r="BH27" s="1810">
        <v>22479.516360000001</v>
      </c>
      <c r="BI27" s="1810">
        <v>24624.203500000003</v>
      </c>
      <c r="BJ27" s="1810">
        <v>24067.845089999999</v>
      </c>
      <c r="BK27" s="1810">
        <v>25466.797780000001</v>
      </c>
      <c r="BL27" s="1810">
        <v>26142.977629999998</v>
      </c>
      <c r="BM27" s="1811">
        <v>30234.58193</v>
      </c>
      <c r="BN27" s="1811">
        <v>52500.597999999998</v>
      </c>
      <c r="BO27" s="1811">
        <v>46637.514999999999</v>
      </c>
      <c r="BP27" s="1810">
        <v>35462.055099999998</v>
      </c>
      <c r="BQ27" s="1811">
        <v>36033.493409999995</v>
      </c>
      <c r="BR27" s="1810">
        <v>38904.428849999997</v>
      </c>
      <c r="BS27" s="1811">
        <v>33746.966159999996</v>
      </c>
      <c r="BT27" s="1811">
        <v>34623.303059999998</v>
      </c>
      <c r="BU27" s="1810">
        <v>34581.533309999999</v>
      </c>
      <c r="BV27" s="1811">
        <v>33583.425159999999</v>
      </c>
      <c r="BW27" s="1810">
        <v>31568.185740000001</v>
      </c>
      <c r="BX27" s="1811">
        <v>28622.79175</v>
      </c>
      <c r="BY27" s="1810">
        <v>26357.416000000001</v>
      </c>
      <c r="BZ27" s="1811">
        <v>20392.048499999997</v>
      </c>
      <c r="CA27" s="1810">
        <v>16942.121449999999</v>
      </c>
      <c r="CB27" s="1811">
        <v>18506.624949999998</v>
      </c>
      <c r="CC27" s="1810">
        <v>19505.731899999999</v>
      </c>
      <c r="CD27" s="1811">
        <v>25606.20565</v>
      </c>
      <c r="CE27" s="1810">
        <v>50900.777472222224</v>
      </c>
      <c r="CF27" s="1811">
        <v>46937.00088</v>
      </c>
      <c r="CG27" s="1810">
        <v>43740.091280000001</v>
      </c>
      <c r="CH27" s="1811">
        <v>43051.411780000002</v>
      </c>
      <c r="CI27" s="1810">
        <v>46153.050230000001</v>
      </c>
      <c r="CJ27" s="1811">
        <v>42165.410880000003</v>
      </c>
      <c r="CK27" s="1810">
        <v>53063.72438</v>
      </c>
      <c r="CL27" s="1811">
        <v>55259.641630000006</v>
      </c>
      <c r="CM27" s="1810">
        <v>86901.100869999995</v>
      </c>
      <c r="CN27" s="1811">
        <v>76234.014870000014</v>
      </c>
      <c r="CO27" s="1810">
        <v>75103.980630000005</v>
      </c>
      <c r="CP27" s="1811">
        <v>73714.79552</v>
      </c>
      <c r="CQ27" s="1810">
        <v>78059.417100000006</v>
      </c>
      <c r="CR27" s="1811">
        <v>88330.967379999987</v>
      </c>
      <c r="CS27" s="1810">
        <v>55196.225850000003</v>
      </c>
      <c r="CT27" s="1811">
        <v>43095.620150000002</v>
      </c>
      <c r="CU27" s="1810">
        <v>34748.452969999998</v>
      </c>
      <c r="CV27" s="1811">
        <v>94605.251680000001</v>
      </c>
      <c r="CW27" s="1811">
        <v>107329.61225000001</v>
      </c>
      <c r="CX27" s="1811">
        <v>101237.75704</v>
      </c>
      <c r="CY27" s="1811">
        <v>114693.11413</v>
      </c>
      <c r="CZ27" s="1812">
        <v>95572.355989999982</v>
      </c>
      <c r="DA27" s="1811">
        <v>107369.42707999999</v>
      </c>
      <c r="DB27" s="1812">
        <v>89210.617570000002</v>
      </c>
      <c r="DC27" s="1812">
        <v>33130.770499999999</v>
      </c>
      <c r="DD27" s="1787">
        <v>32391.87645</v>
      </c>
      <c r="DE27" s="1787">
        <v>44627.628499999999</v>
      </c>
      <c r="DF27" s="1787">
        <v>52159.468139999997</v>
      </c>
      <c r="DG27" s="1787">
        <v>48714.589439999996</v>
      </c>
      <c r="DH27" s="1787">
        <v>41267</v>
      </c>
      <c r="DI27" s="1787">
        <v>42186.27</v>
      </c>
      <c r="DJ27" s="1787">
        <v>44486.02</v>
      </c>
      <c r="DK27" s="1787">
        <v>47925.52</v>
      </c>
      <c r="DL27" s="1787">
        <v>55856.82</v>
      </c>
      <c r="DM27" s="1787">
        <v>48863.88</v>
      </c>
      <c r="DN27" s="1787">
        <v>44.523629999999997</v>
      </c>
      <c r="DO27" s="1785">
        <v>50.556059999999995</v>
      </c>
      <c r="DP27" s="1834">
        <v>59.198120000000003</v>
      </c>
      <c r="DQ27" s="1834">
        <v>54.471789999999999</v>
      </c>
      <c r="DR27" s="1834">
        <v>68.598950000000002</v>
      </c>
      <c r="DS27" s="1834">
        <v>99.08245049999995</v>
      </c>
      <c r="DT27" s="1834">
        <v>118.50607501999995</v>
      </c>
      <c r="DU27" s="1834">
        <v>92.634296269999993</v>
      </c>
      <c r="DV27" s="1834">
        <v>78.211866999999998</v>
      </c>
      <c r="DW27" s="1834">
        <v>408.99059935999998</v>
      </c>
      <c r="DX27" s="1834">
        <v>516.34255710999992</v>
      </c>
      <c r="DY27" s="1834">
        <v>630.68074128000001</v>
      </c>
      <c r="DZ27" s="1834">
        <v>1479.3710000699919</v>
      </c>
      <c r="EA27" s="1834">
        <v>1731.8827092216909</v>
      </c>
      <c r="EB27" s="1834">
        <v>850.82804676366663</v>
      </c>
      <c r="EC27" s="1834">
        <v>1531.5300363781446</v>
      </c>
      <c r="ED27" s="1834">
        <v>1799.7455025506742</v>
      </c>
      <c r="EE27" s="1834">
        <v>1569.9478138300344</v>
      </c>
      <c r="EF27" s="1834">
        <v>4340.0266040253891</v>
      </c>
      <c r="EG27" s="1834">
        <v>5453.6699083768099</v>
      </c>
      <c r="EH27" s="1834">
        <v>4788.212155913573</v>
      </c>
      <c r="EI27" s="1834">
        <v>4875.8068164807682</v>
      </c>
      <c r="EJ27" s="1834">
        <v>4875.8068164807682</v>
      </c>
      <c r="EK27" s="1834">
        <v>4875.8068164807682</v>
      </c>
      <c r="EL27" s="1834">
        <v>6295.2663598240279</v>
      </c>
      <c r="EM27" s="1834">
        <v>5050.7127087200006</v>
      </c>
      <c r="EN27" s="1834">
        <v>5912.1716962082555</v>
      </c>
      <c r="EO27" s="1834">
        <v>3512.87378810783</v>
      </c>
      <c r="EP27" s="1834">
        <v>3162.75899630095</v>
      </c>
      <c r="EQ27" s="1834">
        <v>2899.1758548508269</v>
      </c>
      <c r="ER27" s="1834">
        <v>4020.69552715073</v>
      </c>
      <c r="ES27" s="1834">
        <v>4026.9637941963674</v>
      </c>
      <c r="ET27" s="1834">
        <v>4407.744887740525</v>
      </c>
      <c r="EU27" s="1834">
        <v>5330.5001012240036</v>
      </c>
      <c r="EV27" s="1834">
        <v>7656.8451490769176</v>
      </c>
      <c r="EW27" s="1834">
        <v>7417.5522157190408</v>
      </c>
      <c r="EX27" s="1834">
        <v>10226.234030365515</v>
      </c>
      <c r="EY27" s="1834">
        <v>9363.5057396826887</v>
      </c>
      <c r="EZ27" s="1834">
        <v>7892.4363996389138</v>
      </c>
      <c r="FA27" s="1834">
        <v>8707.2486439871082</v>
      </c>
      <c r="FB27" s="1834">
        <v>6673.6561364047102</v>
      </c>
      <c r="FC27" s="1834">
        <v>6731.3742082544786</v>
      </c>
      <c r="FD27" s="1834">
        <v>7866.7481213329202</v>
      </c>
      <c r="FE27" s="1834">
        <v>41821.325384291573</v>
      </c>
      <c r="FF27" s="1834">
        <v>11040.190335451874</v>
      </c>
      <c r="FG27" s="1834">
        <v>6188.7252799518101</v>
      </c>
      <c r="FH27" s="1834">
        <v>9702.2015908406502</v>
      </c>
      <c r="FI27" s="1834">
        <v>50511.727321807855</v>
      </c>
      <c r="FJ27" s="1834">
        <v>432610.16607060999</v>
      </c>
      <c r="FK27" s="1834">
        <v>380435.81182470074</v>
      </c>
      <c r="FL27" s="1834">
        <v>381525.5020445452</v>
      </c>
      <c r="FM27" s="1834">
        <v>114502.60646856923</v>
      </c>
      <c r="FN27" s="1834">
        <v>147053.30424019005</v>
      </c>
      <c r="FO27" s="1834">
        <v>133475.36745628392</v>
      </c>
      <c r="FP27" s="1834">
        <v>201484.87229241463</v>
      </c>
      <c r="FQ27" s="1834">
        <v>169629.57742501644</v>
      </c>
      <c r="FR27" s="1834">
        <v>340577.77424265572</v>
      </c>
      <c r="FS27" s="1834">
        <v>515567.01454991393</v>
      </c>
      <c r="FT27" s="1834">
        <v>242.85465166583333</v>
      </c>
      <c r="FU27" s="1834">
        <v>349.96879082800092</v>
      </c>
      <c r="FV27" s="1834">
        <v>589.26051776146255</v>
      </c>
      <c r="FW27" s="1834">
        <v>438.61097872266089</v>
      </c>
      <c r="FX27" s="1834">
        <v>532.93672419517111</v>
      </c>
      <c r="FY27" s="1834">
        <v>7025.2039156747769</v>
      </c>
      <c r="FZ27" s="1834">
        <v>4892.3497838835947</v>
      </c>
      <c r="GA27" s="1834">
        <v>10412.912800501421</v>
      </c>
      <c r="GB27" s="1834">
        <v>8453.8873695162201</v>
      </c>
      <c r="GC27" s="1834">
        <v>8148.760933023329</v>
      </c>
      <c r="GD27" s="1834">
        <v>7556.4771039253446</v>
      </c>
      <c r="GE27" s="1834">
        <v>7764.4420680027215</v>
      </c>
      <c r="GF27" s="1834">
        <v>10994.179027372542</v>
      </c>
      <c r="GG27" s="1834">
        <v>11972.251521273707</v>
      </c>
      <c r="GH27" s="1834">
        <v>14087.610150254686</v>
      </c>
      <c r="GI27" s="1834">
        <v>12308.817181679398</v>
      </c>
      <c r="GJ27" s="1834">
        <v>12372.069156256488</v>
      </c>
      <c r="GK27" s="1834">
        <v>15300.47548292498</v>
      </c>
      <c r="GL27" s="1834">
        <v>14760.286622441961</v>
      </c>
      <c r="GM27" s="1834">
        <v>13494.222017609747</v>
      </c>
      <c r="GN27" s="1834">
        <v>13435.792282</v>
      </c>
      <c r="GO27" s="1834">
        <v>14204.589073395116</v>
      </c>
      <c r="GP27" s="1834">
        <v>14357.033904745183</v>
      </c>
      <c r="GQ27" s="1834">
        <v>13139.696331813871</v>
      </c>
      <c r="GR27" s="1788"/>
      <c r="GS27" s="1788"/>
      <c r="GT27" s="1788"/>
      <c r="GU27" s="1788"/>
      <c r="GV27" s="1788"/>
      <c r="GW27" s="1788"/>
      <c r="GX27" s="1788"/>
      <c r="GY27" s="1788"/>
      <c r="GZ27" s="1788"/>
      <c r="HA27" s="1788"/>
      <c r="HB27" s="1788"/>
      <c r="HC27" s="1788"/>
      <c r="HD27" s="1788"/>
      <c r="HE27" s="1788"/>
      <c r="HF27" s="1788"/>
      <c r="HG27" s="1788"/>
      <c r="HH27" s="1788"/>
      <c r="HI27" s="1780"/>
      <c r="HJ27" s="1780"/>
      <c r="HK27" s="1780"/>
      <c r="HL27" s="1780"/>
      <c r="HM27" s="1780"/>
      <c r="HN27" s="1780"/>
      <c r="HO27" s="1780"/>
      <c r="HP27" s="1780"/>
      <c r="HQ27" s="1780"/>
      <c r="HR27" s="1780"/>
      <c r="HS27" s="1780"/>
      <c r="HT27" s="1780"/>
      <c r="HU27" s="1780"/>
      <c r="HV27" s="1780"/>
      <c r="HW27" s="1780"/>
      <c r="HX27" s="1780"/>
      <c r="HY27" s="1780"/>
      <c r="HZ27" s="1780"/>
      <c r="IA27" s="1780"/>
      <c r="IB27" s="1780"/>
      <c r="IC27" s="1780"/>
      <c r="ID27" s="1780"/>
      <c r="IE27" s="1780"/>
      <c r="IF27" s="1780"/>
      <c r="IG27" s="1780"/>
      <c r="IH27" s="1780"/>
      <c r="II27" s="1780"/>
      <c r="IJ27" s="1780"/>
      <c r="IK27" s="1780"/>
      <c r="IL27" s="1780"/>
      <c r="IM27" s="1780"/>
      <c r="IN27" s="1780"/>
      <c r="IO27" s="1780"/>
      <c r="IP27" s="1780"/>
      <c r="IQ27" s="1780"/>
      <c r="IR27" s="1780"/>
      <c r="IS27" s="1780"/>
      <c r="IT27" s="1780"/>
      <c r="IU27" s="1780"/>
      <c r="IV27" s="1780"/>
      <c r="IW27" s="1780"/>
      <c r="IX27" s="1780"/>
      <c r="IY27" s="1780"/>
      <c r="IZ27" s="1780"/>
      <c r="JA27" s="1780"/>
      <c r="JB27" s="1780"/>
      <c r="JC27" s="1780"/>
      <c r="JD27" s="1780"/>
      <c r="JE27" s="1780"/>
      <c r="JF27" s="1780"/>
      <c r="JG27" s="1780"/>
      <c r="JH27" s="1780"/>
      <c r="JI27" s="1780"/>
      <c r="JJ27" s="1780"/>
      <c r="JK27" s="1780"/>
    </row>
    <row r="28" spans="1:271" s="1838" customFormat="1" ht="15">
      <c r="A28" s="1790"/>
      <c r="B28" s="1791"/>
      <c r="C28" s="1835" t="s">
        <v>1740</v>
      </c>
      <c r="D28" s="1836">
        <v>0</v>
      </c>
      <c r="E28" s="1836">
        <v>0</v>
      </c>
      <c r="F28" s="1836">
        <v>0</v>
      </c>
      <c r="G28" s="1836">
        <v>0</v>
      </c>
      <c r="H28" s="1836">
        <v>0</v>
      </c>
      <c r="I28" s="1836">
        <v>0</v>
      </c>
      <c r="J28" s="1836">
        <v>0</v>
      </c>
      <c r="K28" s="1836">
        <v>0</v>
      </c>
      <c r="L28" s="1836">
        <v>0</v>
      </c>
      <c r="M28" s="1836">
        <v>0</v>
      </c>
      <c r="N28" s="1836">
        <v>0</v>
      </c>
      <c r="O28" s="1836">
        <v>0</v>
      </c>
      <c r="P28" s="1836">
        <v>104590.22470000001</v>
      </c>
      <c r="Q28" s="1836">
        <v>0</v>
      </c>
      <c r="R28" s="1836">
        <v>0</v>
      </c>
      <c r="S28" s="1836">
        <v>0</v>
      </c>
      <c r="T28" s="1836">
        <v>0</v>
      </c>
      <c r="U28" s="1836">
        <v>0</v>
      </c>
      <c r="V28" s="1836">
        <v>0</v>
      </c>
      <c r="W28" s="1836">
        <v>0</v>
      </c>
      <c r="X28" s="1836">
        <v>0</v>
      </c>
      <c r="Y28" s="1836">
        <v>0</v>
      </c>
      <c r="Z28" s="1836">
        <v>0</v>
      </c>
      <c r="AA28" s="1836">
        <v>0</v>
      </c>
      <c r="AB28" s="1836">
        <v>183206.86920999998</v>
      </c>
      <c r="AC28" s="1836">
        <v>0</v>
      </c>
      <c r="AD28" s="1836">
        <v>0</v>
      </c>
      <c r="AE28" s="1836">
        <v>0</v>
      </c>
      <c r="AF28" s="1836">
        <v>0</v>
      </c>
      <c r="AG28" s="1836">
        <v>0</v>
      </c>
      <c r="AH28" s="1836">
        <v>0</v>
      </c>
      <c r="AI28" s="1836">
        <v>0</v>
      </c>
      <c r="AJ28" s="1836">
        <v>0</v>
      </c>
      <c r="AK28" s="1836">
        <v>0</v>
      </c>
      <c r="AL28" s="1836">
        <v>0</v>
      </c>
      <c r="AM28" s="1836">
        <v>0</v>
      </c>
      <c r="AN28" s="1836">
        <v>167864.12076000002</v>
      </c>
      <c r="AO28" s="1836">
        <v>119463.09628999999</v>
      </c>
      <c r="AP28" s="1836">
        <v>129994.66089</v>
      </c>
      <c r="AQ28" s="1836">
        <v>152404.32431</v>
      </c>
      <c r="AR28" s="1836">
        <v>119457.72760999999</v>
      </c>
      <c r="AS28" s="1836">
        <v>121245.34246000001</v>
      </c>
      <c r="AT28" s="1836">
        <v>149182.51204999999</v>
      </c>
      <c r="AU28" s="1836">
        <v>106277.42976</v>
      </c>
      <c r="AV28" s="1836">
        <v>95901.434009999997</v>
      </c>
      <c r="AW28" s="1836">
        <v>153142.38639999999</v>
      </c>
      <c r="AX28" s="1836">
        <v>89328.702479999993</v>
      </c>
      <c r="AY28" s="1836">
        <v>65284.893530000001</v>
      </c>
      <c r="AZ28" s="1836">
        <v>44274.741600000001</v>
      </c>
      <c r="BA28" s="1836">
        <v>88679.370360000001</v>
      </c>
      <c r="BB28" s="1836">
        <v>74225.287930000006</v>
      </c>
      <c r="BC28" s="1836">
        <v>79786.072440000004</v>
      </c>
      <c r="BD28" s="1836">
        <v>44367.627540000001</v>
      </c>
      <c r="BE28" s="1836">
        <v>68604.721890000001</v>
      </c>
      <c r="BF28" s="1837">
        <v>87842.712820000001</v>
      </c>
      <c r="BG28" s="1837">
        <v>24664.95664</v>
      </c>
      <c r="BH28" s="1830">
        <v>22479.516360000001</v>
      </c>
      <c r="BI28" s="1830">
        <v>24624.203500000003</v>
      </c>
      <c r="BJ28" s="1830">
        <v>24067.845089999999</v>
      </c>
      <c r="BK28" s="1830">
        <v>25466.797780000001</v>
      </c>
      <c r="BL28" s="1830">
        <v>26142.977629999998</v>
      </c>
      <c r="BM28" s="1831">
        <v>30234.58193</v>
      </c>
      <c r="BN28" s="1831">
        <v>52500.597999999998</v>
      </c>
      <c r="BO28" s="1831">
        <v>46637.514999999999</v>
      </c>
      <c r="BP28" s="1830">
        <v>35462.055099999998</v>
      </c>
      <c r="BQ28" s="1831">
        <v>36033.493409999995</v>
      </c>
      <c r="BR28" s="1830">
        <v>38904.428849999997</v>
      </c>
      <c r="BS28" s="1831">
        <v>33746.966159999996</v>
      </c>
      <c r="BT28" s="1831">
        <v>34623.303059999998</v>
      </c>
      <c r="BU28" s="1830">
        <v>34581.533309999999</v>
      </c>
      <c r="BV28" s="1831">
        <v>33583.425159999999</v>
      </c>
      <c r="BW28" s="1830">
        <v>31568.185740000001</v>
      </c>
      <c r="BX28" s="1831">
        <v>28622.79175</v>
      </c>
      <c r="BY28" s="1830">
        <v>26357.416000000001</v>
      </c>
      <c r="BZ28" s="1831">
        <v>20392.048499999997</v>
      </c>
      <c r="CA28" s="1830">
        <v>16942.121449999999</v>
      </c>
      <c r="CB28" s="1831">
        <v>18506.624949999998</v>
      </c>
      <c r="CC28" s="1830">
        <v>19505.731899999999</v>
      </c>
      <c r="CD28" s="1831">
        <v>25606.20565</v>
      </c>
      <c r="CE28" s="1830">
        <v>50900.777472222224</v>
      </c>
      <c r="CF28" s="1831">
        <v>46937.00088</v>
      </c>
      <c r="CG28" s="1830">
        <v>43740.091280000001</v>
      </c>
      <c r="CH28" s="1831">
        <v>43051.411780000002</v>
      </c>
      <c r="CI28" s="1830">
        <v>46153.050230000001</v>
      </c>
      <c r="CJ28" s="1831">
        <v>42165.410880000003</v>
      </c>
      <c r="CK28" s="1830">
        <v>53063.72438</v>
      </c>
      <c r="CL28" s="1831">
        <v>55259.641630000006</v>
      </c>
      <c r="CM28" s="1830">
        <v>86901.100869999995</v>
      </c>
      <c r="CN28" s="1831">
        <v>76234.014870000014</v>
      </c>
      <c r="CO28" s="1830">
        <v>75103.980630000005</v>
      </c>
      <c r="CP28" s="1831">
        <v>73714.79552</v>
      </c>
      <c r="CQ28" s="1830">
        <v>78059.417100000006</v>
      </c>
      <c r="CR28" s="1831">
        <v>88330.967379999987</v>
      </c>
      <c r="CS28" s="1830">
        <v>55196.225850000003</v>
      </c>
      <c r="CT28" s="1831">
        <v>43095.620150000002</v>
      </c>
      <c r="CU28" s="1830">
        <v>34748.452969999998</v>
      </c>
      <c r="CV28" s="1831">
        <v>94605.251680000001</v>
      </c>
      <c r="CW28" s="1831">
        <v>107329.61225000001</v>
      </c>
      <c r="CX28" s="1831">
        <v>101237.75704</v>
      </c>
      <c r="CY28" s="1831">
        <v>114693.11413</v>
      </c>
      <c r="CZ28" s="1832">
        <v>95572.355989999982</v>
      </c>
      <c r="DA28" s="1831">
        <v>107369.42707999999</v>
      </c>
      <c r="DB28" s="1832">
        <v>89210.617570000002</v>
      </c>
      <c r="DC28" s="1832">
        <v>33130.770499999999</v>
      </c>
      <c r="DD28" s="1797">
        <v>32391.87645</v>
      </c>
      <c r="DE28" s="1797">
        <v>44627.628499999999</v>
      </c>
      <c r="DF28" s="1797">
        <v>52159.468139999997</v>
      </c>
      <c r="DG28" s="1797">
        <v>48714.589439999996</v>
      </c>
      <c r="DH28" s="1797">
        <v>41267</v>
      </c>
      <c r="DI28" s="1797">
        <v>42186.27</v>
      </c>
      <c r="DJ28" s="1797">
        <v>44486.02</v>
      </c>
      <c r="DK28" s="1797">
        <v>47925.52</v>
      </c>
      <c r="DL28" s="1797">
        <v>55856.82</v>
      </c>
      <c r="DM28" s="1797">
        <v>48863.88</v>
      </c>
      <c r="DN28" s="1797">
        <v>44.523629999999997</v>
      </c>
      <c r="DO28" s="1798">
        <v>50.556059999999995</v>
      </c>
      <c r="DP28" s="1799">
        <v>59.198120000000003</v>
      </c>
      <c r="DQ28" s="1799">
        <v>54.471789999999999</v>
      </c>
      <c r="DR28" s="1799">
        <v>68.598950000000002</v>
      </c>
      <c r="DS28" s="1799">
        <v>99.08245049999995</v>
      </c>
      <c r="DT28" s="1799">
        <v>118.50607501999995</v>
      </c>
      <c r="DU28" s="1799">
        <v>92.634296269999993</v>
      </c>
      <c r="DV28" s="1799">
        <v>78.211866999999998</v>
      </c>
      <c r="DW28" s="1799">
        <v>408.99059935999998</v>
      </c>
      <c r="DX28" s="1799">
        <v>516.34255710999992</v>
      </c>
      <c r="DY28" s="1799">
        <v>630.68074128000001</v>
      </c>
      <c r="DZ28" s="1799">
        <v>1479.3710000699919</v>
      </c>
      <c r="EA28" s="1799">
        <v>1731.8827092216909</v>
      </c>
      <c r="EB28" s="1799">
        <v>850.82804676366663</v>
      </c>
      <c r="EC28" s="1799">
        <v>1531.5300363781446</v>
      </c>
      <c r="ED28" s="1799">
        <v>1799.7455025506742</v>
      </c>
      <c r="EE28" s="1799">
        <v>1569.9478138300344</v>
      </c>
      <c r="EF28" s="1799">
        <v>4340.0266040253891</v>
      </c>
      <c r="EG28" s="1799">
        <v>5453.6699083768099</v>
      </c>
      <c r="EH28" s="1799">
        <v>4788.212155913573</v>
      </c>
      <c r="EI28" s="1799">
        <v>4875.8068164807682</v>
      </c>
      <c r="EJ28" s="1799">
        <v>4875.8068164807682</v>
      </c>
      <c r="EK28" s="1799">
        <v>4875.8068164807682</v>
      </c>
      <c r="EL28" s="1799">
        <v>6295.2663598240279</v>
      </c>
      <c r="EM28" s="1799">
        <v>5050.7127087200006</v>
      </c>
      <c r="EN28" s="1799">
        <v>5912.1716962082555</v>
      </c>
      <c r="EO28" s="1799">
        <v>3512.87378810783</v>
      </c>
      <c r="EP28" s="1799">
        <v>3162.75899630095</v>
      </c>
      <c r="EQ28" s="1799">
        <v>2899.1758548508269</v>
      </c>
      <c r="ER28" s="1799">
        <v>4020.69552715073</v>
      </c>
      <c r="ES28" s="1799">
        <v>4026.9637941963674</v>
      </c>
      <c r="ET28" s="1799">
        <v>4407.744887740525</v>
      </c>
      <c r="EU28" s="1799">
        <v>5330.5001012240036</v>
      </c>
      <c r="EV28" s="1799">
        <v>7656.8451490769176</v>
      </c>
      <c r="EW28" s="1799">
        <v>7417.5522157190408</v>
      </c>
      <c r="EX28" s="1799">
        <v>10226.234030365515</v>
      </c>
      <c r="EY28" s="1799">
        <v>9363.5057396826887</v>
      </c>
      <c r="EZ28" s="1799">
        <v>7892.4363996389138</v>
      </c>
      <c r="FA28" s="1799">
        <v>8707.2486439871082</v>
      </c>
      <c r="FB28" s="1799">
        <v>6673.6561364047102</v>
      </c>
      <c r="FC28" s="1799">
        <v>6731.3742082544786</v>
      </c>
      <c r="FD28" s="1799">
        <v>7866.7481213329202</v>
      </c>
      <c r="FE28" s="1799">
        <v>41821.325384291573</v>
      </c>
      <c r="FF28" s="1799">
        <v>11040.190335451874</v>
      </c>
      <c r="FG28" s="1799">
        <v>6188.7252799518101</v>
      </c>
      <c r="FH28" s="1799">
        <v>9702.2015908406502</v>
      </c>
      <c r="FI28" s="1799">
        <v>50511.727321807855</v>
      </c>
      <c r="FJ28" s="1799">
        <v>432610.16607060999</v>
      </c>
      <c r="FK28" s="1799">
        <v>380435.81182470074</v>
      </c>
      <c r="FL28" s="1799">
        <v>381525.5020445452</v>
      </c>
      <c r="FM28" s="1799">
        <v>114502.60646856923</v>
      </c>
      <c r="FN28" s="1799">
        <v>147053.30424019005</v>
      </c>
      <c r="FO28" s="1799">
        <v>133475.36745628392</v>
      </c>
      <c r="FP28" s="1799">
        <v>201484.87229241463</v>
      </c>
      <c r="FQ28" s="1799">
        <v>169629.57742501644</v>
      </c>
      <c r="FR28" s="1799">
        <v>340577.77424265572</v>
      </c>
      <c r="FS28" s="1799">
        <v>515567.01454991393</v>
      </c>
      <c r="FT28" s="1799">
        <v>242.85465166583333</v>
      </c>
      <c r="FU28" s="1799">
        <v>349.96879082800092</v>
      </c>
      <c r="FV28" s="1799">
        <v>589.26051776146255</v>
      </c>
      <c r="FW28" s="1799">
        <v>438.61097872266089</v>
      </c>
      <c r="FX28" s="1799">
        <v>532.93672419517111</v>
      </c>
      <c r="FY28" s="1799">
        <v>7025.1965902204565</v>
      </c>
      <c r="FZ28" s="1799">
        <v>4857.065865101169</v>
      </c>
      <c r="GA28" s="1799">
        <v>10406.489599401391</v>
      </c>
      <c r="GB28" s="1799">
        <v>8453.8799141322797</v>
      </c>
      <c r="GC28" s="1799">
        <v>8148.7602792811849</v>
      </c>
      <c r="GD28" s="1799">
        <v>7486.500333970409</v>
      </c>
      <c r="GE28" s="1799">
        <v>7714.6956736619504</v>
      </c>
      <c r="GF28" s="1799">
        <v>10839.609336628882</v>
      </c>
      <c r="GG28" s="1799">
        <v>11890.294165379575</v>
      </c>
      <c r="GH28" s="1799">
        <v>13980.020337632559</v>
      </c>
      <c r="GI28" s="1799">
        <v>12190.984089779227</v>
      </c>
      <c r="GJ28" s="1799">
        <v>12265.20818798298</v>
      </c>
      <c r="GK28" s="1799">
        <v>15171.438390344571</v>
      </c>
      <c r="GL28" s="1799">
        <v>14628.217938026415</v>
      </c>
      <c r="GM28" s="1799">
        <v>13299.601894930443</v>
      </c>
      <c r="GN28" s="1799">
        <v>13268.08541</v>
      </c>
      <c r="GO28" s="1799">
        <v>13998.640430630718</v>
      </c>
      <c r="GP28" s="1799">
        <v>14068.753771086138</v>
      </c>
      <c r="GQ28" s="1799">
        <v>12916.494349944207</v>
      </c>
      <c r="GR28" s="1800"/>
      <c r="GS28" s="1800"/>
      <c r="GT28" s="1800"/>
      <c r="GU28" s="1800"/>
      <c r="GV28" s="1800"/>
      <c r="GW28" s="1800"/>
      <c r="GX28" s="1800"/>
      <c r="GY28" s="1800"/>
      <c r="GZ28" s="1800"/>
      <c r="HA28" s="1800"/>
      <c r="HB28" s="1800"/>
      <c r="HC28" s="1800"/>
      <c r="HD28" s="1800"/>
      <c r="HE28" s="1800"/>
      <c r="HF28" s="1800"/>
      <c r="HG28" s="1800"/>
      <c r="HH28" s="1800"/>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c r="JJ28" s="1791"/>
      <c r="JK28" s="1791"/>
    </row>
    <row r="29" spans="1:271" s="1838" customFormat="1" ht="15.6">
      <c r="A29" s="1790"/>
      <c r="B29" s="1791"/>
      <c r="C29" s="1907" t="s">
        <v>1833</v>
      </c>
      <c r="D29" s="1836"/>
      <c r="E29" s="1836"/>
      <c r="F29" s="1836"/>
      <c r="G29" s="1836"/>
      <c r="H29" s="1836"/>
      <c r="I29" s="1836"/>
      <c r="J29" s="1836"/>
      <c r="K29" s="1836"/>
      <c r="L29" s="1836"/>
      <c r="M29" s="1836"/>
      <c r="N29" s="1836"/>
      <c r="O29" s="1836"/>
      <c r="P29" s="1836"/>
      <c r="Q29" s="1836"/>
      <c r="R29" s="1836"/>
      <c r="S29" s="1836"/>
      <c r="T29" s="1836"/>
      <c r="U29" s="1836"/>
      <c r="V29" s="1836"/>
      <c r="W29" s="1836"/>
      <c r="X29" s="1836"/>
      <c r="Y29" s="1836"/>
      <c r="Z29" s="1836"/>
      <c r="AA29" s="1836"/>
      <c r="AB29" s="1836"/>
      <c r="AC29" s="1836"/>
      <c r="AD29" s="1836"/>
      <c r="AE29" s="1836"/>
      <c r="AF29" s="1836"/>
      <c r="AG29" s="1836"/>
      <c r="AH29" s="1836"/>
      <c r="AI29" s="1836"/>
      <c r="AJ29" s="1836"/>
      <c r="AK29" s="1836"/>
      <c r="AL29" s="1836"/>
      <c r="AM29" s="1836"/>
      <c r="AN29" s="1836"/>
      <c r="AO29" s="1836"/>
      <c r="AP29" s="1836"/>
      <c r="AQ29" s="1836"/>
      <c r="AR29" s="1836"/>
      <c r="AS29" s="1836"/>
      <c r="AT29" s="1836"/>
      <c r="AU29" s="1836"/>
      <c r="AV29" s="1836"/>
      <c r="AW29" s="1836"/>
      <c r="AX29" s="1836"/>
      <c r="AY29" s="1836"/>
      <c r="AZ29" s="1836"/>
      <c r="BA29" s="1836"/>
      <c r="BB29" s="1836"/>
      <c r="BC29" s="1836"/>
      <c r="BD29" s="1836"/>
      <c r="BE29" s="1836"/>
      <c r="BF29" s="1837"/>
      <c r="BG29" s="1837"/>
      <c r="BH29" s="1830"/>
      <c r="BI29" s="1830"/>
      <c r="BJ29" s="1830"/>
      <c r="BK29" s="1830"/>
      <c r="BL29" s="1830"/>
      <c r="BM29" s="1831"/>
      <c r="BN29" s="1831"/>
      <c r="BO29" s="1831"/>
      <c r="BP29" s="1830"/>
      <c r="BQ29" s="1831"/>
      <c r="BR29" s="1830"/>
      <c r="BS29" s="1831"/>
      <c r="BT29" s="1831"/>
      <c r="BU29" s="1830"/>
      <c r="BV29" s="1831"/>
      <c r="BW29" s="1830"/>
      <c r="BX29" s="1831"/>
      <c r="BY29" s="1830"/>
      <c r="BZ29" s="1831"/>
      <c r="CA29" s="1830"/>
      <c r="CB29" s="1831"/>
      <c r="CC29" s="1830"/>
      <c r="CD29" s="1831"/>
      <c r="CE29" s="1830"/>
      <c r="CF29" s="1831"/>
      <c r="CG29" s="1830"/>
      <c r="CH29" s="1831"/>
      <c r="CI29" s="1830"/>
      <c r="CJ29" s="1831"/>
      <c r="CK29" s="1830"/>
      <c r="CL29" s="1831"/>
      <c r="CM29" s="1830"/>
      <c r="CN29" s="1831"/>
      <c r="CO29" s="1830"/>
      <c r="CP29" s="1831"/>
      <c r="CQ29" s="1830"/>
      <c r="CR29" s="1831"/>
      <c r="CS29" s="1830"/>
      <c r="CT29" s="1831"/>
      <c r="CU29" s="1830"/>
      <c r="CV29" s="1831"/>
      <c r="CW29" s="1831"/>
      <c r="CX29" s="1831"/>
      <c r="CY29" s="1831"/>
      <c r="CZ29" s="1832"/>
      <c r="DA29" s="1831"/>
      <c r="DB29" s="1832"/>
      <c r="DC29" s="1832"/>
      <c r="DD29" s="1797"/>
      <c r="DE29" s="1797"/>
      <c r="DF29" s="1797"/>
      <c r="DG29" s="1797"/>
      <c r="DH29" s="1797"/>
      <c r="DI29" s="1797"/>
      <c r="DJ29" s="1797"/>
      <c r="DK29" s="1797"/>
      <c r="DL29" s="1797"/>
      <c r="DM29" s="1797"/>
      <c r="DN29" s="1797"/>
      <c r="DO29" s="1798"/>
      <c r="DP29" s="1799"/>
      <c r="DQ29" s="1799"/>
      <c r="DR29" s="1799"/>
      <c r="DS29" s="1799"/>
      <c r="DT29" s="1799"/>
      <c r="DU29" s="1799"/>
      <c r="DV29" s="1799"/>
      <c r="DW29" s="1799"/>
      <c r="DX29" s="1799"/>
      <c r="DY29" s="1799"/>
      <c r="DZ29" s="1799"/>
      <c r="EA29" s="1799"/>
      <c r="EB29" s="1799"/>
      <c r="EC29" s="1799"/>
      <c r="ED29" s="1799"/>
      <c r="EE29" s="1799"/>
      <c r="EF29" s="1799"/>
      <c r="EG29" s="1799"/>
      <c r="EH29" s="1799"/>
      <c r="EI29" s="1799"/>
      <c r="EJ29" s="1799"/>
      <c r="EK29" s="1799"/>
      <c r="EL29" s="1799"/>
      <c r="EM29" s="1799"/>
      <c r="EN29" s="1799"/>
      <c r="EO29" s="1799"/>
      <c r="EP29" s="1799"/>
      <c r="EQ29" s="1799"/>
      <c r="ER29" s="1799"/>
      <c r="ES29" s="1799"/>
      <c r="ET29" s="1799"/>
      <c r="EU29" s="1799"/>
      <c r="EV29" s="1799"/>
      <c r="EW29" s="1799"/>
      <c r="EX29" s="1799"/>
      <c r="EY29" s="1799"/>
      <c r="EZ29" s="1799"/>
      <c r="FA29" s="1799"/>
      <c r="FB29" s="1799"/>
      <c r="FC29" s="1799"/>
      <c r="FD29" s="1799"/>
      <c r="FE29" s="1799"/>
      <c r="FF29" s="1799"/>
      <c r="FG29" s="1799"/>
      <c r="FH29" s="1799"/>
      <c r="FI29" s="1799"/>
      <c r="FJ29" s="1799"/>
      <c r="FK29" s="1799"/>
      <c r="FL29" s="1799"/>
      <c r="FM29" s="1799"/>
      <c r="FN29" s="1799"/>
      <c r="FO29" s="1799"/>
      <c r="FP29" s="1799"/>
      <c r="FQ29" s="1799"/>
      <c r="FR29" s="1799"/>
      <c r="FS29" s="1799"/>
      <c r="FT29" s="1799"/>
      <c r="FU29" s="1799"/>
      <c r="FV29" s="1799"/>
      <c r="FW29" s="1799">
        <v>0</v>
      </c>
      <c r="FX29" s="1799">
        <v>0</v>
      </c>
      <c r="FY29" s="1799">
        <v>6158.4124840240474</v>
      </c>
      <c r="FZ29" s="1799">
        <v>4204.088489815189</v>
      </c>
      <c r="GA29" s="1799">
        <v>9591.4287959630128</v>
      </c>
      <c r="GB29" s="1799">
        <v>7777.4814062809319</v>
      </c>
      <c r="GC29" s="1799">
        <v>7621.8151133858164</v>
      </c>
      <c r="GD29" s="1799">
        <v>6689.6259874049138</v>
      </c>
      <c r="GE29" s="1799">
        <v>6183.9272591903646</v>
      </c>
      <c r="GF29" s="1799">
        <v>9392.2490167636643</v>
      </c>
      <c r="GG29" s="1799">
        <v>10536.886296939727</v>
      </c>
      <c r="GH29" s="1799">
        <v>12630.292726584761</v>
      </c>
      <c r="GI29" s="1799">
        <v>10600.005581664329</v>
      </c>
      <c r="GJ29" s="1799">
        <v>10915.214650027427</v>
      </c>
      <c r="GK29" s="1799">
        <v>13550.721964566623</v>
      </c>
      <c r="GL29" s="1799">
        <v>12693.096709205904</v>
      </c>
      <c r="GM29" s="1799">
        <v>12308.337743300903</v>
      </c>
      <c r="GN29" s="1799">
        <v>11917.19598</v>
      </c>
      <c r="GO29" s="1794">
        <v>12439.53302395949</v>
      </c>
      <c r="GP29" s="1794">
        <v>13229.381396643534</v>
      </c>
      <c r="GQ29" s="1794">
        <v>11830.512333927809</v>
      </c>
      <c r="GR29" s="1800"/>
      <c r="GS29" s="1800"/>
      <c r="GT29" s="1800"/>
      <c r="GU29" s="1800"/>
      <c r="GV29" s="1800"/>
      <c r="GW29" s="1800"/>
      <c r="GX29" s="1800"/>
      <c r="GY29" s="1800"/>
      <c r="GZ29" s="1800"/>
      <c r="HA29" s="1800"/>
      <c r="HB29" s="1800"/>
      <c r="HC29" s="1800"/>
      <c r="HD29" s="1800"/>
      <c r="HE29" s="1800"/>
      <c r="HF29" s="1800"/>
      <c r="HG29" s="1800"/>
      <c r="HH29" s="1800"/>
      <c r="HI29" s="1791"/>
      <c r="HJ29" s="1791"/>
      <c r="HK29" s="1791"/>
      <c r="HL29" s="1791"/>
      <c r="HM29" s="1791"/>
      <c r="HN29" s="1791"/>
      <c r="HO29" s="1791"/>
      <c r="HP29" s="1791"/>
      <c r="HQ29" s="1791"/>
      <c r="HR29" s="1791"/>
      <c r="HS29" s="1791"/>
      <c r="HT29" s="1791"/>
      <c r="HU29" s="1791"/>
      <c r="HV29" s="1791"/>
      <c r="HW29" s="1791"/>
      <c r="HX29" s="1791"/>
      <c r="HY29" s="1791"/>
      <c r="HZ29" s="1791"/>
      <c r="IA29" s="1791"/>
      <c r="IB29" s="1791"/>
      <c r="IC29" s="1791"/>
      <c r="ID29" s="1791"/>
      <c r="IE29" s="1791"/>
      <c r="IF29" s="1791"/>
      <c r="IG29" s="1791"/>
      <c r="IH29" s="1791"/>
      <c r="II29" s="1791"/>
      <c r="IJ29" s="1791"/>
      <c r="IK29" s="1791"/>
      <c r="IL29" s="1791"/>
      <c r="IM29" s="1791"/>
      <c r="IN29" s="1791"/>
      <c r="IO29" s="1791"/>
      <c r="IP29" s="1791"/>
      <c r="IQ29" s="1791"/>
      <c r="IR29" s="1791"/>
      <c r="IS29" s="1791"/>
      <c r="IT29" s="1791"/>
      <c r="IU29" s="1791"/>
      <c r="IV29" s="1791"/>
      <c r="IW29" s="1791"/>
      <c r="IX29" s="1791"/>
      <c r="IY29" s="1791"/>
      <c r="IZ29" s="1791"/>
      <c r="JA29" s="1791"/>
      <c r="JB29" s="1791"/>
      <c r="JC29" s="1791"/>
      <c r="JD29" s="1791"/>
      <c r="JE29" s="1791"/>
      <c r="JF29" s="1791"/>
      <c r="JG29" s="1791"/>
      <c r="JH29" s="1791"/>
      <c r="JI29" s="1791"/>
      <c r="JJ29" s="1791"/>
      <c r="JK29" s="1791"/>
    </row>
    <row r="30" spans="1:271" s="1838" customFormat="1" ht="15">
      <c r="A30" s="1790"/>
      <c r="B30" s="1791"/>
      <c r="C30" s="1827" t="s">
        <v>1786</v>
      </c>
      <c r="D30" s="1839">
        <v>0</v>
      </c>
      <c r="E30" s="1839">
        <v>0</v>
      </c>
      <c r="F30" s="1839">
        <v>0</v>
      </c>
      <c r="G30" s="1839">
        <v>0</v>
      </c>
      <c r="H30" s="1839">
        <v>0</v>
      </c>
      <c r="I30" s="1839">
        <v>0</v>
      </c>
      <c r="J30" s="1839">
        <v>0</v>
      </c>
      <c r="K30" s="1839">
        <v>0</v>
      </c>
      <c r="L30" s="1839">
        <v>0</v>
      </c>
      <c r="M30" s="1839">
        <v>0</v>
      </c>
      <c r="N30" s="1839">
        <v>0</v>
      </c>
      <c r="O30" s="1839">
        <v>0</v>
      </c>
      <c r="P30" s="1839">
        <v>0</v>
      </c>
      <c r="Q30" s="1839">
        <v>0</v>
      </c>
      <c r="R30" s="1839">
        <v>0</v>
      </c>
      <c r="S30" s="1839">
        <v>0</v>
      </c>
      <c r="T30" s="1839">
        <v>0</v>
      </c>
      <c r="U30" s="1839">
        <v>0</v>
      </c>
      <c r="V30" s="1839">
        <v>0</v>
      </c>
      <c r="W30" s="1839">
        <v>0</v>
      </c>
      <c r="X30" s="1839">
        <v>0</v>
      </c>
      <c r="Y30" s="1839">
        <v>0</v>
      </c>
      <c r="Z30" s="1839">
        <v>0</v>
      </c>
      <c r="AA30" s="1839">
        <v>0</v>
      </c>
      <c r="AB30" s="1839">
        <v>0</v>
      </c>
      <c r="AC30" s="1839">
        <v>0</v>
      </c>
      <c r="AD30" s="1839">
        <v>0</v>
      </c>
      <c r="AE30" s="1839">
        <v>0</v>
      </c>
      <c r="AF30" s="1839">
        <v>0</v>
      </c>
      <c r="AG30" s="1839">
        <v>0</v>
      </c>
      <c r="AH30" s="1839">
        <v>0</v>
      </c>
      <c r="AI30" s="1839">
        <v>0</v>
      </c>
      <c r="AJ30" s="1839">
        <v>0</v>
      </c>
      <c r="AK30" s="1839">
        <v>0</v>
      </c>
      <c r="AL30" s="1839">
        <v>0</v>
      </c>
      <c r="AM30" s="1839">
        <v>0</v>
      </c>
      <c r="AN30" s="1839">
        <v>0</v>
      </c>
      <c r="AO30" s="1839">
        <v>0</v>
      </c>
      <c r="AP30" s="1839">
        <v>0</v>
      </c>
      <c r="AQ30" s="1839">
        <v>0</v>
      </c>
      <c r="AR30" s="1839">
        <v>0</v>
      </c>
      <c r="AS30" s="1839">
        <v>0</v>
      </c>
      <c r="AT30" s="1839">
        <v>0</v>
      </c>
      <c r="AU30" s="1839">
        <v>0</v>
      </c>
      <c r="AV30" s="1839">
        <v>0</v>
      </c>
      <c r="AW30" s="1839">
        <v>0</v>
      </c>
      <c r="AX30" s="1839">
        <v>0</v>
      </c>
      <c r="AY30" s="1839">
        <v>0</v>
      </c>
      <c r="AZ30" s="1839">
        <v>0</v>
      </c>
      <c r="BA30" s="1839">
        <v>0</v>
      </c>
      <c r="BB30" s="1839">
        <v>0</v>
      </c>
      <c r="BC30" s="1839">
        <v>0</v>
      </c>
      <c r="BD30" s="1839">
        <v>0</v>
      </c>
      <c r="BE30" s="1839">
        <v>0</v>
      </c>
      <c r="BF30" s="1839">
        <v>0</v>
      </c>
      <c r="BG30" s="1839">
        <v>0</v>
      </c>
      <c r="BH30" s="1840">
        <v>0</v>
      </c>
      <c r="BI30" s="1840">
        <v>0</v>
      </c>
      <c r="BJ30" s="1840">
        <v>0</v>
      </c>
      <c r="BK30" s="1840">
        <v>0</v>
      </c>
      <c r="BL30" s="1840">
        <v>0</v>
      </c>
      <c r="BM30" s="1841">
        <v>0</v>
      </c>
      <c r="BN30" s="1841">
        <v>0</v>
      </c>
      <c r="BO30" s="1841">
        <v>0</v>
      </c>
      <c r="BP30" s="1842">
        <v>0</v>
      </c>
      <c r="BQ30" s="1841">
        <v>0</v>
      </c>
      <c r="BR30" s="1842">
        <v>0</v>
      </c>
      <c r="BS30" s="1841">
        <v>0</v>
      </c>
      <c r="BT30" s="1841">
        <v>0</v>
      </c>
      <c r="BU30" s="1842">
        <v>0</v>
      </c>
      <c r="BV30" s="1841">
        <v>0</v>
      </c>
      <c r="BW30" s="1842">
        <v>0</v>
      </c>
      <c r="BX30" s="1841">
        <v>0</v>
      </c>
      <c r="BY30" s="1842">
        <v>0</v>
      </c>
      <c r="BZ30" s="1841">
        <v>0</v>
      </c>
      <c r="CA30" s="1842">
        <v>0</v>
      </c>
      <c r="CB30" s="1841">
        <v>0</v>
      </c>
      <c r="CC30" s="1842">
        <v>0</v>
      </c>
      <c r="CD30" s="1841">
        <v>0</v>
      </c>
      <c r="CE30" s="1842">
        <v>0</v>
      </c>
      <c r="CF30" s="1841">
        <v>0</v>
      </c>
      <c r="CG30" s="1842">
        <v>0</v>
      </c>
      <c r="CH30" s="1841">
        <v>0</v>
      </c>
      <c r="CI30" s="1842">
        <v>0</v>
      </c>
      <c r="CJ30" s="1841">
        <v>0</v>
      </c>
      <c r="CK30" s="1842">
        <v>0</v>
      </c>
      <c r="CL30" s="1841">
        <v>0</v>
      </c>
      <c r="CM30" s="1842">
        <v>0</v>
      </c>
      <c r="CN30" s="1841">
        <v>0</v>
      </c>
      <c r="CO30" s="1842">
        <v>0</v>
      </c>
      <c r="CP30" s="1841">
        <v>0</v>
      </c>
      <c r="CQ30" s="1842">
        <v>0</v>
      </c>
      <c r="CR30" s="1841">
        <v>0</v>
      </c>
      <c r="CS30" s="1842">
        <v>0</v>
      </c>
      <c r="CT30" s="1841">
        <v>0</v>
      </c>
      <c r="CU30" s="1842">
        <v>0</v>
      </c>
      <c r="CV30" s="1841">
        <v>0</v>
      </c>
      <c r="CW30" s="1841">
        <v>0</v>
      </c>
      <c r="CX30" s="1841">
        <v>0</v>
      </c>
      <c r="CY30" s="1841">
        <v>0</v>
      </c>
      <c r="CZ30" s="1843">
        <v>0</v>
      </c>
      <c r="DA30" s="1841">
        <v>0</v>
      </c>
      <c r="DB30" s="1843">
        <v>0</v>
      </c>
      <c r="DC30" s="1843">
        <v>0</v>
      </c>
      <c r="DD30" s="1843">
        <v>0</v>
      </c>
      <c r="DE30" s="1843">
        <v>0</v>
      </c>
      <c r="DF30" s="1843">
        <v>0</v>
      </c>
      <c r="DG30" s="1843">
        <v>0</v>
      </c>
      <c r="DH30" s="1843">
        <v>0</v>
      </c>
      <c r="DI30" s="1843">
        <v>0</v>
      </c>
      <c r="DJ30" s="1843">
        <v>0</v>
      </c>
      <c r="DK30" s="1843">
        <v>0</v>
      </c>
      <c r="DL30" s="1843">
        <v>0</v>
      </c>
      <c r="DM30" s="1843">
        <v>0</v>
      </c>
      <c r="DN30" s="1843">
        <v>0</v>
      </c>
      <c r="DO30" s="1842">
        <v>0</v>
      </c>
      <c r="DP30" s="1841">
        <v>0</v>
      </c>
      <c r="DQ30" s="1841">
        <v>0</v>
      </c>
      <c r="DR30" s="1841">
        <v>0</v>
      </c>
      <c r="DS30" s="1841">
        <v>0</v>
      </c>
      <c r="DT30" s="1841">
        <v>0</v>
      </c>
      <c r="DU30" s="1841">
        <v>0</v>
      </c>
      <c r="DV30" s="1841">
        <v>0</v>
      </c>
      <c r="DW30" s="1841">
        <v>0</v>
      </c>
      <c r="DX30" s="1841">
        <v>0</v>
      </c>
      <c r="DY30" s="1841">
        <v>0</v>
      </c>
      <c r="DZ30" s="1841">
        <v>0</v>
      </c>
      <c r="EA30" s="1841">
        <v>0</v>
      </c>
      <c r="EB30" s="1841">
        <v>0</v>
      </c>
      <c r="EC30" s="1841">
        <v>0</v>
      </c>
      <c r="ED30" s="1841">
        <v>0</v>
      </c>
      <c r="EE30" s="1841">
        <v>0</v>
      </c>
      <c r="EF30" s="1841">
        <v>0</v>
      </c>
      <c r="EG30" s="1841">
        <v>0</v>
      </c>
      <c r="EH30" s="1841">
        <v>0</v>
      </c>
      <c r="EI30" s="1841">
        <v>0</v>
      </c>
      <c r="EJ30" s="1841">
        <v>0</v>
      </c>
      <c r="EK30" s="1841">
        <v>0</v>
      </c>
      <c r="EL30" s="1841">
        <v>0</v>
      </c>
      <c r="EM30" s="1841">
        <v>0</v>
      </c>
      <c r="EN30" s="1841">
        <v>0</v>
      </c>
      <c r="EO30" s="1841">
        <v>0</v>
      </c>
      <c r="EP30" s="1841">
        <v>0</v>
      </c>
      <c r="EQ30" s="1841">
        <v>0</v>
      </c>
      <c r="ER30" s="1841">
        <v>0</v>
      </c>
      <c r="ES30" s="1841">
        <v>0</v>
      </c>
      <c r="ET30" s="1841">
        <v>0</v>
      </c>
      <c r="EU30" s="1841">
        <v>0</v>
      </c>
      <c r="EV30" s="1841">
        <v>0</v>
      </c>
      <c r="EW30" s="1841">
        <v>0</v>
      </c>
      <c r="EX30" s="1841">
        <v>0</v>
      </c>
      <c r="EY30" s="1841">
        <v>0</v>
      </c>
      <c r="EZ30" s="1841">
        <v>0</v>
      </c>
      <c r="FA30" s="1841">
        <v>0</v>
      </c>
      <c r="FB30" s="1841">
        <v>0</v>
      </c>
      <c r="FC30" s="1841">
        <v>0</v>
      </c>
      <c r="FD30" s="1841">
        <v>0</v>
      </c>
      <c r="FE30" s="1841">
        <v>0</v>
      </c>
      <c r="FF30" s="1841">
        <v>0</v>
      </c>
      <c r="FG30" s="1841">
        <v>0</v>
      </c>
      <c r="FH30" s="1841">
        <v>0</v>
      </c>
      <c r="FI30" s="1841">
        <v>0</v>
      </c>
      <c r="FJ30" s="1841">
        <v>0</v>
      </c>
      <c r="FK30" s="1841">
        <v>0</v>
      </c>
      <c r="FL30" s="1841">
        <v>0</v>
      </c>
      <c r="FM30" s="1841">
        <v>0</v>
      </c>
      <c r="FN30" s="1841">
        <v>0</v>
      </c>
      <c r="FO30" s="1841">
        <v>0</v>
      </c>
      <c r="FP30" s="1841">
        <v>0</v>
      </c>
      <c r="FQ30" s="1841">
        <v>0</v>
      </c>
      <c r="FR30" s="1841">
        <v>0</v>
      </c>
      <c r="FS30" s="1841">
        <v>0</v>
      </c>
      <c r="FT30" s="1841">
        <v>0</v>
      </c>
      <c r="FU30" s="1841">
        <v>0</v>
      </c>
      <c r="FV30" s="1841">
        <v>0</v>
      </c>
      <c r="FW30" s="1841">
        <v>0</v>
      </c>
      <c r="FX30" s="1841">
        <v>0</v>
      </c>
      <c r="FY30" s="1841">
        <v>7.3254543202777777E-3</v>
      </c>
      <c r="FZ30" s="1841">
        <v>35.283918782425708</v>
      </c>
      <c r="GA30" s="1841">
        <v>6.4232011000288898</v>
      </c>
      <c r="GB30" s="1841">
        <v>7.4553839397222222E-3</v>
      </c>
      <c r="GC30" s="1841">
        <v>6.5374214361111119E-4</v>
      </c>
      <c r="GD30" s="1841">
        <v>69.976769954935421</v>
      </c>
      <c r="GE30" s="1841">
        <v>49.746394340771658</v>
      </c>
      <c r="GF30" s="1841">
        <v>154.569690743661</v>
      </c>
      <c r="GG30" s="1841">
        <v>81.957355894132661</v>
      </c>
      <c r="GH30" s="1841">
        <v>107.58981262212613</v>
      </c>
      <c r="GI30" s="1841">
        <v>117.83309190017</v>
      </c>
      <c r="GJ30" s="1841">
        <v>106.8609682735075</v>
      </c>
      <c r="GK30" s="1841">
        <v>129.03709258040749</v>
      </c>
      <c r="GL30" s="1841">
        <v>132.06868441554505</v>
      </c>
      <c r="GM30" s="1841">
        <v>194.6201226793047</v>
      </c>
      <c r="GN30" s="1841">
        <v>167.7068716</v>
      </c>
      <c r="GO30" s="1912">
        <v>205.94864276439833</v>
      </c>
      <c r="GP30" s="1912">
        <v>288.28013365904661</v>
      </c>
      <c r="GQ30" s="1912">
        <v>223.2019818696636</v>
      </c>
      <c r="GR30" s="1800"/>
      <c r="GS30" s="1800"/>
      <c r="GT30" s="1800"/>
      <c r="GU30" s="1800"/>
      <c r="GV30" s="1800"/>
      <c r="GW30" s="1800"/>
      <c r="GX30" s="1800"/>
      <c r="GY30" s="1800"/>
      <c r="GZ30" s="1800"/>
      <c r="HA30" s="1800"/>
      <c r="HB30" s="1800"/>
      <c r="HC30" s="1800"/>
      <c r="HD30" s="1800"/>
      <c r="HE30" s="1800"/>
      <c r="HF30" s="1800"/>
      <c r="HG30" s="1800"/>
      <c r="HH30" s="1800"/>
      <c r="HI30" s="1791"/>
      <c r="HJ30" s="1791"/>
      <c r="HK30" s="1791"/>
      <c r="HL30" s="1791"/>
      <c r="HM30" s="1791"/>
      <c r="HN30" s="1791"/>
      <c r="HO30" s="1791"/>
      <c r="HP30" s="1791"/>
      <c r="HQ30" s="1791"/>
      <c r="HR30" s="1791"/>
      <c r="HS30" s="1791"/>
      <c r="HT30" s="1791"/>
      <c r="HU30" s="1791"/>
      <c r="HV30" s="1791"/>
      <c r="HW30" s="1791"/>
      <c r="HX30" s="1791"/>
      <c r="HY30" s="1791"/>
      <c r="HZ30" s="1791"/>
      <c r="IA30" s="1791"/>
      <c r="IB30" s="1791"/>
      <c r="IC30" s="1791"/>
      <c r="ID30" s="1791"/>
      <c r="IE30" s="1791"/>
      <c r="IF30" s="1791"/>
      <c r="IG30" s="1791"/>
      <c r="IH30" s="1791"/>
      <c r="II30" s="1791"/>
      <c r="IJ30" s="1791"/>
      <c r="IK30" s="1791"/>
      <c r="IL30" s="1791"/>
      <c r="IM30" s="1791"/>
      <c r="IN30" s="1791"/>
      <c r="IO30" s="1791"/>
      <c r="IP30" s="1791"/>
      <c r="IQ30" s="1791"/>
      <c r="IR30" s="1791"/>
      <c r="IS30" s="1791"/>
      <c r="IT30" s="1791"/>
      <c r="IU30" s="1791"/>
      <c r="IV30" s="1791"/>
      <c r="IW30" s="1791"/>
      <c r="IX30" s="1791"/>
      <c r="IY30" s="1791"/>
      <c r="IZ30" s="1791"/>
      <c r="JA30" s="1791"/>
      <c r="JB30" s="1791"/>
      <c r="JC30" s="1791"/>
      <c r="JD30" s="1791"/>
      <c r="JE30" s="1791"/>
      <c r="JF30" s="1791"/>
      <c r="JG30" s="1791"/>
      <c r="JH30" s="1791"/>
      <c r="JI30" s="1791"/>
      <c r="JJ30" s="1791"/>
      <c r="JK30" s="1791"/>
    </row>
    <row r="31" spans="1:271" s="1805" customFormat="1" ht="15">
      <c r="A31" s="1783"/>
      <c r="B31" s="1780"/>
      <c r="C31" s="1833" t="s">
        <v>1734</v>
      </c>
      <c r="D31" s="1844">
        <v>709631.91249000002</v>
      </c>
      <c r="E31" s="1844">
        <v>0</v>
      </c>
      <c r="F31" s="1844">
        <v>0</v>
      </c>
      <c r="G31" s="1844">
        <v>0</v>
      </c>
      <c r="H31" s="1844">
        <v>0</v>
      </c>
      <c r="I31" s="1844">
        <v>0</v>
      </c>
      <c r="J31" s="1844">
        <v>0</v>
      </c>
      <c r="K31" s="1844">
        <v>0</v>
      </c>
      <c r="L31" s="1844">
        <v>0</v>
      </c>
      <c r="M31" s="1844">
        <v>0</v>
      </c>
      <c r="N31" s="1844">
        <v>0</v>
      </c>
      <c r="O31" s="1844">
        <v>0</v>
      </c>
      <c r="P31" s="1844">
        <v>1693243.76174</v>
      </c>
      <c r="Q31" s="1844">
        <v>0</v>
      </c>
      <c r="R31" s="1844">
        <v>0</v>
      </c>
      <c r="S31" s="1844">
        <v>0</v>
      </c>
      <c r="T31" s="1844">
        <v>0</v>
      </c>
      <c r="U31" s="1844">
        <v>0</v>
      </c>
      <c r="V31" s="1844">
        <v>0</v>
      </c>
      <c r="W31" s="1844">
        <v>0</v>
      </c>
      <c r="X31" s="1844">
        <v>0</v>
      </c>
      <c r="Y31" s="1844">
        <v>0</v>
      </c>
      <c r="Z31" s="1844">
        <v>0</v>
      </c>
      <c r="AA31" s="1844">
        <v>0</v>
      </c>
      <c r="AB31" s="1844">
        <v>2756101.9638799997</v>
      </c>
      <c r="AC31" s="1844">
        <v>0</v>
      </c>
      <c r="AD31" s="1844">
        <v>0</v>
      </c>
      <c r="AE31" s="1844">
        <v>0</v>
      </c>
      <c r="AF31" s="1844">
        <v>0</v>
      </c>
      <c r="AG31" s="1844">
        <v>0</v>
      </c>
      <c r="AH31" s="1844">
        <v>0</v>
      </c>
      <c r="AI31" s="1844">
        <v>0</v>
      </c>
      <c r="AJ31" s="1844">
        <v>0</v>
      </c>
      <c r="AK31" s="1844">
        <v>0</v>
      </c>
      <c r="AL31" s="1844">
        <v>0</v>
      </c>
      <c r="AM31" s="1844">
        <v>0</v>
      </c>
      <c r="AN31" s="1844">
        <v>3573462.6511599999</v>
      </c>
      <c r="AO31" s="1844">
        <v>3570693.6537599377</v>
      </c>
      <c r="AP31" s="1844">
        <v>3588258.5305595114</v>
      </c>
      <c r="AQ31" s="1844">
        <v>3634500.2493009581</v>
      </c>
      <c r="AR31" s="1844">
        <v>3588113.7192299999</v>
      </c>
      <c r="AS31" s="1844">
        <v>3619670.8822200005</v>
      </c>
      <c r="AT31" s="1844">
        <v>3691370.9166899999</v>
      </c>
      <c r="AU31" s="1844">
        <v>3699480.73355</v>
      </c>
      <c r="AV31" s="1844">
        <v>3719963.4305400001</v>
      </c>
      <c r="AW31" s="1844">
        <v>3742496.0075100008</v>
      </c>
      <c r="AX31" s="1844">
        <v>3751559.5623799996</v>
      </c>
      <c r="AY31" s="1844">
        <v>3725723.0960500003</v>
      </c>
      <c r="AZ31" s="1844">
        <v>3677842.98367</v>
      </c>
      <c r="BA31" s="1844">
        <v>3594387.941039938</v>
      </c>
      <c r="BB31" s="1844">
        <v>3654443.3126995121</v>
      </c>
      <c r="BC31" s="1844">
        <v>3656584.7694509584</v>
      </c>
      <c r="BD31" s="1844">
        <v>3640095.9112899993</v>
      </c>
      <c r="BE31" s="1844">
        <v>3637014.4683900001</v>
      </c>
      <c r="BF31" s="1845">
        <v>3641996.7707199999</v>
      </c>
      <c r="BG31" s="1845">
        <v>3748415.5724800001</v>
      </c>
      <c r="BH31" s="1810">
        <v>3765148.4631600003</v>
      </c>
      <c r="BI31" s="1810">
        <v>3791896.7697700001</v>
      </c>
      <c r="BJ31" s="1810">
        <v>3828419.2333300007</v>
      </c>
      <c r="BK31" s="1810">
        <v>3857674.5407800004</v>
      </c>
      <c r="BL31" s="1810">
        <v>3830722.0714199999</v>
      </c>
      <c r="BM31" s="1811">
        <v>3683766.4158900008</v>
      </c>
      <c r="BN31" s="1811">
        <v>3698342.0994399996</v>
      </c>
      <c r="BO31" s="1811">
        <v>3813903.2044200003</v>
      </c>
      <c r="BP31" s="1810">
        <v>3835575.4446299998</v>
      </c>
      <c r="BQ31" s="1811">
        <v>3808648.4843799998</v>
      </c>
      <c r="BR31" s="1810">
        <v>3715428.8264549593</v>
      </c>
      <c r="BS31" s="1811">
        <v>3726378.3206999996</v>
      </c>
      <c r="BT31" s="1811">
        <v>3716478.2353928005</v>
      </c>
      <c r="BU31" s="1810">
        <v>3800815.8991443953</v>
      </c>
      <c r="BV31" s="1811">
        <v>3814589.4834054033</v>
      </c>
      <c r="BW31" s="1810">
        <v>3855912.939326969</v>
      </c>
      <c r="BX31" s="1811">
        <v>3779451.3568680398</v>
      </c>
      <c r="BY31" s="1810">
        <v>3754860.1699483101</v>
      </c>
      <c r="BZ31" s="1811">
        <v>3667604.6801525485</v>
      </c>
      <c r="CA31" s="1810">
        <v>3702572.0617552102</v>
      </c>
      <c r="CB31" s="1811">
        <v>3650600.1722845202</v>
      </c>
      <c r="CC31" s="1810">
        <v>3622773.8704458489</v>
      </c>
      <c r="CD31" s="1811">
        <v>3601561.8300394178</v>
      </c>
      <c r="CE31" s="1810">
        <v>3524700.6315834047</v>
      </c>
      <c r="CF31" s="1811">
        <v>3517672.4594350173</v>
      </c>
      <c r="CG31" s="1810">
        <v>3539150.2967754803</v>
      </c>
      <c r="CH31" s="1811">
        <v>3570259.3910897262</v>
      </c>
      <c r="CI31" s="1810">
        <v>3648426.2236039317</v>
      </c>
      <c r="CJ31" s="1811">
        <v>3683742.2196508609</v>
      </c>
      <c r="CK31" s="1810">
        <v>3539073.2671624245</v>
      </c>
      <c r="CL31" s="1811">
        <v>3504384.6274581784</v>
      </c>
      <c r="CM31" s="1810">
        <v>3619015.322118504</v>
      </c>
      <c r="CN31" s="1811">
        <v>3569366.0433053016</v>
      </c>
      <c r="CO31" s="1810">
        <v>3644577.2617419427</v>
      </c>
      <c r="CP31" s="1811">
        <v>3711659.0866334448</v>
      </c>
      <c r="CQ31" s="1810">
        <v>3670270.2088659867</v>
      </c>
      <c r="CR31" s="1811">
        <v>3788875.463773103</v>
      </c>
      <c r="CS31" s="1810">
        <v>3816612.7640445204</v>
      </c>
      <c r="CT31" s="1811">
        <v>3847973.5957491952</v>
      </c>
      <c r="CU31" s="1810">
        <v>3862200.0325650764</v>
      </c>
      <c r="CV31" s="1811">
        <v>3951917.2003929205</v>
      </c>
      <c r="CW31" s="1811">
        <v>3834538.521317421</v>
      </c>
      <c r="CX31" s="1811">
        <v>3838050.5802027984</v>
      </c>
      <c r="CY31" s="1811">
        <v>3927610.2121890965</v>
      </c>
      <c r="CZ31" s="1812">
        <v>3960942.532904523</v>
      </c>
      <c r="DA31" s="1811">
        <v>4029547.3699109736</v>
      </c>
      <c r="DB31" s="1812">
        <v>4205728.8333251094</v>
      </c>
      <c r="DC31" s="1812">
        <v>3906229.5625499999</v>
      </c>
      <c r="DD31" s="1787">
        <v>3992998.9582500001</v>
      </c>
      <c r="DE31" s="1787">
        <v>4230085.0541676041</v>
      </c>
      <c r="DF31" s="1787">
        <v>4311106.8762220563</v>
      </c>
      <c r="DG31" s="1787">
        <v>4322725.6382163567</v>
      </c>
      <c r="DH31" s="1787">
        <v>4284642.97</v>
      </c>
      <c r="DI31" s="1787">
        <v>4178763.02</v>
      </c>
      <c r="DJ31" s="1787">
        <v>4260232.6100000003</v>
      </c>
      <c r="DK31" s="1787">
        <v>4142132.88</v>
      </c>
      <c r="DL31" s="1787">
        <v>4245961.2300000004</v>
      </c>
      <c r="DM31" s="1787">
        <v>4715783.99</v>
      </c>
      <c r="DN31" s="1787">
        <v>5423.2947300000005</v>
      </c>
      <c r="DO31" s="1785">
        <v>5884.8871600000002</v>
      </c>
      <c r="DP31" s="1786">
        <v>6366.7906700000003</v>
      </c>
      <c r="DQ31" s="1786">
        <v>7077.4116599999998</v>
      </c>
      <c r="DR31" s="1786">
        <v>8089.0688700000001</v>
      </c>
      <c r="DS31" s="1786">
        <v>9997.4750506420969</v>
      </c>
      <c r="DT31" s="1786">
        <v>11436.791138249439</v>
      </c>
      <c r="DU31" s="1786">
        <v>13538.526605730278</v>
      </c>
      <c r="DV31" s="1786">
        <v>15067.405157907077</v>
      </c>
      <c r="DW31" s="1786">
        <v>18203.218135204832</v>
      </c>
      <c r="DX31" s="1786">
        <v>19225.247598037829</v>
      </c>
      <c r="DY31" s="1786">
        <v>22371.165788336475</v>
      </c>
      <c r="DZ31" s="1786">
        <v>34616.184882512891</v>
      </c>
      <c r="EA31" s="1786">
        <v>40931.06891074896</v>
      </c>
      <c r="EB31" s="1786">
        <v>47632.164646432168</v>
      </c>
      <c r="EC31" s="1786">
        <v>50201.421030437348</v>
      </c>
      <c r="ED31" s="1786">
        <v>58170.152278390691</v>
      </c>
      <c r="EE31" s="1786">
        <v>65325.253460418433</v>
      </c>
      <c r="EF31" s="1786">
        <v>75671.921693112003</v>
      </c>
      <c r="EG31" s="1786">
        <v>84649.446811580317</v>
      </c>
      <c r="EH31" s="1786">
        <v>92876.835766722361</v>
      </c>
      <c r="EI31" s="1786">
        <v>96901.024645908023</v>
      </c>
      <c r="EJ31" s="1786">
        <v>96901.024645908023</v>
      </c>
      <c r="EK31" s="1786">
        <v>96901.024645908023</v>
      </c>
      <c r="EL31" s="1786">
        <v>132881.60449975327</v>
      </c>
      <c r="EM31" s="1786">
        <v>142866.21300307321</v>
      </c>
      <c r="EN31" s="1786">
        <v>153292.34667108493</v>
      </c>
      <c r="EO31" s="1786">
        <v>163374.61495106533</v>
      </c>
      <c r="EP31" s="1786">
        <v>181298.59125148287</v>
      </c>
      <c r="EQ31" s="1786">
        <v>206016.32999541253</v>
      </c>
      <c r="ER31" s="1786">
        <v>231871.00816055221</v>
      </c>
      <c r="ES31" s="1786">
        <v>250913.34592898854</v>
      </c>
      <c r="ET31" s="1786">
        <v>273183.38437952811</v>
      </c>
      <c r="EU31" s="1786">
        <v>321362.64317343815</v>
      </c>
      <c r="EV31" s="1786">
        <v>377512.96215427702</v>
      </c>
      <c r="EW31" s="1786">
        <v>509141.04874477762</v>
      </c>
      <c r="EX31" s="1786">
        <v>604823.63058738154</v>
      </c>
      <c r="EY31" s="1786">
        <v>708609.97740451305</v>
      </c>
      <c r="EZ31" s="1786">
        <v>858886.12951576721</v>
      </c>
      <c r="FA31" s="1786">
        <v>994977.76643884624</v>
      </c>
      <c r="FB31" s="1786">
        <v>1039357.8049153163</v>
      </c>
      <c r="FC31" s="1786">
        <v>1160323.050615791</v>
      </c>
      <c r="FD31" s="1786">
        <v>1279621.1672379596</v>
      </c>
      <c r="FE31" s="1786">
        <v>1555471.0928138809</v>
      </c>
      <c r="FF31" s="1786">
        <v>1754737.0806583662</v>
      </c>
      <c r="FG31" s="1786">
        <v>1989712.0079232021</v>
      </c>
      <c r="FH31" s="1786">
        <v>2086438.8482710137</v>
      </c>
      <c r="FI31" s="1786">
        <v>4626689.0941763408</v>
      </c>
      <c r="FJ31" s="1786">
        <v>10107111.809543326</v>
      </c>
      <c r="FK31" s="1786">
        <v>8340625.651622721</v>
      </c>
      <c r="FL31" s="1786">
        <v>8325233.7095845472</v>
      </c>
      <c r="FM31" s="1786">
        <v>9905161.5240352117</v>
      </c>
      <c r="FN31" s="1786">
        <v>10551122.247102393</v>
      </c>
      <c r="FO31" s="1786">
        <v>10873624.488724831</v>
      </c>
      <c r="FP31" s="1786">
        <v>11537756.360298684</v>
      </c>
      <c r="FQ31" s="1786">
        <v>18106957.049494781</v>
      </c>
      <c r="FR31" s="1786">
        <v>26595987.603942096</v>
      </c>
      <c r="FS31" s="1786">
        <v>41057850.863482378</v>
      </c>
      <c r="FT31" s="1786">
        <v>24899.684123592349</v>
      </c>
      <c r="FU31" s="1786">
        <v>25996.588329007314</v>
      </c>
      <c r="FV31" s="1786">
        <v>27635.165771624404</v>
      </c>
      <c r="FW31" s="1786">
        <v>29660.934596832009</v>
      </c>
      <c r="FX31" s="1786">
        <v>30591.58664730973</v>
      </c>
      <c r="FY31" s="1786">
        <v>50291.83903237107</v>
      </c>
      <c r="FZ31" s="1786">
        <v>55494.397612274428</v>
      </c>
      <c r="GA31" s="1786">
        <v>53503.088311771258</v>
      </c>
      <c r="GB31" s="1786">
        <v>55637.086521999212</v>
      </c>
      <c r="GC31" s="1786">
        <v>57128.022858342571</v>
      </c>
      <c r="GD31" s="1786">
        <v>57472.591982505342</v>
      </c>
      <c r="GE31" s="1786">
        <v>58813.27791164985</v>
      </c>
      <c r="GF31" s="1786">
        <v>62784.0186235976</v>
      </c>
      <c r="GG31" s="1786">
        <v>65612.384460171917</v>
      </c>
      <c r="GH31" s="1786">
        <v>67506.212474749802</v>
      </c>
      <c r="GI31" s="1786">
        <v>68430.693532675461</v>
      </c>
      <c r="GJ31" s="1786">
        <v>69225.847584778268</v>
      </c>
      <c r="GK31" s="1786">
        <v>71096.779686590206</v>
      </c>
      <c r="GL31" s="1786">
        <v>73386.125752123466</v>
      </c>
      <c r="GM31" s="1786">
        <v>74987.37573274535</v>
      </c>
      <c r="GN31" s="1786">
        <v>74909.011150000006</v>
      </c>
      <c r="GO31" s="1786">
        <v>74250.975287172521</v>
      </c>
      <c r="GP31" s="1786">
        <v>76820.907681918092</v>
      </c>
      <c r="GQ31" s="1786">
        <v>80595.754791686195</v>
      </c>
      <c r="GR31" s="1788"/>
      <c r="GS31" s="1788"/>
      <c r="GT31" s="1788"/>
      <c r="GU31" s="1788"/>
      <c r="GV31" s="1788"/>
      <c r="GW31" s="1788"/>
      <c r="GX31" s="1788"/>
      <c r="GY31" s="1788"/>
      <c r="GZ31" s="1788"/>
      <c r="HA31" s="1788"/>
      <c r="HB31" s="1788"/>
      <c r="HC31" s="1788"/>
      <c r="HD31" s="1788"/>
      <c r="HE31" s="1788"/>
      <c r="HF31" s="1788"/>
      <c r="HG31" s="1788"/>
      <c r="HH31" s="1788"/>
      <c r="HI31" s="1780"/>
      <c r="HJ31" s="1780"/>
      <c r="HK31" s="1780"/>
      <c r="HL31" s="1780"/>
      <c r="HM31" s="1780"/>
      <c r="HN31" s="1780"/>
      <c r="HO31" s="1780"/>
      <c r="HP31" s="1780"/>
      <c r="HQ31" s="1780"/>
      <c r="HR31" s="1780"/>
      <c r="HS31" s="1780"/>
      <c r="HT31" s="1780"/>
      <c r="HU31" s="1780"/>
      <c r="HV31" s="1780"/>
      <c r="HW31" s="1780"/>
      <c r="HX31" s="1780"/>
      <c r="HY31" s="1780"/>
      <c r="HZ31" s="1780"/>
      <c r="IA31" s="1780"/>
      <c r="IB31" s="1780"/>
      <c r="IC31" s="1780"/>
      <c r="ID31" s="1780"/>
      <c r="IE31" s="1780"/>
      <c r="IF31" s="1780"/>
      <c r="IG31" s="1780"/>
      <c r="IH31" s="1780"/>
      <c r="II31" s="1780"/>
      <c r="IJ31" s="1780"/>
      <c r="IK31" s="1780"/>
      <c r="IL31" s="1780"/>
      <c r="IM31" s="1780"/>
      <c r="IN31" s="1780"/>
      <c r="IO31" s="1780"/>
      <c r="IP31" s="1780"/>
      <c r="IQ31" s="1780"/>
      <c r="IR31" s="1780"/>
      <c r="IS31" s="1780"/>
      <c r="IT31" s="1780"/>
      <c r="IU31" s="1780"/>
      <c r="IV31" s="1780"/>
      <c r="IW31" s="1780"/>
      <c r="IX31" s="1780"/>
      <c r="IY31" s="1780"/>
      <c r="IZ31" s="1780"/>
      <c r="JA31" s="1780"/>
      <c r="JB31" s="1780"/>
      <c r="JC31" s="1780"/>
      <c r="JD31" s="1780"/>
      <c r="JE31" s="1780"/>
      <c r="JF31" s="1780"/>
      <c r="JG31" s="1780"/>
      <c r="JH31" s="1780"/>
      <c r="JI31" s="1780"/>
      <c r="JJ31" s="1780"/>
      <c r="JK31" s="1780"/>
    </row>
    <row r="32" spans="1:271" s="1781" customFormat="1" ht="15">
      <c r="A32" s="1819"/>
      <c r="C32" s="1820" t="s">
        <v>1733</v>
      </c>
      <c r="D32" s="1821">
        <v>12035.704</v>
      </c>
      <c r="E32" s="1821">
        <v>0</v>
      </c>
      <c r="F32" s="1821">
        <v>0</v>
      </c>
      <c r="G32" s="1821">
        <v>0</v>
      </c>
      <c r="H32" s="1821">
        <v>0</v>
      </c>
      <c r="I32" s="1821">
        <v>0</v>
      </c>
      <c r="J32" s="1821">
        <v>0</v>
      </c>
      <c r="K32" s="1821">
        <v>0</v>
      </c>
      <c r="L32" s="1821">
        <v>0</v>
      </c>
      <c r="M32" s="1821">
        <v>0</v>
      </c>
      <c r="N32" s="1821">
        <v>0</v>
      </c>
      <c r="O32" s="1821">
        <v>0</v>
      </c>
      <c r="P32" s="1821">
        <v>35485.703549999998</v>
      </c>
      <c r="Q32" s="1821">
        <v>0</v>
      </c>
      <c r="R32" s="1821">
        <v>0</v>
      </c>
      <c r="S32" s="1821">
        <v>0</v>
      </c>
      <c r="T32" s="1821">
        <v>0</v>
      </c>
      <c r="U32" s="1821">
        <v>0</v>
      </c>
      <c r="V32" s="1821">
        <v>0</v>
      </c>
      <c r="W32" s="1821">
        <v>0</v>
      </c>
      <c r="X32" s="1821">
        <v>0</v>
      </c>
      <c r="Y32" s="1821">
        <v>0</v>
      </c>
      <c r="Z32" s="1821">
        <v>0</v>
      </c>
      <c r="AA32" s="1821">
        <v>0</v>
      </c>
      <c r="AB32" s="1821">
        <v>31979.097999999998</v>
      </c>
      <c r="AC32" s="1821">
        <v>0</v>
      </c>
      <c r="AD32" s="1821">
        <v>0</v>
      </c>
      <c r="AE32" s="1821">
        <v>0</v>
      </c>
      <c r="AF32" s="1821">
        <v>0</v>
      </c>
      <c r="AG32" s="1821">
        <v>0</v>
      </c>
      <c r="AH32" s="1821">
        <v>0</v>
      </c>
      <c r="AI32" s="1821">
        <v>0</v>
      </c>
      <c r="AJ32" s="1821">
        <v>0</v>
      </c>
      <c r="AK32" s="1821">
        <v>0</v>
      </c>
      <c r="AL32" s="1821">
        <v>0</v>
      </c>
      <c r="AM32" s="1821">
        <v>0</v>
      </c>
      <c r="AN32" s="1821">
        <v>63882.014000000003</v>
      </c>
      <c r="AO32" s="1821">
        <v>53974.853999999999</v>
      </c>
      <c r="AP32" s="1821">
        <v>55120.407003999993</v>
      </c>
      <c r="AQ32" s="1821">
        <v>50476.451000000001</v>
      </c>
      <c r="AR32" s="1821">
        <v>39009.241000000002</v>
      </c>
      <c r="AS32" s="1821">
        <v>35884.169000000002</v>
      </c>
      <c r="AT32" s="1821">
        <v>31768.39</v>
      </c>
      <c r="AU32" s="1821">
        <v>30961.022000000001</v>
      </c>
      <c r="AV32" s="1821">
        <v>26553.205000000002</v>
      </c>
      <c r="AW32" s="1821">
        <v>26884.231</v>
      </c>
      <c r="AX32" s="1821">
        <v>28357.52</v>
      </c>
      <c r="AY32" s="1821">
        <v>28295.592000000001</v>
      </c>
      <c r="AZ32" s="1821">
        <v>25970.503000000001</v>
      </c>
      <c r="BA32" s="1821">
        <v>32087.735000000001</v>
      </c>
      <c r="BB32" s="1821">
        <v>33090.646004000002</v>
      </c>
      <c r="BC32" s="1821">
        <v>37074.872000000003</v>
      </c>
      <c r="BD32" s="1821">
        <v>19219.678</v>
      </c>
      <c r="BE32" s="1821">
        <v>23710.602999999999</v>
      </c>
      <c r="BF32" s="1822">
        <v>21517.463</v>
      </c>
      <c r="BG32" s="1822">
        <v>22511.161</v>
      </c>
      <c r="BH32" s="1823">
        <v>22299.776999999998</v>
      </c>
      <c r="BI32" s="1823">
        <v>22915.981</v>
      </c>
      <c r="BJ32" s="1823">
        <v>20963.53</v>
      </c>
      <c r="BK32" s="1823">
        <v>17017.886109999999</v>
      </c>
      <c r="BL32" s="1823">
        <v>11095.513000000001</v>
      </c>
      <c r="BM32" s="1824">
        <v>16574.950130000001</v>
      </c>
      <c r="BN32" s="1824">
        <v>19632.424270000003</v>
      </c>
      <c r="BO32" s="1824">
        <v>52239.978390000004</v>
      </c>
      <c r="BP32" s="1823">
        <v>87729.345560000002</v>
      </c>
      <c r="BQ32" s="1824">
        <v>75732.472949999996</v>
      </c>
      <c r="BR32" s="1823">
        <v>76757.963669999997</v>
      </c>
      <c r="BS32" s="1824">
        <v>75267.433220000006</v>
      </c>
      <c r="BT32" s="1824">
        <v>82469.703572800005</v>
      </c>
      <c r="BU32" s="1823">
        <v>81440.733693287664</v>
      </c>
      <c r="BV32" s="1824">
        <v>80096.142518493143</v>
      </c>
      <c r="BW32" s="1823">
        <v>78109.913703287675</v>
      </c>
      <c r="BX32" s="1824">
        <v>70837.441640000005</v>
      </c>
      <c r="BY32" s="1823">
        <v>70607.820472191786</v>
      </c>
      <c r="BZ32" s="1824">
        <v>71161.931926164383</v>
      </c>
      <c r="CA32" s="1823">
        <v>70803.682420410958</v>
      </c>
      <c r="CB32" s="1824">
        <v>81115.444164520566</v>
      </c>
      <c r="CC32" s="1823">
        <v>72327.580128767135</v>
      </c>
      <c r="CD32" s="1824">
        <v>75036.402832876716</v>
      </c>
      <c r="CE32" s="1823">
        <v>84356.68133493152</v>
      </c>
      <c r="CF32" s="1824">
        <v>80281.590281643832</v>
      </c>
      <c r="CG32" s="1823">
        <v>81092.25272547944</v>
      </c>
      <c r="CH32" s="1824">
        <v>70203.034359726036</v>
      </c>
      <c r="CI32" s="1823">
        <v>73162.346263835629</v>
      </c>
      <c r="CJ32" s="1824">
        <v>65766.933536986297</v>
      </c>
      <c r="CK32" s="1823">
        <v>63104.520512328774</v>
      </c>
      <c r="CL32" s="1824">
        <v>27907.025298082193</v>
      </c>
      <c r="CM32" s="1823">
        <v>28798.809979452053</v>
      </c>
      <c r="CN32" s="1824">
        <v>30596.799999999999</v>
      </c>
      <c r="CO32" s="1823">
        <v>33128.39</v>
      </c>
      <c r="CP32" s="1824">
        <v>87624.430162739722</v>
      </c>
      <c r="CQ32" s="1823">
        <v>35875.205215890419</v>
      </c>
      <c r="CR32" s="1824">
        <v>29252.036595616439</v>
      </c>
      <c r="CS32" s="1823">
        <v>30507.185434520554</v>
      </c>
      <c r="CT32" s="1824">
        <v>29078.554157397259</v>
      </c>
      <c r="CU32" s="1823">
        <v>29592.368159999998</v>
      </c>
      <c r="CV32" s="1824">
        <v>43172.878800000006</v>
      </c>
      <c r="CW32" s="1824">
        <v>39312.135450000002</v>
      </c>
      <c r="CX32" s="1824">
        <v>41416.203529999999</v>
      </c>
      <c r="CY32" s="1824">
        <v>47078.385030000005</v>
      </c>
      <c r="CZ32" s="1825">
        <v>47272.713650000005</v>
      </c>
      <c r="DA32" s="1824">
        <v>36981.138139999995</v>
      </c>
      <c r="DB32" s="1825">
        <v>42406.267159999996</v>
      </c>
      <c r="DC32" s="1825">
        <v>43993.11318</v>
      </c>
      <c r="DD32" s="1797">
        <v>51283.006760000004</v>
      </c>
      <c r="DE32" s="1797">
        <v>52083.023310000004</v>
      </c>
      <c r="DF32" s="1797">
        <v>54398.026700000009</v>
      </c>
      <c r="DG32" s="1797">
        <v>54059.735930000003</v>
      </c>
      <c r="DH32" s="1797">
        <v>52327.23</v>
      </c>
      <c r="DI32" s="1797">
        <v>54418.2</v>
      </c>
      <c r="DJ32" s="1797">
        <v>50257.5</v>
      </c>
      <c r="DK32" s="1797">
        <v>44732.42</v>
      </c>
      <c r="DL32" s="1797">
        <v>43887.25</v>
      </c>
      <c r="DM32" s="1797">
        <v>54890.96</v>
      </c>
      <c r="DN32" s="1797">
        <v>54.960039999999999</v>
      </c>
      <c r="DO32" s="1798">
        <v>65.223349999999996</v>
      </c>
      <c r="DP32" s="1799">
        <v>38.967779999999998</v>
      </c>
      <c r="DQ32" s="1799">
        <v>34.32882</v>
      </c>
      <c r="DR32" s="1799">
        <v>39.915639999999996</v>
      </c>
      <c r="DS32" s="1799">
        <v>37.694152100000004</v>
      </c>
      <c r="DT32" s="1799">
        <v>72.289760989999991</v>
      </c>
      <c r="DU32" s="1799">
        <v>78.79129854</v>
      </c>
      <c r="DV32" s="1799">
        <v>95.487153030000002</v>
      </c>
      <c r="DW32" s="1799">
        <v>116.56567841524748</v>
      </c>
      <c r="DX32" s="1799">
        <v>92.292046439461927</v>
      </c>
      <c r="DY32" s="1799">
        <v>157.68988116347336</v>
      </c>
      <c r="DZ32" s="1799">
        <v>554.71666539542912</v>
      </c>
      <c r="EA32" s="1799">
        <v>810.14342885102565</v>
      </c>
      <c r="EB32" s="1799">
        <v>97.708477247999994</v>
      </c>
      <c r="EC32" s="1799">
        <v>143.90938496582507</v>
      </c>
      <c r="ED32" s="1799">
        <v>1207.1346048758251</v>
      </c>
      <c r="EE32" s="1799">
        <v>1258.7472570438754</v>
      </c>
      <c r="EF32" s="1799">
        <v>407.92751400595262</v>
      </c>
      <c r="EG32" s="1799">
        <v>191.34091169315835</v>
      </c>
      <c r="EH32" s="1799">
        <v>178.39027046315834</v>
      </c>
      <c r="EI32" s="1799">
        <v>1972.7374822067504</v>
      </c>
      <c r="EJ32" s="1799">
        <v>1972.7374822067504</v>
      </c>
      <c r="EK32" s="1799">
        <v>1972.7374822067504</v>
      </c>
      <c r="EL32" s="1799">
        <v>2638.4496367050001</v>
      </c>
      <c r="EM32" s="1799">
        <v>2834.0039135000002</v>
      </c>
      <c r="EN32" s="1799">
        <v>3117.4005416266255</v>
      </c>
      <c r="EO32" s="1799">
        <v>2923.1838885400002</v>
      </c>
      <c r="EP32" s="1799">
        <v>3130.2907625100001</v>
      </c>
      <c r="EQ32" s="1799">
        <v>4192.0795372166785</v>
      </c>
      <c r="ER32" s="1799">
        <v>7769.9428957724394</v>
      </c>
      <c r="ES32" s="1799">
        <v>5176.6300736247858</v>
      </c>
      <c r="ET32" s="1799">
        <v>5258.0140675772445</v>
      </c>
      <c r="EU32" s="1799">
        <v>5432.3331049235403</v>
      </c>
      <c r="EV32" s="1799">
        <v>6195.6452471076191</v>
      </c>
      <c r="EW32" s="1799">
        <v>6998.1133101372416</v>
      </c>
      <c r="EX32" s="1799">
        <v>7792.7208448327547</v>
      </c>
      <c r="EY32" s="1799">
        <v>11771.347282397828</v>
      </c>
      <c r="EZ32" s="1799">
        <v>14375.915858816184</v>
      </c>
      <c r="FA32" s="1799">
        <v>15622.928291056056</v>
      </c>
      <c r="FB32" s="1799">
        <v>140570.18758636247</v>
      </c>
      <c r="FC32" s="1799">
        <v>140341.00736223147</v>
      </c>
      <c r="FD32" s="1799">
        <v>154024.86274758115</v>
      </c>
      <c r="FE32" s="1799">
        <v>166613.54287997671</v>
      </c>
      <c r="FF32" s="1799">
        <v>179628.99631163199</v>
      </c>
      <c r="FG32" s="1799">
        <v>192316.38705188053</v>
      </c>
      <c r="FH32" s="1799">
        <v>116592.34090222362</v>
      </c>
      <c r="FI32" s="1799">
        <v>193887.6446797314</v>
      </c>
      <c r="FJ32" s="1799">
        <v>359842.96120228549</v>
      </c>
      <c r="FK32" s="1799">
        <v>273509.22964735131</v>
      </c>
      <c r="FL32" s="1799">
        <v>272954.26572516002</v>
      </c>
      <c r="FM32" s="1799">
        <v>330807.28012887528</v>
      </c>
      <c r="FN32" s="1799">
        <v>339082.3188955193</v>
      </c>
      <c r="FO32" s="1799">
        <v>341478.27025096072</v>
      </c>
      <c r="FP32" s="1799">
        <v>182762.45885552</v>
      </c>
      <c r="FQ32" s="1799">
        <v>334638.96924432006</v>
      </c>
      <c r="FR32" s="1799">
        <v>390381.07367057982</v>
      </c>
      <c r="FS32" s="1799">
        <v>649601.33602574619</v>
      </c>
      <c r="FT32" s="1799">
        <v>295.55349549433947</v>
      </c>
      <c r="FU32" s="1799">
        <v>371.89165590971788</v>
      </c>
      <c r="FV32" s="1799">
        <v>452.08637804567383</v>
      </c>
      <c r="FW32" s="1799">
        <v>418.36069662508964</v>
      </c>
      <c r="FX32" s="1799">
        <v>447.82847662431828</v>
      </c>
      <c r="FY32" s="1799">
        <v>2455.2923966410217</v>
      </c>
      <c r="FZ32" s="1799">
        <v>3111.5914491527869</v>
      </c>
      <c r="GA32" s="1799">
        <v>2660.0232560495278</v>
      </c>
      <c r="GB32" s="1799">
        <v>3791.2551902226032</v>
      </c>
      <c r="GC32" s="1799">
        <v>3485.4411312593743</v>
      </c>
      <c r="GD32" s="1799">
        <v>3385.5488905829484</v>
      </c>
      <c r="GE32" s="1799">
        <v>3608.0746731632089</v>
      </c>
      <c r="GF32" s="1799">
        <v>4473.4635605582616</v>
      </c>
      <c r="GG32" s="1799">
        <v>4032.4464764349073</v>
      </c>
      <c r="GH32" s="1799">
        <v>3957.1637217919865</v>
      </c>
      <c r="GI32" s="1799">
        <v>4175.6968664449842</v>
      </c>
      <c r="GJ32" s="1799">
        <v>4256.3491379111338</v>
      </c>
      <c r="GK32" s="1799">
        <v>5121.6354445245761</v>
      </c>
      <c r="GL32" s="1799">
        <v>4895.9101870462127</v>
      </c>
      <c r="GM32" s="1799">
        <v>5396.2462759651589</v>
      </c>
      <c r="GN32" s="1799">
        <v>4965.4237499999999</v>
      </c>
      <c r="GO32" s="1799">
        <v>5099.4381152973192</v>
      </c>
      <c r="GP32" s="1799">
        <v>5643.8105197960995</v>
      </c>
      <c r="GQ32" s="1799">
        <v>5853.0041820692977</v>
      </c>
      <c r="GR32" s="1788"/>
      <c r="GS32" s="1788"/>
      <c r="GT32" s="1788"/>
      <c r="GU32" s="1788"/>
      <c r="GV32" s="1788"/>
      <c r="GW32" s="1788"/>
      <c r="GX32" s="1788"/>
      <c r="GY32" s="1788"/>
      <c r="GZ32" s="1788"/>
      <c r="HA32" s="1788"/>
      <c r="HB32" s="1788"/>
      <c r="HC32" s="1788"/>
      <c r="HD32" s="1788"/>
      <c r="HE32" s="1788"/>
      <c r="HF32" s="1788"/>
      <c r="HG32" s="1788"/>
      <c r="HH32" s="1788"/>
      <c r="HI32" s="1780"/>
      <c r="HJ32" s="1780"/>
      <c r="HK32" s="1780"/>
      <c r="HL32" s="1780"/>
      <c r="HM32" s="1780"/>
      <c r="HN32" s="1780"/>
      <c r="HO32" s="1780"/>
      <c r="HP32" s="1780"/>
      <c r="HQ32" s="1780"/>
      <c r="HR32" s="1780"/>
      <c r="HS32" s="1780"/>
      <c r="HT32" s="1780"/>
      <c r="HU32" s="1780"/>
      <c r="HV32" s="1780"/>
      <c r="HW32" s="1780"/>
      <c r="HX32" s="1780"/>
      <c r="HY32" s="1780"/>
      <c r="HZ32" s="1780"/>
      <c r="IA32" s="1780"/>
      <c r="IB32" s="1780"/>
      <c r="IC32" s="1780"/>
      <c r="ID32" s="1780"/>
      <c r="IE32" s="1780"/>
      <c r="IF32" s="1780"/>
      <c r="IG32" s="1780"/>
      <c r="IH32" s="1780"/>
      <c r="II32" s="1780"/>
      <c r="IJ32" s="1780"/>
      <c r="IK32" s="1780"/>
      <c r="IL32" s="1780"/>
      <c r="IM32" s="1780"/>
      <c r="IN32" s="1780"/>
      <c r="IO32" s="1780"/>
      <c r="IP32" s="1780"/>
      <c r="IQ32" s="1780"/>
      <c r="IR32" s="1780"/>
      <c r="IS32" s="1780"/>
      <c r="IT32" s="1780"/>
      <c r="IU32" s="1780"/>
      <c r="IV32" s="1780"/>
      <c r="IW32" s="1780"/>
      <c r="IX32" s="1780"/>
      <c r="IY32" s="1780"/>
      <c r="IZ32" s="1780"/>
      <c r="JA32" s="1780"/>
      <c r="JB32" s="1780"/>
      <c r="JC32" s="1780"/>
      <c r="JD32" s="1780"/>
      <c r="JE32" s="1780"/>
      <c r="JF32" s="1780"/>
      <c r="JG32" s="1780"/>
      <c r="JH32" s="1780"/>
      <c r="JI32" s="1780"/>
      <c r="JJ32" s="1780"/>
      <c r="JK32" s="1780"/>
    </row>
    <row r="33" spans="1:271" s="1805" customFormat="1" ht="15">
      <c r="A33" s="1819"/>
      <c r="B33" s="1781"/>
      <c r="C33" s="1820" t="s">
        <v>1732</v>
      </c>
      <c r="D33" s="1821">
        <v>183.09500000000003</v>
      </c>
      <c r="E33" s="1821">
        <v>0</v>
      </c>
      <c r="F33" s="1821">
        <v>0</v>
      </c>
      <c r="G33" s="1821">
        <v>0</v>
      </c>
      <c r="H33" s="1821">
        <v>0</v>
      </c>
      <c r="I33" s="1821">
        <v>0</v>
      </c>
      <c r="J33" s="1821">
        <v>0</v>
      </c>
      <c r="K33" s="1821">
        <v>0</v>
      </c>
      <c r="L33" s="1821">
        <v>0</v>
      </c>
      <c r="M33" s="1821">
        <v>0</v>
      </c>
      <c r="N33" s="1821">
        <v>0</v>
      </c>
      <c r="O33" s="1821">
        <v>0</v>
      </c>
      <c r="P33" s="1821">
        <v>17507.844420000001</v>
      </c>
      <c r="Q33" s="1821">
        <v>0</v>
      </c>
      <c r="R33" s="1821">
        <v>0</v>
      </c>
      <c r="S33" s="1821">
        <v>0</v>
      </c>
      <c r="T33" s="1821">
        <v>0</v>
      </c>
      <c r="U33" s="1821">
        <v>0</v>
      </c>
      <c r="V33" s="1821">
        <v>0</v>
      </c>
      <c r="W33" s="1821">
        <v>0</v>
      </c>
      <c r="X33" s="1821">
        <v>0</v>
      </c>
      <c r="Y33" s="1821">
        <v>0</v>
      </c>
      <c r="Z33" s="1821">
        <v>0</v>
      </c>
      <c r="AA33" s="1821">
        <v>0</v>
      </c>
      <c r="AB33" s="1821">
        <v>16123.282999999999</v>
      </c>
      <c r="AC33" s="1821">
        <v>0</v>
      </c>
      <c r="AD33" s="1821">
        <v>0</v>
      </c>
      <c r="AE33" s="1821">
        <v>0</v>
      </c>
      <c r="AF33" s="1821">
        <v>0</v>
      </c>
      <c r="AG33" s="1821">
        <v>0</v>
      </c>
      <c r="AH33" s="1821">
        <v>0</v>
      </c>
      <c r="AI33" s="1821">
        <v>0</v>
      </c>
      <c r="AJ33" s="1821">
        <v>0</v>
      </c>
      <c r="AK33" s="1821">
        <v>0</v>
      </c>
      <c r="AL33" s="1821">
        <v>0</v>
      </c>
      <c r="AM33" s="1821">
        <v>0</v>
      </c>
      <c r="AN33" s="1821">
        <v>20810.515660000001</v>
      </c>
      <c r="AO33" s="1821">
        <v>20870.657639999998</v>
      </c>
      <c r="AP33" s="1821">
        <v>19518.60067</v>
      </c>
      <c r="AQ33" s="1821">
        <v>21073.411210000002</v>
      </c>
      <c r="AR33" s="1821">
        <v>21787.97954</v>
      </c>
      <c r="AS33" s="1821">
        <v>21763.218719999997</v>
      </c>
      <c r="AT33" s="1821">
        <v>14945.530129999999</v>
      </c>
      <c r="AU33" s="1821">
        <v>20969.916410000002</v>
      </c>
      <c r="AV33" s="1821">
        <v>17697.644399999997</v>
      </c>
      <c r="AW33" s="1821">
        <v>22843.057289999997</v>
      </c>
      <c r="AX33" s="1821">
        <v>21331.15554</v>
      </c>
      <c r="AY33" s="1821">
        <v>17681.002810000002</v>
      </c>
      <c r="AZ33" s="1821">
        <v>18619.201300000001</v>
      </c>
      <c r="BA33" s="1821">
        <v>20652.94068</v>
      </c>
      <c r="BB33" s="1821">
        <v>18188.234199999999</v>
      </c>
      <c r="BC33" s="1821">
        <v>18036.055619999996</v>
      </c>
      <c r="BD33" s="1821">
        <v>17357.885190000001</v>
      </c>
      <c r="BE33" s="1821">
        <v>14005.853150000001</v>
      </c>
      <c r="BF33" s="1822">
        <v>13427.10303</v>
      </c>
      <c r="BG33" s="1822">
        <v>12880.456519999998</v>
      </c>
      <c r="BH33" s="1823">
        <v>12375.23725</v>
      </c>
      <c r="BI33" s="1823">
        <v>12404.29355</v>
      </c>
      <c r="BJ33" s="1823">
        <v>12318.178529999999</v>
      </c>
      <c r="BK33" s="1823">
        <v>12591.60764</v>
      </c>
      <c r="BL33" s="1823">
        <v>12198.230210000002</v>
      </c>
      <c r="BM33" s="1824">
        <v>17715.889490000001</v>
      </c>
      <c r="BN33" s="1824">
        <v>30327.731739999999</v>
      </c>
      <c r="BO33" s="1824">
        <v>24248.442999999999</v>
      </c>
      <c r="BP33" s="1823">
        <v>27054.544970000003</v>
      </c>
      <c r="BQ33" s="1824">
        <v>33568.795279999998</v>
      </c>
      <c r="BR33" s="1823">
        <v>45652.13998</v>
      </c>
      <c r="BS33" s="1824">
        <v>44717.847540000002</v>
      </c>
      <c r="BT33" s="1824">
        <v>44303.849329999997</v>
      </c>
      <c r="BU33" s="1823">
        <v>45016.802179999999</v>
      </c>
      <c r="BV33" s="1824">
        <v>43970.828890000004</v>
      </c>
      <c r="BW33" s="1823">
        <v>47208.996809999997</v>
      </c>
      <c r="BX33" s="1824">
        <v>45257.567429999996</v>
      </c>
      <c r="BY33" s="1823">
        <v>44413.955332209953</v>
      </c>
      <c r="BZ33" s="1824">
        <v>45013.902990000002</v>
      </c>
      <c r="CA33" s="1823">
        <v>42766.926650000001</v>
      </c>
      <c r="CB33" s="1824">
        <v>42589.556920000003</v>
      </c>
      <c r="CC33" s="1823">
        <v>41512.087180000002</v>
      </c>
      <c r="CD33" s="1824">
        <v>40448.426390000001</v>
      </c>
      <c r="CE33" s="1823">
        <v>48803.790080000006</v>
      </c>
      <c r="CF33" s="1824">
        <v>47676.402740000005</v>
      </c>
      <c r="CG33" s="1823">
        <v>43554.410609999999</v>
      </c>
      <c r="CH33" s="1824">
        <v>41728.468780000003</v>
      </c>
      <c r="CI33" s="1823">
        <v>37784.815730000002</v>
      </c>
      <c r="CJ33" s="1824">
        <v>34237.409379999997</v>
      </c>
      <c r="CK33" s="1823">
        <v>35909.111490000003</v>
      </c>
      <c r="CL33" s="1824">
        <v>35006.528539999999</v>
      </c>
      <c r="CM33" s="1823">
        <v>34312.177730000003</v>
      </c>
      <c r="CN33" s="1824">
        <v>34732.934119999998</v>
      </c>
      <c r="CO33" s="1823">
        <v>36595.520539999998</v>
      </c>
      <c r="CP33" s="1824">
        <v>35573.01743</v>
      </c>
      <c r="CQ33" s="1823">
        <v>34059.168669999999</v>
      </c>
      <c r="CR33" s="1824">
        <v>34223.628534700001</v>
      </c>
      <c r="CS33" s="1823">
        <v>31707.349730000002</v>
      </c>
      <c r="CT33" s="1824">
        <v>33198.396083200001</v>
      </c>
      <c r="CU33" s="1823">
        <v>38416.746567599999</v>
      </c>
      <c r="CV33" s="1824">
        <v>46177.22070116461</v>
      </c>
      <c r="CW33" s="1824">
        <v>55046.168169999997</v>
      </c>
      <c r="CX33" s="1824">
        <v>54613.407313999996</v>
      </c>
      <c r="CY33" s="1824">
        <v>48750.395389999998</v>
      </c>
      <c r="CZ33" s="1825">
        <v>52851.538820000002</v>
      </c>
      <c r="DA33" s="1824">
        <v>51746.266340000002</v>
      </c>
      <c r="DB33" s="1825">
        <v>49509.939299999998</v>
      </c>
      <c r="DC33" s="1825">
        <v>54356.849709999995</v>
      </c>
      <c r="DD33" s="1797">
        <v>52796.965490000002</v>
      </c>
      <c r="DE33" s="1797">
        <v>51597.485240000002</v>
      </c>
      <c r="DF33" s="1797">
        <v>39591.112999999998</v>
      </c>
      <c r="DG33" s="1797">
        <v>37039.729465600001</v>
      </c>
      <c r="DH33" s="1797">
        <v>37159.65</v>
      </c>
      <c r="DI33" s="1797">
        <v>35335.26</v>
      </c>
      <c r="DJ33" s="1797">
        <v>34253.919999999998</v>
      </c>
      <c r="DK33" s="1797">
        <v>35077.269999999997</v>
      </c>
      <c r="DL33" s="1797">
        <v>34576.44</v>
      </c>
      <c r="DM33" s="1797">
        <v>33304.49</v>
      </c>
      <c r="DN33" s="1797">
        <v>31.319179999999999</v>
      </c>
      <c r="DO33" s="1798">
        <v>31.193909999999999</v>
      </c>
      <c r="DP33" s="1799">
        <v>30.689810000000001</v>
      </c>
      <c r="DQ33" s="1799">
        <v>30.341360000000002</v>
      </c>
      <c r="DR33" s="1799">
        <v>28.13016</v>
      </c>
      <c r="DS33" s="1799">
        <v>28.347690946499998</v>
      </c>
      <c r="DT33" s="1799">
        <v>26.320300300000003</v>
      </c>
      <c r="DU33" s="1799">
        <v>32.308498209999996</v>
      </c>
      <c r="DV33" s="1799">
        <v>31.704959000000002</v>
      </c>
      <c r="DW33" s="1799">
        <v>30.621458001500002</v>
      </c>
      <c r="DX33" s="1799">
        <v>27.844504467499995</v>
      </c>
      <c r="DY33" s="1799">
        <v>26.575686659499997</v>
      </c>
      <c r="DZ33" s="1799">
        <v>23.225262494000003</v>
      </c>
      <c r="EA33" s="1799">
        <v>25.9613734755</v>
      </c>
      <c r="EB33" s="1799">
        <v>27.859828280999999</v>
      </c>
      <c r="EC33" s="1799">
        <v>35.174256983500001</v>
      </c>
      <c r="ED33" s="1799">
        <v>34.462773717499999</v>
      </c>
      <c r="EE33" s="1799">
        <v>28.449357458500003</v>
      </c>
      <c r="EF33" s="1799">
        <v>37.924285182141368</v>
      </c>
      <c r="EG33" s="1799">
        <v>28.196818261141381</v>
      </c>
      <c r="EH33" s="1799">
        <v>31.854731790000006</v>
      </c>
      <c r="EI33" s="1799">
        <v>30.050302398499998</v>
      </c>
      <c r="EJ33" s="1799">
        <v>30.050302398499998</v>
      </c>
      <c r="EK33" s="1799">
        <v>30.050302398499998</v>
      </c>
      <c r="EL33" s="1799">
        <v>84.251935663233994</v>
      </c>
      <c r="EM33" s="1799">
        <v>73.757056526548013</v>
      </c>
      <c r="EN33" s="1799">
        <v>69.366216567999999</v>
      </c>
      <c r="EO33" s="1799">
        <v>67.566821509622685</v>
      </c>
      <c r="EP33" s="1799">
        <v>79.689272494930592</v>
      </c>
      <c r="EQ33" s="1799">
        <v>78.428166051999995</v>
      </c>
      <c r="ER33" s="1799">
        <v>170.56545817703281</v>
      </c>
      <c r="ES33" s="1799">
        <v>165.39319238299998</v>
      </c>
      <c r="ET33" s="1799">
        <v>159.63404456800001</v>
      </c>
      <c r="EU33" s="1799">
        <v>254.31426663161025</v>
      </c>
      <c r="EV33" s="1799">
        <v>252.62177151512003</v>
      </c>
      <c r="EW33" s="1799">
        <v>289.00209571000005</v>
      </c>
      <c r="EX33" s="1799">
        <v>226.28725840957563</v>
      </c>
      <c r="EY33" s="1799">
        <v>349.67575122000005</v>
      </c>
      <c r="EZ33" s="1799">
        <v>287.14108635999997</v>
      </c>
      <c r="FA33" s="1799">
        <v>306.32840900261357</v>
      </c>
      <c r="FB33" s="1799">
        <v>341.96251996000001</v>
      </c>
      <c r="FC33" s="1799">
        <v>303.5520766300001</v>
      </c>
      <c r="FD33" s="1799">
        <v>282.61313368221187</v>
      </c>
      <c r="FE33" s="1799">
        <v>251.23962038000002</v>
      </c>
      <c r="FF33" s="1799">
        <v>197.44224919192501</v>
      </c>
      <c r="FG33" s="1799">
        <v>149.77775204546617</v>
      </c>
      <c r="FH33" s="1799">
        <v>99.27638752277899</v>
      </c>
      <c r="FI33" s="1799">
        <v>80.342619819999996</v>
      </c>
      <c r="FJ33" s="1799">
        <v>83.001694745094042</v>
      </c>
      <c r="FK33" s="1799">
        <v>68.073167202966005</v>
      </c>
      <c r="FL33" s="1799">
        <v>75.802837230978994</v>
      </c>
      <c r="FM33" s="1799">
        <v>92.048539032444296</v>
      </c>
      <c r="FN33" s="1799">
        <v>98.056557489999989</v>
      </c>
      <c r="FO33" s="1799">
        <v>59.769231070000004</v>
      </c>
      <c r="FP33" s="1799">
        <v>73.453852549999993</v>
      </c>
      <c r="FQ33" s="1799">
        <v>198.79785830999998</v>
      </c>
      <c r="FR33" s="1799">
        <v>232.00328472200002</v>
      </c>
      <c r="FS33" s="1799">
        <v>143.34780697304114</v>
      </c>
      <c r="FT33" s="1799">
        <v>1.8034419900000001</v>
      </c>
      <c r="FU33" s="1799">
        <v>1.3716941299999998</v>
      </c>
      <c r="FV33" s="1799">
        <v>1.4898409465541067</v>
      </c>
      <c r="FW33" s="1799">
        <v>0.16257843999999999</v>
      </c>
      <c r="FX33" s="1799">
        <v>0.18944060000000001</v>
      </c>
      <c r="FY33" s="1799">
        <v>5.6227483038315884E-5</v>
      </c>
      <c r="FZ33" s="1799">
        <v>1.1654748303831588E-4</v>
      </c>
      <c r="GA33" s="1799">
        <v>0</v>
      </c>
      <c r="GB33" s="1799">
        <v>0</v>
      </c>
      <c r="GC33" s="1799">
        <v>0</v>
      </c>
      <c r="GD33" s="1799">
        <v>0</v>
      </c>
      <c r="GE33" s="1799">
        <v>0</v>
      </c>
      <c r="GF33" s="1799">
        <v>0</v>
      </c>
      <c r="GG33" s="1799">
        <v>0</v>
      </c>
      <c r="GH33" s="1799">
        <v>0</v>
      </c>
      <c r="GI33" s="1799">
        <v>22.037300571164</v>
      </c>
      <c r="GJ33" s="1799">
        <v>21.455950697612003</v>
      </c>
      <c r="GK33" s="1799">
        <v>18.841210965811527</v>
      </c>
      <c r="GL33" s="1799">
        <v>23.481956493984999</v>
      </c>
      <c r="GM33" s="1799">
        <v>23.740524819999997</v>
      </c>
      <c r="GN33" s="1799">
        <v>20.7729</v>
      </c>
      <c r="GO33" s="1799">
        <v>23.287655995663997</v>
      </c>
      <c r="GP33" s="1799">
        <v>23.75971383624</v>
      </c>
      <c r="GQ33" s="1799">
        <v>21.71857655598188</v>
      </c>
      <c r="GR33" s="1788"/>
      <c r="GS33" s="1788"/>
      <c r="GT33" s="1788"/>
      <c r="GU33" s="1788"/>
      <c r="GV33" s="1788"/>
      <c r="GW33" s="1788"/>
      <c r="GX33" s="1788"/>
      <c r="GY33" s="1788"/>
      <c r="GZ33" s="1788"/>
      <c r="HA33" s="1788"/>
      <c r="HB33" s="1788"/>
      <c r="HC33" s="1788"/>
      <c r="HD33" s="1788"/>
      <c r="HE33" s="1788"/>
      <c r="HF33" s="1788"/>
      <c r="HG33" s="1788"/>
      <c r="HH33" s="1788"/>
      <c r="HI33" s="1780"/>
      <c r="HJ33" s="1780"/>
      <c r="HK33" s="1780"/>
      <c r="HL33" s="1780"/>
      <c r="HM33" s="1780"/>
      <c r="HN33" s="1780"/>
      <c r="HO33" s="1780"/>
      <c r="HP33" s="1780"/>
      <c r="HQ33" s="1780"/>
      <c r="HR33" s="1780"/>
      <c r="HS33" s="1780"/>
      <c r="HT33" s="1780"/>
      <c r="HU33" s="1780"/>
      <c r="HV33" s="1780"/>
      <c r="HW33" s="1780"/>
      <c r="HX33" s="1780"/>
      <c r="HY33" s="1780"/>
      <c r="HZ33" s="1780"/>
      <c r="IA33" s="1780"/>
      <c r="IB33" s="1780"/>
      <c r="IC33" s="1780"/>
      <c r="ID33" s="1780"/>
      <c r="IE33" s="1780"/>
      <c r="IF33" s="1780"/>
      <c r="IG33" s="1780"/>
      <c r="IH33" s="1780"/>
      <c r="II33" s="1780"/>
      <c r="IJ33" s="1780"/>
      <c r="IK33" s="1780"/>
      <c r="IL33" s="1780"/>
      <c r="IM33" s="1780"/>
      <c r="IN33" s="1780"/>
      <c r="IO33" s="1780"/>
      <c r="IP33" s="1780"/>
      <c r="IQ33" s="1780"/>
      <c r="IR33" s="1780"/>
      <c r="IS33" s="1780"/>
      <c r="IT33" s="1780"/>
      <c r="IU33" s="1780"/>
      <c r="IV33" s="1780"/>
      <c r="IW33" s="1780"/>
      <c r="IX33" s="1780"/>
      <c r="IY33" s="1780"/>
      <c r="IZ33" s="1780"/>
      <c r="JA33" s="1780"/>
      <c r="JB33" s="1780"/>
      <c r="JC33" s="1780"/>
      <c r="JD33" s="1780"/>
      <c r="JE33" s="1780"/>
      <c r="JF33" s="1780"/>
      <c r="JG33" s="1780"/>
      <c r="JH33" s="1780"/>
      <c r="JI33" s="1780"/>
      <c r="JJ33" s="1780"/>
      <c r="JK33" s="1780"/>
    </row>
    <row r="34" spans="1:271" s="1805" customFormat="1" ht="15">
      <c r="A34" s="1819"/>
      <c r="B34" s="1781"/>
      <c r="C34" s="1820" t="s">
        <v>1731</v>
      </c>
      <c r="D34" s="1846">
        <v>25497.99</v>
      </c>
      <c r="E34" s="1823">
        <v>0</v>
      </c>
      <c r="F34" s="1823">
        <v>0</v>
      </c>
      <c r="G34" s="1823">
        <v>0</v>
      </c>
      <c r="H34" s="1823">
        <v>0</v>
      </c>
      <c r="I34" s="1823">
        <v>0</v>
      </c>
      <c r="J34" s="1823">
        <v>0</v>
      </c>
      <c r="K34" s="1823">
        <v>0</v>
      </c>
      <c r="L34" s="1823">
        <v>0</v>
      </c>
      <c r="M34" s="1823">
        <v>0</v>
      </c>
      <c r="N34" s="1823">
        <v>0</v>
      </c>
      <c r="O34" s="1823">
        <v>0</v>
      </c>
      <c r="P34" s="1823">
        <v>22907.538</v>
      </c>
      <c r="Q34" s="1823">
        <v>0</v>
      </c>
      <c r="R34" s="1823">
        <v>0</v>
      </c>
      <c r="S34" s="1823">
        <v>0</v>
      </c>
      <c r="T34" s="1823">
        <v>0</v>
      </c>
      <c r="U34" s="1823">
        <v>0</v>
      </c>
      <c r="V34" s="1823">
        <v>0</v>
      </c>
      <c r="W34" s="1823">
        <v>0</v>
      </c>
      <c r="X34" s="1823">
        <v>0</v>
      </c>
      <c r="Y34" s="1823">
        <v>0</v>
      </c>
      <c r="Z34" s="1823">
        <v>0</v>
      </c>
      <c r="AA34" s="1823">
        <v>0</v>
      </c>
      <c r="AB34" s="1823">
        <v>44924.463000000003</v>
      </c>
      <c r="AC34" s="1823">
        <v>0</v>
      </c>
      <c r="AD34" s="1823">
        <v>0</v>
      </c>
      <c r="AE34" s="1823">
        <v>0</v>
      </c>
      <c r="AF34" s="1823">
        <v>0</v>
      </c>
      <c r="AG34" s="1823">
        <v>0</v>
      </c>
      <c r="AH34" s="1823">
        <v>0</v>
      </c>
      <c r="AI34" s="1823">
        <v>0</v>
      </c>
      <c r="AJ34" s="1823">
        <v>0</v>
      </c>
      <c r="AK34" s="1823">
        <v>0</v>
      </c>
      <c r="AL34" s="1823">
        <v>0</v>
      </c>
      <c r="AM34" s="1823">
        <v>0</v>
      </c>
      <c r="AN34" s="1823">
        <v>51716.894</v>
      </c>
      <c r="AO34" s="1823">
        <v>52261.148000000001</v>
      </c>
      <c r="AP34" s="1823">
        <v>53708.482000000004</v>
      </c>
      <c r="AQ34" s="1823">
        <v>54091.415000000001</v>
      </c>
      <c r="AR34" s="1823">
        <v>58973.637000000002</v>
      </c>
      <c r="AS34" s="1823">
        <v>63604.850999999995</v>
      </c>
      <c r="AT34" s="1823">
        <v>63628.709000000003</v>
      </c>
      <c r="AU34" s="1823">
        <v>62174.278000000006</v>
      </c>
      <c r="AV34" s="1823">
        <v>60362.99500000001</v>
      </c>
      <c r="AW34" s="1823">
        <v>59809.838000000003</v>
      </c>
      <c r="AX34" s="1823">
        <v>59424.217999999993</v>
      </c>
      <c r="AY34" s="1823">
        <v>60844.81</v>
      </c>
      <c r="AZ34" s="1823">
        <v>60644.956999999995</v>
      </c>
      <c r="BA34" s="1823">
        <v>60553.026000000005</v>
      </c>
      <c r="BB34" s="1823">
        <v>60689.318999999996</v>
      </c>
      <c r="BC34" s="1823">
        <v>79527.951000000001</v>
      </c>
      <c r="BD34" s="1823">
        <v>78292.760999999999</v>
      </c>
      <c r="BE34" s="1823">
        <v>78383.635999999999</v>
      </c>
      <c r="BF34" s="1823">
        <v>73173.21699999999</v>
      </c>
      <c r="BG34" s="1823">
        <v>77393.781999999992</v>
      </c>
      <c r="BH34" s="1823">
        <v>70324.774999999994</v>
      </c>
      <c r="BI34" s="1823">
        <v>72390.611000000004</v>
      </c>
      <c r="BJ34" s="1823">
        <v>72375.001000000004</v>
      </c>
      <c r="BK34" s="1823">
        <v>66660.964999999997</v>
      </c>
      <c r="BL34" s="1823">
        <v>66750.160999999993</v>
      </c>
      <c r="BM34" s="1824">
        <v>98237.709390000004</v>
      </c>
      <c r="BN34" s="1824">
        <v>106277.50988000001</v>
      </c>
      <c r="BO34" s="1824">
        <v>71365.997060000009</v>
      </c>
      <c r="BP34" s="1823">
        <v>101538.73949000001</v>
      </c>
      <c r="BQ34" s="1824">
        <v>103020.09593</v>
      </c>
      <c r="BR34" s="1823">
        <v>51758.956640000004</v>
      </c>
      <c r="BS34" s="1824">
        <v>46510.334999999999</v>
      </c>
      <c r="BT34" s="1824">
        <v>54206.655769999998</v>
      </c>
      <c r="BU34" s="1823">
        <v>51902.052579999996</v>
      </c>
      <c r="BV34" s="1824">
        <v>54315.564590000002</v>
      </c>
      <c r="BW34" s="1823">
        <v>53231.376600000003</v>
      </c>
      <c r="BX34" s="1824">
        <v>61140.723190000004</v>
      </c>
      <c r="BY34" s="1823">
        <v>68576.959176341494</v>
      </c>
      <c r="BZ34" s="1824">
        <v>66276.870869999999</v>
      </c>
      <c r="CA34" s="1823">
        <v>109014.21882000001</v>
      </c>
      <c r="CB34" s="1824">
        <v>107472.54706999999</v>
      </c>
      <c r="CC34" s="1823">
        <v>106151.41886999999</v>
      </c>
      <c r="CD34" s="1824">
        <v>98902.800520000019</v>
      </c>
      <c r="CE34" s="1823">
        <v>100732.47171</v>
      </c>
      <c r="CF34" s="1824">
        <v>100520.48645</v>
      </c>
      <c r="CG34" s="1823">
        <v>93825.279739999998</v>
      </c>
      <c r="CH34" s="1824">
        <v>103499.64014999999</v>
      </c>
      <c r="CI34" s="1823">
        <v>101612.03241</v>
      </c>
      <c r="CJ34" s="1824">
        <v>86631.347330000004</v>
      </c>
      <c r="CK34" s="1823">
        <v>84675.480320000002</v>
      </c>
      <c r="CL34" s="1824">
        <v>84417.839259999993</v>
      </c>
      <c r="CM34" s="1823">
        <v>86380.618720000013</v>
      </c>
      <c r="CN34" s="1824">
        <v>90267.739329999997</v>
      </c>
      <c r="CO34" s="1823">
        <v>88656.439789999989</v>
      </c>
      <c r="CP34" s="1824">
        <v>98878.450590000022</v>
      </c>
      <c r="CQ34" s="1823">
        <v>142891.35121999998</v>
      </c>
      <c r="CR34" s="1824">
        <v>171759.70212120001</v>
      </c>
      <c r="CS34" s="1823">
        <v>142254.70441999999</v>
      </c>
      <c r="CT34" s="1824">
        <v>124030.92518045419</v>
      </c>
      <c r="CU34" s="1823">
        <v>130803.3864188</v>
      </c>
      <c r="CV34" s="1824">
        <v>168917.77349000002</v>
      </c>
      <c r="CW34" s="1824">
        <v>178716.81685</v>
      </c>
      <c r="CX34" s="1824">
        <v>168887.222496</v>
      </c>
      <c r="CY34" s="1824">
        <v>150967.30961</v>
      </c>
      <c r="CZ34" s="1825">
        <v>145902.98381999999</v>
      </c>
      <c r="DA34" s="1824">
        <v>159350.36562</v>
      </c>
      <c r="DB34" s="1825">
        <v>222545.56239000001</v>
      </c>
      <c r="DC34" s="1825">
        <v>181987.35012000002</v>
      </c>
      <c r="DD34" s="1797">
        <v>186736.20409000001</v>
      </c>
      <c r="DE34" s="1797">
        <v>257375.30997</v>
      </c>
      <c r="DF34" s="1797">
        <v>234036.46445999999</v>
      </c>
      <c r="DG34" s="1797">
        <v>263061.19412</v>
      </c>
      <c r="DH34" s="1797">
        <v>157840.74</v>
      </c>
      <c r="DI34" s="1797">
        <v>193738.23</v>
      </c>
      <c r="DJ34" s="1797">
        <v>133828.07999999999</v>
      </c>
      <c r="DK34" s="1797">
        <v>131614.39999999999</v>
      </c>
      <c r="DL34" s="1797">
        <v>180126.39</v>
      </c>
      <c r="DM34" s="1797">
        <v>236434.67</v>
      </c>
      <c r="DN34" s="1797">
        <v>231.45307</v>
      </c>
      <c r="DO34" s="1798">
        <v>276.30488000000003</v>
      </c>
      <c r="DP34" s="1799">
        <v>323.04759999999999</v>
      </c>
      <c r="DQ34" s="1799">
        <v>224.02488</v>
      </c>
      <c r="DR34" s="1799">
        <v>290.51903999999996</v>
      </c>
      <c r="DS34" s="1799">
        <v>284.19332126546868</v>
      </c>
      <c r="DT34" s="1799">
        <v>301.02126999000001</v>
      </c>
      <c r="DU34" s="1799">
        <v>459.39643455359999</v>
      </c>
      <c r="DV34" s="1799">
        <v>455.64701069</v>
      </c>
      <c r="DW34" s="1799">
        <v>773.71057334676004</v>
      </c>
      <c r="DX34" s="1799">
        <v>845.08430880950016</v>
      </c>
      <c r="DY34" s="1799">
        <v>791.77658454803975</v>
      </c>
      <c r="DZ34" s="1799">
        <v>2037.66229377534</v>
      </c>
      <c r="EA34" s="1799">
        <v>1051.6666043727801</v>
      </c>
      <c r="EB34" s="1799">
        <v>1046.289402312892</v>
      </c>
      <c r="EC34" s="1799">
        <v>1050.3771399876389</v>
      </c>
      <c r="ED34" s="1799">
        <v>1039.0612942011667</v>
      </c>
      <c r="EE34" s="1799">
        <v>1269.9619038216049</v>
      </c>
      <c r="EF34" s="1799">
        <v>1269.0086457410209</v>
      </c>
      <c r="EG34" s="1799">
        <v>1264.2782107763801</v>
      </c>
      <c r="EH34" s="1799">
        <v>1493.6638891844198</v>
      </c>
      <c r="EI34" s="1799">
        <v>1328.960372246793</v>
      </c>
      <c r="EJ34" s="1799">
        <v>1328.960372246793</v>
      </c>
      <c r="EK34" s="1799">
        <v>1328.960372246793</v>
      </c>
      <c r="EL34" s="1799">
        <v>1531.3196521780142</v>
      </c>
      <c r="EM34" s="1799">
        <v>1641.8853316404225</v>
      </c>
      <c r="EN34" s="1799">
        <v>1923.0019907751173</v>
      </c>
      <c r="EO34" s="1799">
        <v>1897.9608047976335</v>
      </c>
      <c r="EP34" s="1799">
        <v>1871.9589597236052</v>
      </c>
      <c r="EQ34" s="1799">
        <v>2069.5559733399996</v>
      </c>
      <c r="ER34" s="1799">
        <v>2984.6038174662058</v>
      </c>
      <c r="ES34" s="1799">
        <v>3815.5250665547505</v>
      </c>
      <c r="ET34" s="1799">
        <v>5367.1618993498732</v>
      </c>
      <c r="EU34" s="1799">
        <v>6240.9385512599765</v>
      </c>
      <c r="EV34" s="1799">
        <v>6858.0611800829583</v>
      </c>
      <c r="EW34" s="1799">
        <v>16348.796807268727</v>
      </c>
      <c r="EX34" s="1799">
        <v>14542.574215949662</v>
      </c>
      <c r="EY34" s="1799">
        <v>22910.548077838408</v>
      </c>
      <c r="EZ34" s="1799">
        <v>46439.978251526889</v>
      </c>
      <c r="FA34" s="1799">
        <v>41532.709908222976</v>
      </c>
      <c r="FB34" s="1799">
        <v>43441.683845099011</v>
      </c>
      <c r="FC34" s="1799">
        <v>43239.544406902518</v>
      </c>
      <c r="FD34" s="1799">
        <v>50344.903436475419</v>
      </c>
      <c r="FE34" s="1799">
        <v>67887.630463859008</v>
      </c>
      <c r="FF34" s="1799">
        <v>71408.662966722128</v>
      </c>
      <c r="FG34" s="1799">
        <v>73414.378267120002</v>
      </c>
      <c r="FH34" s="1799">
        <v>82177.43488975396</v>
      </c>
      <c r="FI34" s="1799">
        <v>188539.6001697325</v>
      </c>
      <c r="FJ34" s="1799">
        <v>462710.24553393043</v>
      </c>
      <c r="FK34" s="1799">
        <v>365810.83089304087</v>
      </c>
      <c r="FL34" s="1799">
        <v>362152.68581489293</v>
      </c>
      <c r="FM34" s="1799">
        <v>384993.5379885466</v>
      </c>
      <c r="FN34" s="1799">
        <v>417498.9989802934</v>
      </c>
      <c r="FO34" s="1799">
        <v>417032.27367373428</v>
      </c>
      <c r="FP34" s="1799">
        <v>419914.63120260538</v>
      </c>
      <c r="FQ34" s="1799">
        <v>662004.89115676982</v>
      </c>
      <c r="FR34" s="1799">
        <v>905031.12072528433</v>
      </c>
      <c r="FS34" s="1799">
        <v>1283162.9179423775</v>
      </c>
      <c r="FT34" s="1799">
        <v>769.19529912221037</v>
      </c>
      <c r="FU34" s="1799">
        <v>753.30855391736031</v>
      </c>
      <c r="FV34" s="1799">
        <v>709.07305591926115</v>
      </c>
      <c r="FW34" s="1799">
        <v>688.02536346904822</v>
      </c>
      <c r="FX34" s="1799">
        <v>609.12715781424379</v>
      </c>
      <c r="FY34" s="1799">
        <v>929.7387042202115</v>
      </c>
      <c r="FZ34" s="1799">
        <v>1018.405096206347</v>
      </c>
      <c r="GA34" s="1799">
        <v>803.28710806950608</v>
      </c>
      <c r="GB34" s="1799">
        <v>551.31730773224217</v>
      </c>
      <c r="GC34" s="1799">
        <v>558.38947295814683</v>
      </c>
      <c r="GD34" s="1799">
        <v>545.97618924727999</v>
      </c>
      <c r="GE34" s="1799">
        <v>481.20102362374229</v>
      </c>
      <c r="GF34" s="1799">
        <v>462.25003946471998</v>
      </c>
      <c r="GG34" s="1799">
        <v>356.01288725936246</v>
      </c>
      <c r="GH34" s="1799">
        <v>338.67366425209622</v>
      </c>
      <c r="GI34" s="1799">
        <v>337.14366653235652</v>
      </c>
      <c r="GJ34" s="1799">
        <v>243.03704232125901</v>
      </c>
      <c r="GK34" s="1799">
        <v>217.57067927674765</v>
      </c>
      <c r="GL34" s="1799">
        <v>459.13508568168925</v>
      </c>
      <c r="GM34" s="1799">
        <v>523.99629116882318</v>
      </c>
      <c r="GN34" s="1799">
        <v>652.18155000000002</v>
      </c>
      <c r="GO34" s="1799">
        <v>1510.4773334115127</v>
      </c>
      <c r="GP34" s="1799">
        <v>1563.8991445411664</v>
      </c>
      <c r="GQ34" s="1799">
        <v>2441.1704856335446</v>
      </c>
      <c r="GR34" s="1788"/>
      <c r="GS34" s="1788"/>
      <c r="GT34" s="1788"/>
      <c r="GU34" s="1788"/>
      <c r="GV34" s="1788"/>
      <c r="GW34" s="1788"/>
      <c r="GX34" s="1788"/>
      <c r="GY34" s="1788"/>
      <c r="GZ34" s="1788"/>
      <c r="HA34" s="1788"/>
      <c r="HB34" s="1788"/>
      <c r="HC34" s="1788"/>
      <c r="HD34" s="1788"/>
      <c r="HE34" s="1788"/>
      <c r="HF34" s="1788"/>
      <c r="HG34" s="1788"/>
      <c r="HH34" s="1788"/>
      <c r="HI34" s="1780"/>
      <c r="HJ34" s="1780"/>
      <c r="HK34" s="1780"/>
      <c r="HL34" s="1780"/>
      <c r="HM34" s="1780"/>
      <c r="HN34" s="1780"/>
      <c r="HO34" s="1780"/>
      <c r="HP34" s="1780"/>
      <c r="HQ34" s="1780"/>
      <c r="HR34" s="1780"/>
      <c r="HS34" s="1780"/>
      <c r="HT34" s="1780"/>
      <c r="HU34" s="1780"/>
      <c r="HV34" s="1780"/>
      <c r="HW34" s="1780"/>
      <c r="HX34" s="1780"/>
      <c r="HY34" s="1780"/>
      <c r="HZ34" s="1780"/>
      <c r="IA34" s="1780"/>
      <c r="IB34" s="1780"/>
      <c r="IC34" s="1780"/>
      <c r="ID34" s="1780"/>
      <c r="IE34" s="1780"/>
      <c r="IF34" s="1780"/>
      <c r="IG34" s="1780"/>
      <c r="IH34" s="1780"/>
      <c r="II34" s="1780"/>
      <c r="IJ34" s="1780"/>
      <c r="IK34" s="1780"/>
      <c r="IL34" s="1780"/>
      <c r="IM34" s="1780"/>
      <c r="IN34" s="1780"/>
      <c r="IO34" s="1780"/>
      <c r="IP34" s="1780"/>
      <c r="IQ34" s="1780"/>
      <c r="IR34" s="1780"/>
      <c r="IS34" s="1780"/>
      <c r="IT34" s="1780"/>
      <c r="IU34" s="1780"/>
      <c r="IV34" s="1780"/>
      <c r="IW34" s="1780"/>
      <c r="IX34" s="1780"/>
      <c r="IY34" s="1780"/>
      <c r="IZ34" s="1780"/>
      <c r="JA34" s="1780"/>
      <c r="JB34" s="1780"/>
      <c r="JC34" s="1780"/>
      <c r="JD34" s="1780"/>
      <c r="JE34" s="1780"/>
      <c r="JF34" s="1780"/>
      <c r="JG34" s="1780"/>
      <c r="JH34" s="1780"/>
      <c r="JI34" s="1780"/>
      <c r="JJ34" s="1780"/>
      <c r="JK34" s="1780"/>
    </row>
    <row r="35" spans="1:271" s="1805" customFormat="1" ht="15">
      <c r="A35" s="1819"/>
      <c r="B35" s="1781"/>
      <c r="C35" s="1820" t="s">
        <v>1730</v>
      </c>
      <c r="D35" s="1846">
        <v>671915.12349000003</v>
      </c>
      <c r="E35" s="1823">
        <v>0</v>
      </c>
      <c r="F35" s="1823">
        <v>0</v>
      </c>
      <c r="G35" s="1823">
        <v>0</v>
      </c>
      <c r="H35" s="1823">
        <v>0</v>
      </c>
      <c r="I35" s="1823">
        <v>0</v>
      </c>
      <c r="J35" s="1823">
        <v>0</v>
      </c>
      <c r="K35" s="1823">
        <v>0</v>
      </c>
      <c r="L35" s="1823">
        <v>0</v>
      </c>
      <c r="M35" s="1823">
        <v>0</v>
      </c>
      <c r="N35" s="1823">
        <v>0</v>
      </c>
      <c r="O35" s="1823">
        <v>0</v>
      </c>
      <c r="P35" s="1823">
        <v>1617342.6757700001</v>
      </c>
      <c r="Q35" s="1823">
        <v>0</v>
      </c>
      <c r="R35" s="1823">
        <v>0</v>
      </c>
      <c r="S35" s="1823">
        <v>0</v>
      </c>
      <c r="T35" s="1823">
        <v>0</v>
      </c>
      <c r="U35" s="1823">
        <v>0</v>
      </c>
      <c r="V35" s="1823">
        <v>0</v>
      </c>
      <c r="W35" s="1823">
        <v>0</v>
      </c>
      <c r="X35" s="1823">
        <v>0</v>
      </c>
      <c r="Y35" s="1823">
        <v>0</v>
      </c>
      <c r="Z35" s="1823">
        <v>0</v>
      </c>
      <c r="AA35" s="1823">
        <v>0</v>
      </c>
      <c r="AB35" s="1823">
        <v>2663075.1198799997</v>
      </c>
      <c r="AC35" s="1823">
        <v>0</v>
      </c>
      <c r="AD35" s="1823">
        <v>0</v>
      </c>
      <c r="AE35" s="1823">
        <v>0</v>
      </c>
      <c r="AF35" s="1823">
        <v>0</v>
      </c>
      <c r="AG35" s="1823">
        <v>0</v>
      </c>
      <c r="AH35" s="1823">
        <v>0</v>
      </c>
      <c r="AI35" s="1823">
        <v>0</v>
      </c>
      <c r="AJ35" s="1823">
        <v>0</v>
      </c>
      <c r="AK35" s="1823">
        <v>0</v>
      </c>
      <c r="AL35" s="1823">
        <v>0</v>
      </c>
      <c r="AM35" s="1823">
        <v>0</v>
      </c>
      <c r="AN35" s="1823">
        <v>3437053.2275</v>
      </c>
      <c r="AO35" s="1823">
        <v>3443586.9941199375</v>
      </c>
      <c r="AP35" s="1823">
        <v>3459911.0408855113</v>
      </c>
      <c r="AQ35" s="1823">
        <v>3508858.9720909582</v>
      </c>
      <c r="AR35" s="1823">
        <v>3468342.8616899997</v>
      </c>
      <c r="AS35" s="1823">
        <v>3498418.6435000007</v>
      </c>
      <c r="AT35" s="1823">
        <v>3581028.2875600001</v>
      </c>
      <c r="AU35" s="1823">
        <v>3585375.5171400001</v>
      </c>
      <c r="AV35" s="1823">
        <v>3615349.5861400003</v>
      </c>
      <c r="AW35" s="1823">
        <v>3632958.8812200008</v>
      </c>
      <c r="AX35" s="1823">
        <v>3642446.6688399995</v>
      </c>
      <c r="AY35" s="1823">
        <v>3618901.6912400001</v>
      </c>
      <c r="AZ35" s="1823">
        <v>3572608.3223700002</v>
      </c>
      <c r="BA35" s="1823">
        <v>3481094.2393599381</v>
      </c>
      <c r="BB35" s="1823">
        <v>3542475.1134955119</v>
      </c>
      <c r="BC35" s="1823">
        <v>3521945.8908309583</v>
      </c>
      <c r="BD35" s="1823">
        <v>3525225.5870999992</v>
      </c>
      <c r="BE35" s="1823">
        <v>3520914.3762400001</v>
      </c>
      <c r="BF35" s="1823">
        <v>3533878.9876899999</v>
      </c>
      <c r="BG35" s="1823">
        <v>3635630.1729600001</v>
      </c>
      <c r="BH35" s="1823">
        <v>3660148.6739100004</v>
      </c>
      <c r="BI35" s="1823">
        <v>3684185.8842199999</v>
      </c>
      <c r="BJ35" s="1823">
        <v>3722762.5238000005</v>
      </c>
      <c r="BK35" s="1823">
        <v>3761404.0820300002</v>
      </c>
      <c r="BL35" s="1823">
        <v>3740678.1672100001</v>
      </c>
      <c r="BM35" s="1824">
        <v>3551237.8668800006</v>
      </c>
      <c r="BN35" s="1824">
        <v>3542104.4335499997</v>
      </c>
      <c r="BO35" s="1824">
        <v>3666048.7859700006</v>
      </c>
      <c r="BP35" s="1823">
        <v>3619252.8146099998</v>
      </c>
      <c r="BQ35" s="1824">
        <v>3596327.1202199999</v>
      </c>
      <c r="BR35" s="1823">
        <v>3541259.7661649594</v>
      </c>
      <c r="BS35" s="1824">
        <v>3559882.7049399996</v>
      </c>
      <c r="BT35" s="1824">
        <v>3535498.0267200004</v>
      </c>
      <c r="BU35" s="1823">
        <v>3622456.3106911075</v>
      </c>
      <c r="BV35" s="1824">
        <v>3636206.9474069104</v>
      </c>
      <c r="BW35" s="1823">
        <v>3677362.6522136815</v>
      </c>
      <c r="BX35" s="1824">
        <v>3602215.6246080399</v>
      </c>
      <c r="BY35" s="1823">
        <v>3571261.4349675667</v>
      </c>
      <c r="BZ35" s="1824">
        <v>3485151.9743663841</v>
      </c>
      <c r="CA35" s="1823">
        <v>3479987.2338647991</v>
      </c>
      <c r="CB35" s="1824">
        <v>3419422.6241299999</v>
      </c>
      <c r="CC35" s="1823">
        <v>3402782.7842670819</v>
      </c>
      <c r="CD35" s="1824">
        <v>3387174.2002965412</v>
      </c>
      <c r="CE35" s="1823">
        <v>3290807.6884584734</v>
      </c>
      <c r="CF35" s="1824">
        <v>3289193.9799633734</v>
      </c>
      <c r="CG35" s="1823">
        <v>3320678.3537000008</v>
      </c>
      <c r="CH35" s="1824">
        <v>3354828.2478</v>
      </c>
      <c r="CI35" s="1823">
        <v>3435867.0292000961</v>
      </c>
      <c r="CJ35" s="1824">
        <v>3497106.5294038747</v>
      </c>
      <c r="CK35" s="1823">
        <v>3355384.1548400959</v>
      </c>
      <c r="CL35" s="1824">
        <v>3357053.234360096</v>
      </c>
      <c r="CM35" s="1823">
        <v>3469523.7156890519</v>
      </c>
      <c r="CN35" s="1824">
        <v>3413884.5519600962</v>
      </c>
      <c r="CO35" s="1823">
        <v>3486274.6254883809</v>
      </c>
      <c r="CP35" s="1824">
        <v>3489583.1884507053</v>
      </c>
      <c r="CQ35" s="1823">
        <v>3457444.4837600961</v>
      </c>
      <c r="CR35" s="1824">
        <v>3553640.0965215866</v>
      </c>
      <c r="CS35" s="1823">
        <v>3612143.52446</v>
      </c>
      <c r="CT35" s="1824">
        <v>3661665.7203281438</v>
      </c>
      <c r="CU35" s="1823">
        <v>3663387.5314186765</v>
      </c>
      <c r="CV35" s="1824">
        <v>3693649.3274017558</v>
      </c>
      <c r="CW35" s="1824">
        <v>3561463.400847421</v>
      </c>
      <c r="CX35" s="1824">
        <v>3573133.7468627985</v>
      </c>
      <c r="CY35" s="1824">
        <v>3680814.1221590964</v>
      </c>
      <c r="CZ35" s="1825">
        <v>3714915.296614523</v>
      </c>
      <c r="DA35" s="1824">
        <v>3781469.5998109737</v>
      </c>
      <c r="DB35" s="1825">
        <v>3891267.0644751098</v>
      </c>
      <c r="DC35" s="1825">
        <v>3625892.2495399998</v>
      </c>
      <c r="DD35" s="1797">
        <v>3702182.7819100004</v>
      </c>
      <c r="DE35" s="1797">
        <v>3869029.2356476043</v>
      </c>
      <c r="DF35" s="1797">
        <v>3983081.2720620567</v>
      </c>
      <c r="DG35" s="1797">
        <v>3968564.978700757</v>
      </c>
      <c r="DH35" s="1797">
        <v>4037315.34</v>
      </c>
      <c r="DI35" s="1797">
        <v>3895271.33</v>
      </c>
      <c r="DJ35" s="1797">
        <v>4041893.11</v>
      </c>
      <c r="DK35" s="1797">
        <v>3930708.81</v>
      </c>
      <c r="DL35" s="1797">
        <v>3987371.15</v>
      </c>
      <c r="DM35" s="1797">
        <v>4391153.8600000003</v>
      </c>
      <c r="DN35" s="1797">
        <v>5105.5624299999999</v>
      </c>
      <c r="DO35" s="1798">
        <v>5512.1650300000001</v>
      </c>
      <c r="DP35" s="1799">
        <v>5974.0854800000006</v>
      </c>
      <c r="DQ35" s="1799">
        <v>6788.7165999999997</v>
      </c>
      <c r="DR35" s="1799">
        <v>7730.5040300000001</v>
      </c>
      <c r="DS35" s="1799">
        <v>9647.2398863301296</v>
      </c>
      <c r="DT35" s="1799">
        <v>11037.159806969437</v>
      </c>
      <c r="DU35" s="1799">
        <v>12968.030374426678</v>
      </c>
      <c r="DV35" s="1799">
        <v>14484.566035187077</v>
      </c>
      <c r="DW35" s="1799">
        <v>17282.320425441325</v>
      </c>
      <c r="DX35" s="1799">
        <v>18260.026738321365</v>
      </c>
      <c r="DY35" s="1799">
        <v>21395.123635965461</v>
      </c>
      <c r="DZ35" s="1799">
        <v>32000.580660848118</v>
      </c>
      <c r="EA35" s="1799">
        <v>39043.297504049653</v>
      </c>
      <c r="EB35" s="1799">
        <v>46460.306938590271</v>
      </c>
      <c r="EC35" s="1799">
        <v>48971.960248500385</v>
      </c>
      <c r="ED35" s="1799">
        <v>55889.493605596203</v>
      </c>
      <c r="EE35" s="1799">
        <v>62768.094942094453</v>
      </c>
      <c r="EF35" s="1799">
        <v>73957.061248182887</v>
      </c>
      <c r="EG35" s="1799">
        <v>83165.630870849636</v>
      </c>
      <c r="EH35" s="1799">
        <v>91172.926875284786</v>
      </c>
      <c r="EI35" s="1799">
        <v>93569.276489055992</v>
      </c>
      <c r="EJ35" s="1799">
        <v>93569.276489055992</v>
      </c>
      <c r="EK35" s="1799">
        <v>93569.276489055992</v>
      </c>
      <c r="EL35" s="1799">
        <v>128627.58327520701</v>
      </c>
      <c r="EM35" s="1799">
        <v>138316.56670140623</v>
      </c>
      <c r="EN35" s="1799">
        <v>148182.57792211522</v>
      </c>
      <c r="EO35" s="1799">
        <v>158485.9034362181</v>
      </c>
      <c r="EP35" s="1799">
        <v>176216.65225675434</v>
      </c>
      <c r="EQ35" s="1799">
        <v>199676.26631880386</v>
      </c>
      <c r="ER35" s="1799">
        <v>220945.89598913651</v>
      </c>
      <c r="ES35" s="1799">
        <v>241755.79759642601</v>
      </c>
      <c r="ET35" s="1799">
        <v>262398.57436803298</v>
      </c>
      <c r="EU35" s="1799">
        <v>309435.05725062301</v>
      </c>
      <c r="EV35" s="1799">
        <v>364206.63395557133</v>
      </c>
      <c r="EW35" s="1799">
        <v>485505.13653166161</v>
      </c>
      <c r="EX35" s="1799">
        <v>582262.04826818965</v>
      </c>
      <c r="EY35" s="1799">
        <v>673578.40629305667</v>
      </c>
      <c r="EZ35" s="1799">
        <v>797783.09431906417</v>
      </c>
      <c r="FA35" s="1799">
        <v>937515.79983056465</v>
      </c>
      <c r="FB35" s="1799">
        <v>855003.97096389486</v>
      </c>
      <c r="FC35" s="1799">
        <v>976438.94677002716</v>
      </c>
      <c r="FD35" s="1799">
        <v>1074968.7879202208</v>
      </c>
      <c r="FE35" s="1799">
        <v>1320718.6798496651</v>
      </c>
      <c r="FF35" s="1799">
        <v>1503501.9791308204</v>
      </c>
      <c r="FG35" s="1799">
        <v>1723831.4648521559</v>
      </c>
      <c r="FH35" s="1799">
        <v>1887569.7960915135</v>
      </c>
      <c r="FI35" s="1799">
        <v>4244181.5067070574</v>
      </c>
      <c r="FJ35" s="1799">
        <v>9284475.6011123657</v>
      </c>
      <c r="FK35" s="1799">
        <v>7701237.5179151259</v>
      </c>
      <c r="FL35" s="1799">
        <v>7690050.9552072631</v>
      </c>
      <c r="FM35" s="1799">
        <v>9189268.6573787574</v>
      </c>
      <c r="FN35" s="1799">
        <v>9794442.8726690896</v>
      </c>
      <c r="FO35" s="1799">
        <v>10115054.175569065</v>
      </c>
      <c r="FP35" s="1799">
        <v>10935005.816388007</v>
      </c>
      <c r="FQ35" s="1799">
        <v>17110114.391235381</v>
      </c>
      <c r="FR35" s="1799">
        <v>25300343.406261507</v>
      </c>
      <c r="FS35" s="1799">
        <v>39124943.261707276</v>
      </c>
      <c r="FT35" s="1799">
        <v>23833.131886985801</v>
      </c>
      <c r="FU35" s="1799">
        <v>24870.016425050235</v>
      </c>
      <c r="FV35" s="1799">
        <v>26472.516496712917</v>
      </c>
      <c r="FW35" s="1799">
        <v>28554.385958297869</v>
      </c>
      <c r="FX35" s="1799">
        <v>29534.441572271167</v>
      </c>
      <c r="FY35" s="1799">
        <v>46906.807875282349</v>
      </c>
      <c r="FZ35" s="1799">
        <v>51364.400950367817</v>
      </c>
      <c r="GA35" s="1799">
        <v>50039.777947652226</v>
      </c>
      <c r="GB35" s="1799">
        <v>51294.514024044365</v>
      </c>
      <c r="GC35" s="1799">
        <v>53084.192254125053</v>
      </c>
      <c r="GD35" s="1799">
        <v>53541.066902675113</v>
      </c>
      <c r="GE35" s="1799">
        <v>54724.0022148629</v>
      </c>
      <c r="GF35" s="1799">
        <v>57848.30502357462</v>
      </c>
      <c r="GG35" s="1799">
        <v>61223.925096477651</v>
      </c>
      <c r="GH35" s="1799">
        <v>63210.375088705718</v>
      </c>
      <c r="GI35" s="1799">
        <v>63895.815699126957</v>
      </c>
      <c r="GJ35" s="1799">
        <v>64705.005453848265</v>
      </c>
      <c r="GK35" s="1799">
        <v>65738.73235182307</v>
      </c>
      <c r="GL35" s="1799">
        <v>68007.598522901579</v>
      </c>
      <c r="GM35" s="1799">
        <v>69043.392640791368</v>
      </c>
      <c r="GN35" s="1799">
        <v>69270.632949999999</v>
      </c>
      <c r="GO35" s="1799">
        <v>67617.772182468034</v>
      </c>
      <c r="GP35" s="1799">
        <v>69589.43830374458</v>
      </c>
      <c r="GQ35" s="1799">
        <v>72279.861547427368</v>
      </c>
      <c r="GR35" s="1788"/>
      <c r="GS35" s="1788"/>
      <c r="GT35" s="1788"/>
      <c r="GU35" s="1788"/>
      <c r="GV35" s="1788"/>
      <c r="GW35" s="1788"/>
      <c r="GX35" s="1788"/>
      <c r="GY35" s="1788"/>
      <c r="GZ35" s="1788"/>
      <c r="HA35" s="1788"/>
      <c r="HB35" s="1788"/>
      <c r="HC35" s="1788"/>
      <c r="HD35" s="1788"/>
      <c r="HE35" s="1788"/>
      <c r="HF35" s="1788"/>
      <c r="HG35" s="1788"/>
      <c r="HH35" s="1788"/>
      <c r="HI35" s="1780"/>
      <c r="HJ35" s="1780"/>
      <c r="HK35" s="1780"/>
      <c r="HL35" s="1780"/>
      <c r="HM35" s="1780"/>
      <c r="HN35" s="1780"/>
      <c r="HO35" s="1780"/>
      <c r="HP35" s="1780"/>
      <c r="HQ35" s="1780"/>
      <c r="HR35" s="1780"/>
      <c r="HS35" s="1780"/>
      <c r="HT35" s="1780"/>
      <c r="HU35" s="1780"/>
      <c r="HV35" s="1780"/>
      <c r="HW35" s="1780"/>
      <c r="HX35" s="1780"/>
      <c r="HY35" s="1780"/>
      <c r="HZ35" s="1780"/>
      <c r="IA35" s="1780"/>
      <c r="IB35" s="1780"/>
      <c r="IC35" s="1780"/>
      <c r="ID35" s="1780"/>
      <c r="IE35" s="1780"/>
      <c r="IF35" s="1780"/>
      <c r="IG35" s="1780"/>
      <c r="IH35" s="1780"/>
      <c r="II35" s="1780"/>
      <c r="IJ35" s="1780"/>
      <c r="IK35" s="1780"/>
      <c r="IL35" s="1780"/>
      <c r="IM35" s="1780"/>
      <c r="IN35" s="1780"/>
      <c r="IO35" s="1780"/>
      <c r="IP35" s="1780"/>
      <c r="IQ35" s="1780"/>
      <c r="IR35" s="1780"/>
      <c r="IS35" s="1780"/>
      <c r="IT35" s="1780"/>
      <c r="IU35" s="1780"/>
      <c r="IV35" s="1780"/>
      <c r="IW35" s="1780"/>
      <c r="IX35" s="1780"/>
      <c r="IY35" s="1780"/>
      <c r="IZ35" s="1780"/>
      <c r="JA35" s="1780"/>
      <c r="JB35" s="1780"/>
      <c r="JC35" s="1780"/>
      <c r="JD35" s="1780"/>
      <c r="JE35" s="1780"/>
      <c r="JF35" s="1780"/>
      <c r="JG35" s="1780"/>
      <c r="JH35" s="1780"/>
      <c r="JI35" s="1780"/>
      <c r="JJ35" s="1780"/>
      <c r="JK35" s="1780"/>
    </row>
    <row r="36" spans="1:271" s="1805" customFormat="1" ht="15.6">
      <c r="A36" s="1819"/>
      <c r="B36" s="1781"/>
      <c r="C36" s="1908" t="s">
        <v>1834</v>
      </c>
      <c r="D36" s="1846"/>
      <c r="E36" s="1823"/>
      <c r="F36" s="1823"/>
      <c r="G36" s="1823"/>
      <c r="H36" s="1823"/>
      <c r="I36" s="1823"/>
      <c r="J36" s="1823"/>
      <c r="K36" s="1823"/>
      <c r="L36" s="1823"/>
      <c r="M36" s="1823"/>
      <c r="N36" s="1823"/>
      <c r="O36" s="1823"/>
      <c r="P36" s="1823"/>
      <c r="Q36" s="1823"/>
      <c r="R36" s="1823"/>
      <c r="S36" s="1823"/>
      <c r="T36" s="1823"/>
      <c r="U36" s="1823"/>
      <c r="V36" s="1823"/>
      <c r="W36" s="1823"/>
      <c r="X36" s="1823"/>
      <c r="Y36" s="1823"/>
      <c r="Z36" s="1823"/>
      <c r="AA36" s="1823"/>
      <c r="AB36" s="1823"/>
      <c r="AC36" s="1823"/>
      <c r="AD36" s="1823"/>
      <c r="AE36" s="1823"/>
      <c r="AF36" s="1823"/>
      <c r="AG36" s="1823"/>
      <c r="AH36" s="1823"/>
      <c r="AI36" s="1823"/>
      <c r="AJ36" s="1823"/>
      <c r="AK36" s="1823"/>
      <c r="AL36" s="1823"/>
      <c r="AM36" s="1823"/>
      <c r="AN36" s="1823"/>
      <c r="AO36" s="1823"/>
      <c r="AP36" s="1823"/>
      <c r="AQ36" s="1823"/>
      <c r="AR36" s="1823"/>
      <c r="AS36" s="1823"/>
      <c r="AT36" s="1823"/>
      <c r="AU36" s="1823"/>
      <c r="AV36" s="1823"/>
      <c r="AW36" s="1823"/>
      <c r="AX36" s="1823"/>
      <c r="AY36" s="1823"/>
      <c r="AZ36" s="1823"/>
      <c r="BA36" s="1823"/>
      <c r="BB36" s="1823"/>
      <c r="BC36" s="1823"/>
      <c r="BD36" s="1823"/>
      <c r="BE36" s="1823"/>
      <c r="BF36" s="1823"/>
      <c r="BG36" s="1823"/>
      <c r="BH36" s="1823"/>
      <c r="BI36" s="1823"/>
      <c r="BJ36" s="1823"/>
      <c r="BK36" s="1823"/>
      <c r="BL36" s="1823"/>
      <c r="BM36" s="1824"/>
      <c r="BN36" s="1824"/>
      <c r="BO36" s="1824"/>
      <c r="BP36" s="1823"/>
      <c r="BQ36" s="1824"/>
      <c r="BR36" s="1823"/>
      <c r="BS36" s="1824"/>
      <c r="BT36" s="1824"/>
      <c r="BU36" s="1823"/>
      <c r="BV36" s="1824"/>
      <c r="BW36" s="1823"/>
      <c r="BX36" s="1824"/>
      <c r="BY36" s="1823"/>
      <c r="BZ36" s="1824"/>
      <c r="CA36" s="1823"/>
      <c r="CB36" s="1824"/>
      <c r="CC36" s="1823"/>
      <c r="CD36" s="1824"/>
      <c r="CE36" s="1823"/>
      <c r="CF36" s="1824"/>
      <c r="CG36" s="1823"/>
      <c r="CH36" s="1824"/>
      <c r="CI36" s="1823"/>
      <c r="CJ36" s="1824"/>
      <c r="CK36" s="1823"/>
      <c r="CL36" s="1824"/>
      <c r="CM36" s="1823"/>
      <c r="CN36" s="1824"/>
      <c r="CO36" s="1823"/>
      <c r="CP36" s="1824"/>
      <c r="CQ36" s="1823"/>
      <c r="CR36" s="1824"/>
      <c r="CS36" s="1823"/>
      <c r="CT36" s="1824"/>
      <c r="CU36" s="1823"/>
      <c r="CV36" s="1824"/>
      <c r="CW36" s="1824"/>
      <c r="CX36" s="1824"/>
      <c r="CY36" s="1824"/>
      <c r="CZ36" s="1825"/>
      <c r="DA36" s="1824"/>
      <c r="DB36" s="1825"/>
      <c r="DC36" s="1825"/>
      <c r="DD36" s="1797"/>
      <c r="DE36" s="1797"/>
      <c r="DF36" s="1797"/>
      <c r="DG36" s="1797"/>
      <c r="DH36" s="1797"/>
      <c r="DI36" s="1797"/>
      <c r="DJ36" s="1797"/>
      <c r="DK36" s="1797"/>
      <c r="DL36" s="1797"/>
      <c r="DM36" s="1797"/>
      <c r="DN36" s="1797"/>
      <c r="DO36" s="1798"/>
      <c r="DP36" s="1799"/>
      <c r="DQ36" s="1799"/>
      <c r="DR36" s="1799"/>
      <c r="DS36" s="1799"/>
      <c r="DT36" s="1799"/>
      <c r="DU36" s="1799"/>
      <c r="DV36" s="1799"/>
      <c r="DW36" s="1799"/>
      <c r="DX36" s="1799"/>
      <c r="DY36" s="1799"/>
      <c r="DZ36" s="1799"/>
      <c r="EA36" s="1799"/>
      <c r="EB36" s="1799"/>
      <c r="EC36" s="1799"/>
      <c r="ED36" s="1799"/>
      <c r="EE36" s="1799"/>
      <c r="EF36" s="1799"/>
      <c r="EG36" s="1799"/>
      <c r="EH36" s="1799"/>
      <c r="EI36" s="1799"/>
      <c r="EJ36" s="1799"/>
      <c r="EK36" s="1799"/>
      <c r="EL36" s="1799"/>
      <c r="EM36" s="1799"/>
      <c r="EN36" s="1799"/>
      <c r="EO36" s="1799"/>
      <c r="EP36" s="1799"/>
      <c r="EQ36" s="1799"/>
      <c r="ER36" s="1799"/>
      <c r="ES36" s="1799"/>
      <c r="ET36" s="1799"/>
      <c r="EU36" s="1799"/>
      <c r="EV36" s="1799"/>
      <c r="EW36" s="1799"/>
      <c r="EX36" s="1799"/>
      <c r="EY36" s="1799"/>
      <c r="EZ36" s="1799"/>
      <c r="FA36" s="1799"/>
      <c r="FB36" s="1799"/>
      <c r="FC36" s="1799"/>
      <c r="FD36" s="1799"/>
      <c r="FE36" s="1799"/>
      <c r="FF36" s="1799"/>
      <c r="FG36" s="1799"/>
      <c r="FH36" s="1799"/>
      <c r="FI36" s="1799"/>
      <c r="FJ36" s="1799"/>
      <c r="FK36" s="1799"/>
      <c r="FL36" s="1799"/>
      <c r="FM36" s="1799"/>
      <c r="FN36" s="1799"/>
      <c r="FO36" s="1799"/>
      <c r="FP36" s="1799"/>
      <c r="FQ36" s="1799"/>
      <c r="FR36" s="1799"/>
      <c r="FS36" s="1799"/>
      <c r="FT36" s="1799"/>
      <c r="FU36" s="1799"/>
      <c r="FV36" s="1799"/>
      <c r="FW36" s="1799">
        <v>0</v>
      </c>
      <c r="FX36" s="1799">
        <v>0</v>
      </c>
      <c r="FY36" s="1799">
        <v>38002.098455329382</v>
      </c>
      <c r="FZ36" s="1799">
        <v>44129.851687216957</v>
      </c>
      <c r="GA36" s="1799">
        <v>42518.375705370709</v>
      </c>
      <c r="GB36" s="1799">
        <v>42937.326016691128</v>
      </c>
      <c r="GC36" s="1799">
        <v>46086.808208593509</v>
      </c>
      <c r="GD36" s="1799">
        <v>46197.558483736175</v>
      </c>
      <c r="GE36" s="1799">
        <v>47961.063256288377</v>
      </c>
      <c r="GF36" s="1799">
        <v>50400.882518860228</v>
      </c>
      <c r="GG36" s="1799">
        <v>52686.202678882066</v>
      </c>
      <c r="GH36" s="1799">
        <v>54648.964301377302</v>
      </c>
      <c r="GI36" s="1799">
        <v>54746.706215354279</v>
      </c>
      <c r="GJ36" s="1799">
        <v>54919.363182804758</v>
      </c>
      <c r="GK36" s="1799">
        <v>56222.030029937458</v>
      </c>
      <c r="GL36" s="1799">
        <v>58272.259090734333</v>
      </c>
      <c r="GM36" s="1799">
        <v>59687.687543325184</v>
      </c>
      <c r="GN36" s="1799">
        <v>59670.511039999998</v>
      </c>
      <c r="GO36" s="1794">
        <v>58499.00565006931</v>
      </c>
      <c r="GP36" s="1794">
        <v>60315.258605431074</v>
      </c>
      <c r="GQ36" s="1794">
        <v>62826.597384869514</v>
      </c>
      <c r="GR36" s="1788"/>
      <c r="GS36" s="1788"/>
      <c r="GT36" s="1788"/>
      <c r="GU36" s="1788"/>
      <c r="GV36" s="1788"/>
      <c r="GW36" s="1788"/>
      <c r="GX36" s="1788"/>
      <c r="GY36" s="1788"/>
      <c r="GZ36" s="1788"/>
      <c r="HA36" s="1788"/>
      <c r="HB36" s="1788"/>
      <c r="HC36" s="1788"/>
      <c r="HD36" s="1788"/>
      <c r="HE36" s="1788"/>
      <c r="HF36" s="1788"/>
      <c r="HG36" s="1788"/>
      <c r="HH36" s="1788"/>
      <c r="HI36" s="1780"/>
      <c r="HJ36" s="1780"/>
      <c r="HK36" s="1780"/>
      <c r="HL36" s="1780"/>
      <c r="HM36" s="1780"/>
      <c r="HN36" s="1780"/>
      <c r="HO36" s="1780"/>
      <c r="HP36" s="1780"/>
      <c r="HQ36" s="1780"/>
      <c r="HR36" s="1780"/>
      <c r="HS36" s="1780"/>
      <c r="HT36" s="1780"/>
      <c r="HU36" s="1780"/>
      <c r="HV36" s="1780"/>
      <c r="HW36" s="1780"/>
      <c r="HX36" s="1780"/>
      <c r="HY36" s="1780"/>
      <c r="HZ36" s="1780"/>
      <c r="IA36" s="1780"/>
      <c r="IB36" s="1780"/>
      <c r="IC36" s="1780"/>
      <c r="ID36" s="1780"/>
      <c r="IE36" s="1780"/>
      <c r="IF36" s="1780"/>
      <c r="IG36" s="1780"/>
      <c r="IH36" s="1780"/>
      <c r="II36" s="1780"/>
      <c r="IJ36" s="1780"/>
      <c r="IK36" s="1780"/>
      <c r="IL36" s="1780"/>
      <c r="IM36" s="1780"/>
      <c r="IN36" s="1780"/>
      <c r="IO36" s="1780"/>
      <c r="IP36" s="1780"/>
      <c r="IQ36" s="1780"/>
      <c r="IR36" s="1780"/>
      <c r="IS36" s="1780"/>
      <c r="IT36" s="1780"/>
      <c r="IU36" s="1780"/>
      <c r="IV36" s="1780"/>
      <c r="IW36" s="1780"/>
      <c r="IX36" s="1780"/>
      <c r="IY36" s="1780"/>
      <c r="IZ36" s="1780"/>
      <c r="JA36" s="1780"/>
      <c r="JB36" s="1780"/>
      <c r="JC36" s="1780"/>
      <c r="JD36" s="1780"/>
      <c r="JE36" s="1780"/>
      <c r="JF36" s="1780"/>
      <c r="JG36" s="1780"/>
      <c r="JH36" s="1780"/>
      <c r="JI36" s="1780"/>
      <c r="JJ36" s="1780"/>
      <c r="JK36" s="1780"/>
    </row>
    <row r="37" spans="1:271" s="1805" customFormat="1" ht="15">
      <c r="A37" s="1783"/>
      <c r="B37" s="1780"/>
      <c r="C37" s="1804"/>
      <c r="D37" s="1847"/>
      <c r="E37" s="1847"/>
      <c r="F37" s="1847"/>
      <c r="G37" s="1847"/>
      <c r="H37" s="1847"/>
      <c r="I37" s="1847"/>
      <c r="J37" s="1847"/>
      <c r="K37" s="1847"/>
      <c r="L37" s="1847"/>
      <c r="M37" s="1847"/>
      <c r="N37" s="1847"/>
      <c r="O37" s="1847"/>
      <c r="P37" s="1847"/>
      <c r="Q37" s="1847"/>
      <c r="R37" s="1847"/>
      <c r="S37" s="1847"/>
      <c r="T37" s="1847"/>
      <c r="U37" s="1847"/>
      <c r="V37" s="1847"/>
      <c r="W37" s="1847"/>
      <c r="X37" s="1847"/>
      <c r="Y37" s="1847"/>
      <c r="Z37" s="1847"/>
      <c r="AA37" s="1847"/>
      <c r="AB37" s="1847"/>
      <c r="AC37" s="1847"/>
      <c r="AD37" s="1847"/>
      <c r="AE37" s="1847"/>
      <c r="AF37" s="1847"/>
      <c r="AG37" s="1847"/>
      <c r="AH37" s="1847"/>
      <c r="AI37" s="1847"/>
      <c r="AJ37" s="1847"/>
      <c r="AK37" s="1847"/>
      <c r="AL37" s="1847"/>
      <c r="AM37" s="1847"/>
      <c r="AN37" s="1847"/>
      <c r="AO37" s="1847"/>
      <c r="AP37" s="1847"/>
      <c r="AQ37" s="1847"/>
      <c r="AR37" s="1847"/>
      <c r="AS37" s="1847"/>
      <c r="AT37" s="1847"/>
      <c r="AU37" s="1847"/>
      <c r="AV37" s="1847"/>
      <c r="AW37" s="1847"/>
      <c r="AX37" s="1847"/>
      <c r="AY37" s="1847"/>
      <c r="AZ37" s="1847"/>
      <c r="BA37" s="1847"/>
      <c r="BB37" s="1847"/>
      <c r="BC37" s="1847"/>
      <c r="BD37" s="1847"/>
      <c r="BE37" s="1847"/>
      <c r="BF37" s="1848"/>
      <c r="BG37" s="1848"/>
      <c r="BH37" s="1785"/>
      <c r="BI37" s="1785"/>
      <c r="BJ37" s="1785"/>
      <c r="BK37" s="1785"/>
      <c r="BL37" s="1785"/>
      <c r="BM37" s="1786"/>
      <c r="BN37" s="1786"/>
      <c r="BO37" s="1786"/>
      <c r="BP37" s="1785"/>
      <c r="BQ37" s="1786"/>
      <c r="BR37" s="1785"/>
      <c r="BS37" s="1786"/>
      <c r="BT37" s="1786"/>
      <c r="BU37" s="1785"/>
      <c r="BV37" s="1786"/>
      <c r="BW37" s="1785"/>
      <c r="BX37" s="1786"/>
      <c r="BY37" s="1785"/>
      <c r="BZ37" s="1786"/>
      <c r="CA37" s="1785"/>
      <c r="CB37" s="1786"/>
      <c r="CC37" s="1785"/>
      <c r="CD37" s="1786"/>
      <c r="CE37" s="1785"/>
      <c r="CF37" s="1786"/>
      <c r="CG37" s="1785"/>
      <c r="CH37" s="1786"/>
      <c r="CI37" s="1785"/>
      <c r="CJ37" s="1786"/>
      <c r="CK37" s="1785"/>
      <c r="CL37" s="1786"/>
      <c r="CM37" s="1785"/>
      <c r="CN37" s="1786"/>
      <c r="CO37" s="1785"/>
      <c r="CP37" s="1786"/>
      <c r="CQ37" s="1785"/>
      <c r="CR37" s="1786"/>
      <c r="CS37" s="1785"/>
      <c r="CT37" s="1786"/>
      <c r="CU37" s="1785"/>
      <c r="CV37" s="1786"/>
      <c r="CW37" s="1786"/>
      <c r="CX37" s="1786"/>
      <c r="CY37" s="1786"/>
      <c r="CZ37" s="1787"/>
      <c r="DA37" s="1786"/>
      <c r="DB37" s="1787"/>
      <c r="DC37" s="1787"/>
      <c r="DD37" s="1787"/>
      <c r="DE37" s="1787"/>
      <c r="DF37" s="1787"/>
      <c r="DG37" s="1787"/>
      <c r="DH37" s="1787"/>
      <c r="DI37" s="1787"/>
      <c r="DJ37" s="1787"/>
      <c r="DK37" s="1787"/>
      <c r="DL37" s="1787"/>
      <c r="DM37" s="1787"/>
      <c r="DN37" s="1787"/>
      <c r="DO37" s="1785"/>
      <c r="DP37" s="1834"/>
      <c r="DQ37" s="1834"/>
      <c r="DR37" s="1834"/>
      <c r="DS37" s="1834"/>
      <c r="DT37" s="1834"/>
      <c r="DU37" s="1834"/>
      <c r="DV37" s="1834"/>
      <c r="DW37" s="1834"/>
      <c r="DX37" s="1834"/>
      <c r="DY37" s="1834"/>
      <c r="DZ37" s="1834"/>
      <c r="EA37" s="1834"/>
      <c r="EB37" s="1834"/>
      <c r="EC37" s="1834"/>
      <c r="ED37" s="1834"/>
      <c r="EE37" s="1834"/>
      <c r="EF37" s="1834"/>
      <c r="EG37" s="1834"/>
      <c r="EH37" s="1834"/>
      <c r="EI37" s="1834"/>
      <c r="EJ37" s="1834"/>
      <c r="EK37" s="1834"/>
      <c r="EL37" s="1834"/>
      <c r="EM37" s="1834"/>
      <c r="EN37" s="1834"/>
      <c r="EO37" s="1834"/>
      <c r="EP37" s="1834"/>
      <c r="EQ37" s="1834"/>
      <c r="ER37" s="1834"/>
      <c r="ES37" s="1834"/>
      <c r="ET37" s="1834"/>
      <c r="EU37" s="1834"/>
      <c r="EV37" s="1834"/>
      <c r="EW37" s="1834"/>
      <c r="EX37" s="1834"/>
      <c r="EY37" s="1834"/>
      <c r="EZ37" s="1834"/>
      <c r="FA37" s="1834"/>
      <c r="FB37" s="1834"/>
      <c r="FC37" s="1834"/>
      <c r="FD37" s="1834"/>
      <c r="FE37" s="1834"/>
      <c r="FF37" s="1834"/>
      <c r="FG37" s="1834"/>
      <c r="FH37" s="1834"/>
      <c r="FI37" s="1834"/>
      <c r="FJ37" s="1834"/>
      <c r="FK37" s="1834"/>
      <c r="FL37" s="1834"/>
      <c r="FM37" s="1834"/>
      <c r="FN37" s="1834"/>
      <c r="FO37" s="1834"/>
      <c r="FP37" s="1834"/>
      <c r="FQ37" s="1834"/>
      <c r="FR37" s="1834"/>
      <c r="FS37" s="1834"/>
      <c r="FT37" s="1834"/>
      <c r="FU37" s="1834"/>
      <c r="FV37" s="1834"/>
      <c r="FW37" s="1834"/>
      <c r="FX37" s="1834"/>
      <c r="FY37" s="1834"/>
      <c r="FZ37" s="1834"/>
      <c r="GA37" s="1834"/>
      <c r="GB37" s="1834"/>
      <c r="GC37" s="1834"/>
      <c r="GD37" s="1834"/>
      <c r="GE37" s="1834"/>
      <c r="GF37" s="1834"/>
      <c r="GG37" s="1834"/>
      <c r="GH37" s="1834"/>
      <c r="GI37" s="1834"/>
      <c r="GJ37" s="1834"/>
      <c r="GK37" s="1834"/>
      <c r="GL37" s="1834"/>
      <c r="GM37" s="1834"/>
      <c r="GN37" s="1834"/>
      <c r="GO37" s="1834"/>
      <c r="GP37" s="1834"/>
      <c r="GQ37" s="1834"/>
      <c r="GR37" s="1788"/>
      <c r="GS37" s="1788"/>
      <c r="GT37" s="1788"/>
      <c r="GU37" s="1788"/>
      <c r="GV37" s="1788"/>
      <c r="GW37" s="1788"/>
      <c r="GX37" s="1788"/>
      <c r="GY37" s="1788"/>
      <c r="GZ37" s="1788"/>
      <c r="HA37" s="1788"/>
      <c r="HB37" s="1788"/>
      <c r="HC37" s="1788"/>
      <c r="HD37" s="1788"/>
      <c r="HE37" s="1788"/>
      <c r="HF37" s="1788"/>
      <c r="HG37" s="1788"/>
      <c r="HH37" s="1788"/>
      <c r="HI37" s="1780"/>
      <c r="HJ37" s="1780"/>
      <c r="HK37" s="1780"/>
      <c r="HL37" s="1780"/>
      <c r="HM37" s="1780"/>
      <c r="HN37" s="1780"/>
      <c r="HO37" s="1780"/>
      <c r="HP37" s="1780"/>
      <c r="HQ37" s="1780"/>
      <c r="HR37" s="1780"/>
      <c r="HS37" s="1780"/>
      <c r="HT37" s="1780"/>
      <c r="HU37" s="1780"/>
      <c r="HV37" s="1780"/>
      <c r="HW37" s="1780"/>
      <c r="HX37" s="1780"/>
      <c r="HY37" s="1780"/>
      <c r="HZ37" s="1780"/>
      <c r="IA37" s="1780"/>
      <c r="IB37" s="1780"/>
      <c r="IC37" s="1780"/>
      <c r="ID37" s="1780"/>
      <c r="IE37" s="1780"/>
      <c r="IF37" s="1780"/>
      <c r="IG37" s="1780"/>
      <c r="IH37" s="1780"/>
      <c r="II37" s="1780"/>
      <c r="IJ37" s="1780"/>
      <c r="IK37" s="1780"/>
      <c r="IL37" s="1780"/>
      <c r="IM37" s="1780"/>
      <c r="IN37" s="1780"/>
      <c r="IO37" s="1780"/>
      <c r="IP37" s="1780"/>
      <c r="IQ37" s="1780"/>
      <c r="IR37" s="1780"/>
      <c r="IS37" s="1780"/>
      <c r="IT37" s="1780"/>
      <c r="IU37" s="1780"/>
      <c r="IV37" s="1780"/>
      <c r="IW37" s="1780"/>
      <c r="IX37" s="1780"/>
      <c r="IY37" s="1780"/>
      <c r="IZ37" s="1780"/>
      <c r="JA37" s="1780"/>
      <c r="JB37" s="1780"/>
      <c r="JC37" s="1780"/>
      <c r="JD37" s="1780"/>
      <c r="JE37" s="1780"/>
      <c r="JF37" s="1780"/>
      <c r="JG37" s="1780"/>
      <c r="JH37" s="1780"/>
      <c r="JI37" s="1780"/>
      <c r="JJ37" s="1780"/>
      <c r="JK37" s="1780"/>
    </row>
    <row r="38" spans="1:271" s="1780" customFormat="1" ht="15">
      <c r="A38" s="1783"/>
      <c r="C38" s="1789" t="s">
        <v>1747</v>
      </c>
      <c r="D38" s="1851">
        <v>208934.90540000002</v>
      </c>
      <c r="E38" s="1851">
        <v>0</v>
      </c>
      <c r="F38" s="1851">
        <v>0</v>
      </c>
      <c r="G38" s="1851">
        <v>0</v>
      </c>
      <c r="H38" s="1851">
        <v>0</v>
      </c>
      <c r="I38" s="1851">
        <v>0</v>
      </c>
      <c r="J38" s="1851">
        <v>0</v>
      </c>
      <c r="K38" s="1851">
        <v>0</v>
      </c>
      <c r="L38" s="1851">
        <v>0</v>
      </c>
      <c r="M38" s="1851">
        <v>0</v>
      </c>
      <c r="N38" s="1851">
        <v>0</v>
      </c>
      <c r="O38" s="1851">
        <v>0</v>
      </c>
      <c r="P38" s="1851">
        <v>279963.62254999997</v>
      </c>
      <c r="Q38" s="1851">
        <v>0</v>
      </c>
      <c r="R38" s="1851">
        <v>0</v>
      </c>
      <c r="S38" s="1851">
        <v>0</v>
      </c>
      <c r="T38" s="1851">
        <v>0</v>
      </c>
      <c r="U38" s="1851">
        <v>0</v>
      </c>
      <c r="V38" s="1851">
        <v>0</v>
      </c>
      <c r="W38" s="1851">
        <v>0</v>
      </c>
      <c r="X38" s="1851">
        <v>0</v>
      </c>
      <c r="Y38" s="1851">
        <v>0</v>
      </c>
      <c r="Z38" s="1851">
        <v>0</v>
      </c>
      <c r="AA38" s="1851">
        <v>0</v>
      </c>
      <c r="AB38" s="1851">
        <v>362267.96964999998</v>
      </c>
      <c r="AC38" s="1851">
        <v>0</v>
      </c>
      <c r="AD38" s="1851">
        <v>0</v>
      </c>
      <c r="AE38" s="1851">
        <v>0</v>
      </c>
      <c r="AF38" s="1851">
        <v>0</v>
      </c>
      <c r="AG38" s="1851">
        <v>0</v>
      </c>
      <c r="AH38" s="1851">
        <v>0</v>
      </c>
      <c r="AI38" s="1851">
        <v>0</v>
      </c>
      <c r="AJ38" s="1851">
        <v>0</v>
      </c>
      <c r="AK38" s="1851">
        <v>0</v>
      </c>
      <c r="AL38" s="1851">
        <v>0</v>
      </c>
      <c r="AM38" s="1851">
        <v>0</v>
      </c>
      <c r="AN38" s="1851">
        <v>404236.52158999996</v>
      </c>
      <c r="AO38" s="1851">
        <v>428072.07457000006</v>
      </c>
      <c r="AP38" s="1851">
        <v>389776.68588</v>
      </c>
      <c r="AQ38" s="1851">
        <v>380318.09472999995</v>
      </c>
      <c r="AR38" s="1851">
        <v>415967.82569000003</v>
      </c>
      <c r="AS38" s="1851">
        <v>433005.67243999999</v>
      </c>
      <c r="AT38" s="1851">
        <v>451835.73121</v>
      </c>
      <c r="AU38" s="1851">
        <v>384441.40200999996</v>
      </c>
      <c r="AV38" s="1851">
        <v>309712.39786000003</v>
      </c>
      <c r="AW38" s="1851">
        <v>367208.04398999998</v>
      </c>
      <c r="AX38" s="1851">
        <v>407605.88709000003</v>
      </c>
      <c r="AY38" s="1851">
        <v>344847.62096000003</v>
      </c>
      <c r="AZ38" s="1851">
        <v>406284.62818999996</v>
      </c>
      <c r="BA38" s="1851">
        <v>420293.01980000001</v>
      </c>
      <c r="BB38" s="1851">
        <v>426222.61740999995</v>
      </c>
      <c r="BC38" s="1851">
        <v>391647.22742000001</v>
      </c>
      <c r="BD38" s="1851">
        <v>413268.27698000002</v>
      </c>
      <c r="BE38" s="1851">
        <v>454819.31215000001</v>
      </c>
      <c r="BF38" s="1852">
        <v>432086.41875000007</v>
      </c>
      <c r="BG38" s="1852">
        <v>347010.53368999995</v>
      </c>
      <c r="BH38" s="1853">
        <v>449260.52776999999</v>
      </c>
      <c r="BI38" s="1853">
        <v>654114.98805000004</v>
      </c>
      <c r="BJ38" s="1853">
        <v>622073.09643999999</v>
      </c>
      <c r="BK38" s="1853">
        <v>571994.15014000004</v>
      </c>
      <c r="BL38" s="1853">
        <v>478770.25134419999</v>
      </c>
      <c r="BM38" s="1811">
        <v>600725.86092999997</v>
      </c>
      <c r="BN38" s="1811">
        <v>593928.8211099999</v>
      </c>
      <c r="BO38" s="1811">
        <v>522471.76267000003</v>
      </c>
      <c r="BP38" s="1853">
        <v>571612.51858999999</v>
      </c>
      <c r="BQ38" s="1811">
        <v>665769.94771000009</v>
      </c>
      <c r="BR38" s="1853">
        <v>740720.16543275991</v>
      </c>
      <c r="BS38" s="1811">
        <v>737436.91802999994</v>
      </c>
      <c r="BT38" s="1811">
        <v>708089.25466220011</v>
      </c>
      <c r="BU38" s="1853">
        <v>779575.72389867133</v>
      </c>
      <c r="BV38" s="1811">
        <v>756792.93328254542</v>
      </c>
      <c r="BW38" s="1853">
        <v>757572.12776702247</v>
      </c>
      <c r="BX38" s="1811">
        <v>752898.12287169998</v>
      </c>
      <c r="BY38" s="1853">
        <v>890422.25430514722</v>
      </c>
      <c r="BZ38" s="1811">
        <v>954634.31477547425</v>
      </c>
      <c r="CA38" s="1853">
        <v>1002307.6916861256</v>
      </c>
      <c r="CB38" s="1811">
        <v>1019048.1461127626</v>
      </c>
      <c r="CC38" s="1853">
        <v>1168732.2980607562</v>
      </c>
      <c r="CD38" s="1811">
        <v>1218858.0287337012</v>
      </c>
      <c r="CE38" s="1853">
        <v>1257256.588543464</v>
      </c>
      <c r="CF38" s="1811">
        <v>1382318.2836539154</v>
      </c>
      <c r="CG38" s="1853">
        <v>1414524.5209898781</v>
      </c>
      <c r="CH38" s="1811">
        <v>1362308.2831528976</v>
      </c>
      <c r="CI38" s="1853">
        <v>1529874.1738274647</v>
      </c>
      <c r="CJ38" s="1811">
        <v>1643116.378412666</v>
      </c>
      <c r="CK38" s="1810">
        <v>1684125.0160586035</v>
      </c>
      <c r="CL38" s="1811">
        <v>1692364.6153346575</v>
      </c>
      <c r="CM38" s="1810">
        <v>1734347.3007653984</v>
      </c>
      <c r="CN38" s="1811">
        <v>1843336.4339447943</v>
      </c>
      <c r="CO38" s="1810">
        <v>1856234.1593146939</v>
      </c>
      <c r="CP38" s="1811">
        <v>2034646.0172524634</v>
      </c>
      <c r="CQ38" s="1810">
        <v>2168966.5583032877</v>
      </c>
      <c r="CR38" s="1811">
        <v>2440107.42729893</v>
      </c>
      <c r="CS38" s="1810">
        <v>2495688.7491254574</v>
      </c>
      <c r="CT38" s="1811">
        <v>2525633.8548846049</v>
      </c>
      <c r="CU38" s="1810">
        <v>2671576.6905810069</v>
      </c>
      <c r="CV38" s="1811">
        <v>2604575.5526410267</v>
      </c>
      <c r="CW38" s="1811">
        <v>2551893.6295032077</v>
      </c>
      <c r="CX38" s="1811">
        <v>2536743.8522597034</v>
      </c>
      <c r="CY38" s="1811">
        <v>2474448.2216699878</v>
      </c>
      <c r="CZ38" s="1812">
        <v>2438430.8247912806</v>
      </c>
      <c r="DA38" s="1811">
        <v>2557149.5839019003</v>
      </c>
      <c r="DB38" s="1812">
        <v>3089939.8365613641</v>
      </c>
      <c r="DC38" s="1812">
        <v>3471170.3023420549</v>
      </c>
      <c r="DD38" s="1787">
        <v>3498784.4956610962</v>
      </c>
      <c r="DE38" s="1787">
        <v>3799833.8249609163</v>
      </c>
      <c r="DF38" s="1787">
        <v>3811216.9592661425</v>
      </c>
      <c r="DG38" s="1787">
        <v>3726890.7340138177</v>
      </c>
      <c r="DH38" s="1787">
        <v>4071951.54</v>
      </c>
      <c r="DI38" s="1787">
        <v>4040061.19</v>
      </c>
      <c r="DJ38" s="1787">
        <v>3992791.54</v>
      </c>
      <c r="DK38" s="1787">
        <v>4257352.21</v>
      </c>
      <c r="DL38" s="1787">
        <v>4488587.04</v>
      </c>
      <c r="DM38" s="1787">
        <v>4782265.42</v>
      </c>
      <c r="DN38" s="1787">
        <v>5415.9771100000007</v>
      </c>
      <c r="DO38" s="1785">
        <v>5448.3162300000004</v>
      </c>
      <c r="DP38" s="1786">
        <v>8140.8774999999996</v>
      </c>
      <c r="DQ38" s="1786">
        <v>9252.6236199999985</v>
      </c>
      <c r="DR38" s="1786">
        <v>11757.301079999999</v>
      </c>
      <c r="DS38" s="1786">
        <v>11546.508942524362</v>
      </c>
      <c r="DT38" s="1786">
        <v>14013.346660940002</v>
      </c>
      <c r="DU38" s="1786">
        <v>13400.742469580322</v>
      </c>
      <c r="DV38" s="1786">
        <v>14084.026732790004</v>
      </c>
      <c r="DW38" s="1786">
        <v>16430.721571737769</v>
      </c>
      <c r="DX38" s="1786">
        <v>18224.911622227541</v>
      </c>
      <c r="DY38" s="1786">
        <v>21706.41605964518</v>
      </c>
      <c r="DZ38" s="1786">
        <v>29919.616885844389</v>
      </c>
      <c r="EA38" s="1786">
        <v>54830.5334935598</v>
      </c>
      <c r="EB38" s="1786">
        <v>55843.634825483037</v>
      </c>
      <c r="EC38" s="1786">
        <v>57763.783888068268</v>
      </c>
      <c r="ED38" s="1786">
        <v>68012.702351816974</v>
      </c>
      <c r="EE38" s="1786">
        <v>74300.828811158848</v>
      </c>
      <c r="EF38" s="1786">
        <v>77254.382855590695</v>
      </c>
      <c r="EG38" s="1786">
        <v>79477.691429141181</v>
      </c>
      <c r="EH38" s="1786">
        <v>74589.859152865378</v>
      </c>
      <c r="EI38" s="1786">
        <v>84489.214723945828</v>
      </c>
      <c r="EJ38" s="1786">
        <v>84489.214723945828</v>
      </c>
      <c r="EK38" s="1786">
        <v>84489.214723945828</v>
      </c>
      <c r="EL38" s="1786">
        <v>77498.004688784073</v>
      </c>
      <c r="EM38" s="1786">
        <v>107123.35432837876</v>
      </c>
      <c r="EN38" s="1786">
        <v>95651.74676650374</v>
      </c>
      <c r="EO38" s="1786">
        <v>103849.75597107837</v>
      </c>
      <c r="EP38" s="1786">
        <v>110620.32699577509</v>
      </c>
      <c r="EQ38" s="1786">
        <v>110503.17507058087</v>
      </c>
      <c r="ER38" s="1786">
        <v>121289.61710482114</v>
      </c>
      <c r="ES38" s="1786">
        <v>119546.04513959828</v>
      </c>
      <c r="ET38" s="1786">
        <v>125057.5274480924</v>
      </c>
      <c r="EU38" s="1786">
        <v>145073.99532093006</v>
      </c>
      <c r="EV38" s="1786">
        <v>163091.38863587286</v>
      </c>
      <c r="EW38" s="1786">
        <v>239321.89704063226</v>
      </c>
      <c r="EX38" s="1786">
        <v>269492.98099428928</v>
      </c>
      <c r="EY38" s="1786">
        <v>318260.08208740933</v>
      </c>
      <c r="EZ38" s="1786">
        <v>414080.56381249888</v>
      </c>
      <c r="FA38" s="1786">
        <v>503930.42177380965</v>
      </c>
      <c r="FB38" s="1786">
        <v>528892.91706893907</v>
      </c>
      <c r="FC38" s="1786">
        <v>579137.11076152464</v>
      </c>
      <c r="FD38" s="1786">
        <v>655646.09474651772</v>
      </c>
      <c r="FE38" s="1786">
        <v>706967.37943734217</v>
      </c>
      <c r="FF38" s="1786">
        <v>745768.61610246461</v>
      </c>
      <c r="FG38" s="1786">
        <v>819662.60872070026</v>
      </c>
      <c r="FH38" s="1786">
        <v>973967.36465108534</v>
      </c>
      <c r="FI38" s="1786">
        <v>2050173.2608948061</v>
      </c>
      <c r="FJ38" s="1786">
        <v>4434783.343650247</v>
      </c>
      <c r="FK38" s="1786">
        <v>4138866.2674312317</v>
      </c>
      <c r="FL38" s="1786">
        <v>4653650.8989871088</v>
      </c>
      <c r="FM38" s="1786">
        <v>5265804.1712159282</v>
      </c>
      <c r="FN38" s="1786">
        <v>5912703.2830293858</v>
      </c>
      <c r="FO38" s="1786">
        <v>6326849.3295612028</v>
      </c>
      <c r="FP38" s="1786">
        <v>5977105.2277446277</v>
      </c>
      <c r="FQ38" s="1786">
        <v>9099022.5633017235</v>
      </c>
      <c r="FR38" s="1786">
        <v>12598181.489839882</v>
      </c>
      <c r="FS38" s="1786">
        <v>16737574.909262851</v>
      </c>
      <c r="FT38" s="1786">
        <v>11097.658792795597</v>
      </c>
      <c r="FU38" s="1786">
        <v>12455.52564395039</v>
      </c>
      <c r="FV38" s="1786">
        <v>12775.61604264732</v>
      </c>
      <c r="FW38" s="1786">
        <v>11481.325308169058</v>
      </c>
      <c r="FX38" s="1786">
        <v>13543.158016185078</v>
      </c>
      <c r="FY38" s="1786">
        <v>20100.342857324966</v>
      </c>
      <c r="FZ38" s="1786">
        <v>25221.048599377264</v>
      </c>
      <c r="GA38" s="1786">
        <v>29978.181499171555</v>
      </c>
      <c r="GB38" s="1786">
        <v>29908.440472830764</v>
      </c>
      <c r="GC38" s="1786">
        <v>30373.545934613299</v>
      </c>
      <c r="GD38" s="1786">
        <v>29202.075388375539</v>
      </c>
      <c r="GE38" s="1786">
        <v>30532.018845609891</v>
      </c>
      <c r="GF38" s="1786">
        <v>33836.493471521193</v>
      </c>
      <c r="GG38" s="1786">
        <v>34730.71372826783</v>
      </c>
      <c r="GH38" s="1786">
        <v>36281.290414225063</v>
      </c>
      <c r="GI38" s="1786">
        <v>36593.850775019862</v>
      </c>
      <c r="GJ38" s="1786">
        <v>37610.45921090099</v>
      </c>
      <c r="GK38" s="1786">
        <v>36713.154165148611</v>
      </c>
      <c r="GL38" s="1786">
        <v>37496.1803990357</v>
      </c>
      <c r="GM38" s="1786">
        <v>38667.920566767505</v>
      </c>
      <c r="GN38" s="1786">
        <v>40660.309759999996</v>
      </c>
      <c r="GO38" s="1786">
        <v>37292.731069866953</v>
      </c>
      <c r="GP38" s="1786">
        <v>39322.170272322503</v>
      </c>
      <c r="GQ38" s="1786">
        <v>42019.04070656596</v>
      </c>
      <c r="GR38" s="1788"/>
      <c r="GS38" s="1788"/>
      <c r="GT38" s="1788"/>
      <c r="GU38" s="1788"/>
      <c r="GV38" s="1788"/>
      <c r="GW38" s="1788"/>
      <c r="GX38" s="1788"/>
      <c r="GY38" s="1788"/>
      <c r="GZ38" s="1788"/>
      <c r="HA38" s="1788"/>
      <c r="HB38" s="1788"/>
      <c r="HC38" s="1788"/>
      <c r="HD38" s="1788"/>
      <c r="HE38" s="1788"/>
      <c r="HF38" s="1788"/>
      <c r="HG38" s="1788"/>
      <c r="HH38" s="1788"/>
    </row>
    <row r="39" spans="1:271" s="1860" customFormat="1" ht="15">
      <c r="A39" s="1819"/>
      <c r="B39" s="1781"/>
      <c r="C39" s="1849" t="s">
        <v>1787</v>
      </c>
      <c r="D39" s="1854">
        <v>0</v>
      </c>
      <c r="E39" s="1854">
        <v>0</v>
      </c>
      <c r="F39" s="1854">
        <v>0</v>
      </c>
      <c r="G39" s="1854">
        <v>0</v>
      </c>
      <c r="H39" s="1854">
        <v>0</v>
      </c>
      <c r="I39" s="1854">
        <v>0</v>
      </c>
      <c r="J39" s="1854">
        <v>0</v>
      </c>
      <c r="K39" s="1854">
        <v>0</v>
      </c>
      <c r="L39" s="1854">
        <v>0</v>
      </c>
      <c r="M39" s="1854">
        <v>0</v>
      </c>
      <c r="N39" s="1854">
        <v>0</v>
      </c>
      <c r="O39" s="1854">
        <v>0</v>
      </c>
      <c r="P39" s="1854">
        <v>0</v>
      </c>
      <c r="Q39" s="1854">
        <v>0</v>
      </c>
      <c r="R39" s="1854">
        <v>0</v>
      </c>
      <c r="S39" s="1854">
        <v>0</v>
      </c>
      <c r="T39" s="1854">
        <v>0</v>
      </c>
      <c r="U39" s="1854">
        <v>0</v>
      </c>
      <c r="V39" s="1854">
        <v>0</v>
      </c>
      <c r="W39" s="1854">
        <v>0</v>
      </c>
      <c r="X39" s="1854">
        <v>0</v>
      </c>
      <c r="Y39" s="1854">
        <v>0</v>
      </c>
      <c r="Z39" s="1854">
        <v>0</v>
      </c>
      <c r="AA39" s="1854">
        <v>0</v>
      </c>
      <c r="AB39" s="1854">
        <v>0</v>
      </c>
      <c r="AC39" s="1854">
        <v>0</v>
      </c>
      <c r="AD39" s="1854">
        <v>0</v>
      </c>
      <c r="AE39" s="1854">
        <v>0</v>
      </c>
      <c r="AF39" s="1854">
        <v>0</v>
      </c>
      <c r="AG39" s="1854">
        <v>0</v>
      </c>
      <c r="AH39" s="1854">
        <v>0</v>
      </c>
      <c r="AI39" s="1854">
        <v>0</v>
      </c>
      <c r="AJ39" s="1854">
        <v>0</v>
      </c>
      <c r="AK39" s="1854">
        <v>0</v>
      </c>
      <c r="AL39" s="1854">
        <v>0</v>
      </c>
      <c r="AM39" s="1854">
        <v>0</v>
      </c>
      <c r="AN39" s="1854">
        <v>0</v>
      </c>
      <c r="AO39" s="1854">
        <v>0</v>
      </c>
      <c r="AP39" s="1854">
        <v>0</v>
      </c>
      <c r="AQ39" s="1854">
        <v>0</v>
      </c>
      <c r="AR39" s="1854">
        <v>0</v>
      </c>
      <c r="AS39" s="1854">
        <v>0</v>
      </c>
      <c r="AT39" s="1854">
        <v>0</v>
      </c>
      <c r="AU39" s="1854">
        <v>0</v>
      </c>
      <c r="AV39" s="1854">
        <v>0</v>
      </c>
      <c r="AW39" s="1854">
        <v>0</v>
      </c>
      <c r="AX39" s="1854">
        <v>0</v>
      </c>
      <c r="AY39" s="1854">
        <v>0</v>
      </c>
      <c r="AZ39" s="1854">
        <v>0</v>
      </c>
      <c r="BA39" s="1854">
        <v>0</v>
      </c>
      <c r="BB39" s="1854">
        <v>0</v>
      </c>
      <c r="BC39" s="1854">
        <v>0</v>
      </c>
      <c r="BD39" s="1854">
        <v>0</v>
      </c>
      <c r="BE39" s="1854">
        <v>0</v>
      </c>
      <c r="BF39" s="1855">
        <v>0</v>
      </c>
      <c r="BG39" s="1855">
        <v>0</v>
      </c>
      <c r="BH39" s="1856">
        <v>0</v>
      </c>
      <c r="BI39" s="1856">
        <v>0</v>
      </c>
      <c r="BJ39" s="1856">
        <v>0</v>
      </c>
      <c r="BK39" s="1856">
        <v>0</v>
      </c>
      <c r="BL39" s="1856">
        <v>481.94478420000002</v>
      </c>
      <c r="BM39" s="1857">
        <v>689.13893000000007</v>
      </c>
      <c r="BN39" s="1857">
        <v>512.74381000000005</v>
      </c>
      <c r="BO39" s="1857">
        <v>683.40919000000008</v>
      </c>
      <c r="BP39" s="1858">
        <v>848.34098000000006</v>
      </c>
      <c r="BQ39" s="1857">
        <v>877.45605</v>
      </c>
      <c r="BR39" s="1856">
        <v>1003.6099310600157</v>
      </c>
      <c r="BS39" s="1857">
        <v>1112.5127500000001</v>
      </c>
      <c r="BT39" s="1857">
        <v>1153.5560600000001</v>
      </c>
      <c r="BU39" s="1856">
        <v>1145.4067</v>
      </c>
      <c r="BV39" s="1857">
        <v>1029.16508</v>
      </c>
      <c r="BW39" s="1856">
        <v>1310.0112399999998</v>
      </c>
      <c r="BX39" s="1857">
        <v>833.8107</v>
      </c>
      <c r="BY39" s="1856">
        <v>1218.436048</v>
      </c>
      <c r="BZ39" s="1857">
        <v>1438.3253155</v>
      </c>
      <c r="CA39" s="1856">
        <v>1526.1627013999998</v>
      </c>
      <c r="CB39" s="1857">
        <v>1550.2104500000003</v>
      </c>
      <c r="CC39" s="1856">
        <v>1532.9412170000001</v>
      </c>
      <c r="CD39" s="1857">
        <v>1614.90356</v>
      </c>
      <c r="CE39" s="1856">
        <v>1620.3682200000003</v>
      </c>
      <c r="CF39" s="1857">
        <v>1580.1909300000002</v>
      </c>
      <c r="CG39" s="1856">
        <v>1627.10625</v>
      </c>
      <c r="CH39" s="1857">
        <v>1420.8182899999999</v>
      </c>
      <c r="CI39" s="1856">
        <v>4565.0266600000004</v>
      </c>
      <c r="CJ39" s="1857">
        <v>16563.071040000003</v>
      </c>
      <c r="CK39" s="1856">
        <v>20206.054640000002</v>
      </c>
      <c r="CL39" s="1857">
        <v>19301.208990000003</v>
      </c>
      <c r="CM39" s="1856">
        <v>12559.65998</v>
      </c>
      <c r="CN39" s="1857">
        <v>10691.409180000001</v>
      </c>
      <c r="CO39" s="1856">
        <v>13438.609380000002</v>
      </c>
      <c r="CP39" s="1857">
        <v>7361.9263100000007</v>
      </c>
      <c r="CQ39" s="1856">
        <v>7148.3737299999993</v>
      </c>
      <c r="CR39" s="1857">
        <v>12310.360650000002</v>
      </c>
      <c r="CS39" s="1856">
        <v>11999.68174</v>
      </c>
      <c r="CT39" s="1857">
        <v>8696.6966499999999</v>
      </c>
      <c r="CU39" s="1856">
        <v>9788.7666199999985</v>
      </c>
      <c r="CV39" s="1857">
        <v>12577.13019</v>
      </c>
      <c r="CW39" s="1857">
        <v>23415.82186</v>
      </c>
      <c r="CX39" s="1857">
        <v>19969.613550000002</v>
      </c>
      <c r="CY39" s="1857">
        <v>16707.478000000003</v>
      </c>
      <c r="CZ39" s="1859">
        <v>14888.726070000001</v>
      </c>
      <c r="DA39" s="1857">
        <v>14154.72867</v>
      </c>
      <c r="DB39" s="1859">
        <v>8986.2595099999999</v>
      </c>
      <c r="DC39" s="1859">
        <v>20609.732159999996</v>
      </c>
      <c r="DD39" s="1797">
        <v>23132.53744</v>
      </c>
      <c r="DE39" s="1797">
        <v>18241.50822</v>
      </c>
      <c r="DF39" s="1797">
        <v>39931.810450000004</v>
      </c>
      <c r="DG39" s="1797">
        <v>30576.250250000001</v>
      </c>
      <c r="DH39" s="1797">
        <v>20500.900000000001</v>
      </c>
      <c r="DI39" s="1797">
        <v>49039.519999999997</v>
      </c>
      <c r="DJ39" s="1797">
        <v>59650.720000000001</v>
      </c>
      <c r="DK39" s="1797">
        <v>62487.55</v>
      </c>
      <c r="DL39" s="1797">
        <v>45182.42</v>
      </c>
      <c r="DM39" s="1797">
        <v>98685.7</v>
      </c>
      <c r="DN39" s="1797">
        <v>126.25746000000001</v>
      </c>
      <c r="DO39" s="1798">
        <v>232.42759000000001</v>
      </c>
      <c r="DP39" s="1799">
        <v>184.37020999999999</v>
      </c>
      <c r="DQ39" s="1799">
        <v>124.51617</v>
      </c>
      <c r="DR39" s="1799">
        <v>144.29037</v>
      </c>
      <c r="DS39" s="1799">
        <v>128.78622478999998</v>
      </c>
      <c r="DT39" s="1799">
        <v>169.83556124</v>
      </c>
      <c r="DU39" s="1799">
        <v>183.41214339000004</v>
      </c>
      <c r="DV39" s="1799">
        <v>267.06131041999998</v>
      </c>
      <c r="DW39" s="1799">
        <v>263.60753208742909</v>
      </c>
      <c r="DX39" s="1799">
        <v>298.4824095324289</v>
      </c>
      <c r="DY39" s="1799">
        <v>330.03600605742878</v>
      </c>
      <c r="DZ39" s="1799">
        <v>461.76108074980908</v>
      </c>
      <c r="EA39" s="1799">
        <v>690.81660187047885</v>
      </c>
      <c r="EB39" s="1799">
        <v>975.09430116259784</v>
      </c>
      <c r="EC39" s="1799">
        <v>1084.2088086963092</v>
      </c>
      <c r="ED39" s="1799">
        <v>1064.177413272917</v>
      </c>
      <c r="EE39" s="1799">
        <v>1063.6050667802133</v>
      </c>
      <c r="EF39" s="1799">
        <v>1177.8474318551862</v>
      </c>
      <c r="EG39" s="1799">
        <v>1483.2833062569928</v>
      </c>
      <c r="EH39" s="1799">
        <v>1738.7177261174529</v>
      </c>
      <c r="EI39" s="1799">
        <v>1457.1364036878686</v>
      </c>
      <c r="EJ39" s="1799">
        <v>1457.1364036878686</v>
      </c>
      <c r="EK39" s="1799">
        <v>1457.1364036878686</v>
      </c>
      <c r="EL39" s="1799">
        <v>1702.7882931917043</v>
      </c>
      <c r="EM39" s="1799">
        <v>2139.8721481722914</v>
      </c>
      <c r="EN39" s="1799">
        <v>2453.7052964248933</v>
      </c>
      <c r="EO39" s="1799">
        <v>2853.747834844969</v>
      </c>
      <c r="EP39" s="1799">
        <v>2611.1152021467296</v>
      </c>
      <c r="EQ39" s="1799">
        <v>2721.4697056313025</v>
      </c>
      <c r="ER39" s="1799">
        <v>2838.3194165318246</v>
      </c>
      <c r="ES39" s="1799">
        <v>2891.2189188018087</v>
      </c>
      <c r="ET39" s="1799">
        <v>2577.7431004998898</v>
      </c>
      <c r="EU39" s="1799">
        <v>2111.5304961553461</v>
      </c>
      <c r="EV39" s="1799">
        <v>2624.8564354740906</v>
      </c>
      <c r="EW39" s="1799">
        <v>3155.8598173189048</v>
      </c>
      <c r="EX39" s="1799">
        <v>2801.1583821514623</v>
      </c>
      <c r="EY39" s="1799">
        <v>2427.6070434599992</v>
      </c>
      <c r="EZ39" s="1799">
        <v>2640.6356107274928</v>
      </c>
      <c r="FA39" s="1799">
        <v>2922.8205079814616</v>
      </c>
      <c r="FB39" s="1799">
        <v>3022.6009786133491</v>
      </c>
      <c r="FC39" s="1799">
        <v>3251.3705694808114</v>
      </c>
      <c r="FD39" s="1799">
        <v>3361.7015110415996</v>
      </c>
      <c r="FE39" s="1799">
        <v>2798.8081018736352</v>
      </c>
      <c r="FF39" s="1799">
        <v>1880.0689683285684</v>
      </c>
      <c r="FG39" s="1799">
        <v>2031.5515631968444</v>
      </c>
      <c r="FH39" s="1799">
        <v>1844.6557153951662</v>
      </c>
      <c r="FI39" s="1799">
        <v>1107.1827044306106</v>
      </c>
      <c r="FJ39" s="1799">
        <v>1984.4843665054118</v>
      </c>
      <c r="FK39" s="1799">
        <v>1489.0199708826442</v>
      </c>
      <c r="FL39" s="1799">
        <v>2292.1081420824407</v>
      </c>
      <c r="FM39" s="1799">
        <v>2465.6445427879271</v>
      </c>
      <c r="FN39" s="1799">
        <v>2425.4048176940651</v>
      </c>
      <c r="FO39" s="1799">
        <v>2705.2769774816734</v>
      </c>
      <c r="FP39" s="1799">
        <v>3398.3768930301262</v>
      </c>
      <c r="FQ39" s="1799">
        <v>2947.9278683771968</v>
      </c>
      <c r="FR39" s="1799">
        <v>3143.5655513203465</v>
      </c>
      <c r="FS39" s="1799">
        <v>2830.9578353583079</v>
      </c>
      <c r="FT39" s="1799">
        <v>7.453943892502382</v>
      </c>
      <c r="FU39" s="1799">
        <v>14.987057233406572</v>
      </c>
      <c r="FV39" s="1799">
        <v>9.2169386937917146</v>
      </c>
      <c r="FW39" s="1799">
        <v>7.5219312566354084</v>
      </c>
      <c r="FX39" s="1799">
        <v>6.3959072662036451</v>
      </c>
      <c r="FY39" s="1799">
        <v>8.1047678304001067</v>
      </c>
      <c r="FZ39" s="1799">
        <v>43.221387270000129</v>
      </c>
      <c r="GA39" s="1799">
        <v>71.398465780000066</v>
      </c>
      <c r="GB39" s="1799">
        <v>68.671377459644717</v>
      </c>
      <c r="GC39" s="1799">
        <v>69.317819453731673</v>
      </c>
      <c r="GD39" s="1799">
        <v>75.032788232876058</v>
      </c>
      <c r="GE39" s="1799">
        <v>101.3284850335602</v>
      </c>
      <c r="GF39" s="1799">
        <v>107.35817124540428</v>
      </c>
      <c r="GG39" s="1799">
        <v>161.36857672982003</v>
      </c>
      <c r="GH39" s="1799">
        <v>212.51653720771867</v>
      </c>
      <c r="GI39" s="1799">
        <v>217.74193816244653</v>
      </c>
      <c r="GJ39" s="1799">
        <v>226.17030085426478</v>
      </c>
      <c r="GK39" s="1799">
        <v>239.92374391668596</v>
      </c>
      <c r="GL39" s="1799">
        <v>251.31948737524365</v>
      </c>
      <c r="GM39" s="1799">
        <v>326.31085868414368</v>
      </c>
      <c r="GN39" s="1799">
        <v>369.84209000000004</v>
      </c>
      <c r="GO39" s="1799">
        <v>380.17962658689174</v>
      </c>
      <c r="GP39" s="1799">
        <v>380.26928519195792</v>
      </c>
      <c r="GQ39" s="1799">
        <v>358.31146881175397</v>
      </c>
      <c r="GR39" s="1826"/>
      <c r="GS39" s="1826"/>
      <c r="GT39" s="1826"/>
      <c r="GU39" s="1826"/>
      <c r="GV39" s="1826"/>
      <c r="GW39" s="1826"/>
      <c r="GX39" s="1826"/>
      <c r="GY39" s="1826"/>
      <c r="GZ39" s="1826"/>
      <c r="HA39" s="1826"/>
      <c r="HB39" s="1826"/>
      <c r="HC39" s="1826"/>
      <c r="HD39" s="1826"/>
      <c r="HE39" s="1826"/>
      <c r="HF39" s="1826"/>
      <c r="HG39" s="1826"/>
      <c r="HH39" s="1826"/>
      <c r="HI39" s="1781"/>
      <c r="HJ39" s="1781"/>
      <c r="HK39" s="1781"/>
      <c r="HL39" s="1781"/>
      <c r="HM39" s="1781"/>
      <c r="HN39" s="1781"/>
      <c r="HO39" s="1781"/>
      <c r="HP39" s="1781"/>
      <c r="HQ39" s="1781"/>
      <c r="HR39" s="1781"/>
      <c r="HS39" s="1781"/>
      <c r="HT39" s="1781"/>
      <c r="HU39" s="1781"/>
      <c r="HV39" s="1781"/>
      <c r="HW39" s="1781"/>
      <c r="HX39" s="1781"/>
      <c r="HY39" s="1781"/>
      <c r="HZ39" s="1781"/>
      <c r="IA39" s="1781"/>
      <c r="IB39" s="1781"/>
      <c r="IC39" s="1781"/>
      <c r="ID39" s="1781"/>
      <c r="IE39" s="1781"/>
      <c r="IF39" s="1781"/>
      <c r="IG39" s="1781"/>
      <c r="IH39" s="1781"/>
      <c r="II39" s="1781"/>
      <c r="IJ39" s="1781"/>
      <c r="IK39" s="1781"/>
      <c r="IL39" s="1781"/>
      <c r="IM39" s="1781"/>
      <c r="IN39" s="1781"/>
      <c r="IO39" s="1781"/>
      <c r="IP39" s="1781"/>
      <c r="IQ39" s="1781"/>
      <c r="IR39" s="1781"/>
      <c r="IS39" s="1781"/>
      <c r="IT39" s="1781"/>
      <c r="IU39" s="1781"/>
      <c r="IV39" s="1781"/>
      <c r="IW39" s="1781"/>
      <c r="IX39" s="1781"/>
      <c r="IY39" s="1781"/>
      <c r="IZ39" s="1781"/>
      <c r="JA39" s="1781"/>
      <c r="JB39" s="1781"/>
      <c r="JC39" s="1781"/>
      <c r="JD39" s="1781"/>
      <c r="JE39" s="1781"/>
      <c r="JF39" s="1781"/>
      <c r="JG39" s="1781"/>
      <c r="JH39" s="1781"/>
      <c r="JI39" s="1781"/>
      <c r="JJ39" s="1781"/>
      <c r="JK39" s="1781"/>
    </row>
    <row r="40" spans="1:271" s="1864" customFormat="1" ht="15.6">
      <c r="A40" s="1783"/>
      <c r="B40" s="1780"/>
      <c r="C40" s="1849" t="s">
        <v>1008</v>
      </c>
      <c r="D40" s="1861">
        <v>208934.90540000002</v>
      </c>
      <c r="E40" s="1861">
        <v>0</v>
      </c>
      <c r="F40" s="1861">
        <v>0</v>
      </c>
      <c r="G40" s="1861">
        <v>0</v>
      </c>
      <c r="H40" s="1861">
        <v>0</v>
      </c>
      <c r="I40" s="1861">
        <v>0</v>
      </c>
      <c r="J40" s="1861">
        <v>0</v>
      </c>
      <c r="K40" s="1861">
        <v>0</v>
      </c>
      <c r="L40" s="1861">
        <v>0</v>
      </c>
      <c r="M40" s="1861">
        <v>0</v>
      </c>
      <c r="N40" s="1861">
        <v>0</v>
      </c>
      <c r="O40" s="1861">
        <v>0</v>
      </c>
      <c r="P40" s="1861">
        <v>279963.62254999997</v>
      </c>
      <c r="Q40" s="1861">
        <v>0</v>
      </c>
      <c r="R40" s="1861">
        <v>0</v>
      </c>
      <c r="S40" s="1861">
        <v>0</v>
      </c>
      <c r="T40" s="1861">
        <v>0</v>
      </c>
      <c r="U40" s="1861">
        <v>0</v>
      </c>
      <c r="V40" s="1861">
        <v>0</v>
      </c>
      <c r="W40" s="1861">
        <v>0</v>
      </c>
      <c r="X40" s="1861">
        <v>0</v>
      </c>
      <c r="Y40" s="1861">
        <v>0</v>
      </c>
      <c r="Z40" s="1861">
        <v>0</v>
      </c>
      <c r="AA40" s="1861">
        <v>0</v>
      </c>
      <c r="AB40" s="1861">
        <v>362267.96964999998</v>
      </c>
      <c r="AC40" s="1861">
        <v>0</v>
      </c>
      <c r="AD40" s="1861">
        <v>0</v>
      </c>
      <c r="AE40" s="1861">
        <v>0</v>
      </c>
      <c r="AF40" s="1861">
        <v>0</v>
      </c>
      <c r="AG40" s="1861">
        <v>0</v>
      </c>
      <c r="AH40" s="1861">
        <v>0</v>
      </c>
      <c r="AI40" s="1861">
        <v>0</v>
      </c>
      <c r="AJ40" s="1861">
        <v>0</v>
      </c>
      <c r="AK40" s="1861">
        <v>0</v>
      </c>
      <c r="AL40" s="1861">
        <v>0</v>
      </c>
      <c r="AM40" s="1861">
        <v>0</v>
      </c>
      <c r="AN40" s="1861">
        <v>404236.52158999996</v>
      </c>
      <c r="AO40" s="1861">
        <v>428072.07457000006</v>
      </c>
      <c r="AP40" s="1861">
        <v>389776.68588</v>
      </c>
      <c r="AQ40" s="1861">
        <v>380318.09472999995</v>
      </c>
      <c r="AR40" s="1861">
        <v>415719.47569000005</v>
      </c>
      <c r="AS40" s="1861">
        <v>433005.67243999999</v>
      </c>
      <c r="AT40" s="1861">
        <v>451835.73121</v>
      </c>
      <c r="AU40" s="1861">
        <v>384441.40200999996</v>
      </c>
      <c r="AV40" s="1861">
        <v>309712.39786000003</v>
      </c>
      <c r="AW40" s="1861">
        <v>367208.04398999998</v>
      </c>
      <c r="AX40" s="1861">
        <v>406877.08909000002</v>
      </c>
      <c r="AY40" s="1861">
        <v>344847.62096000003</v>
      </c>
      <c r="AZ40" s="1861">
        <v>406284.62818999996</v>
      </c>
      <c r="BA40" s="1861">
        <v>420293.01980000001</v>
      </c>
      <c r="BB40" s="1861">
        <v>426222.61740999995</v>
      </c>
      <c r="BC40" s="1861">
        <v>391647.22742000001</v>
      </c>
      <c r="BD40" s="1861">
        <v>413268.27698000002</v>
      </c>
      <c r="BE40" s="1861">
        <v>454819.31215000001</v>
      </c>
      <c r="BF40" s="1862">
        <v>432086.41875000007</v>
      </c>
      <c r="BG40" s="1862">
        <v>347010.53368999995</v>
      </c>
      <c r="BH40" s="1853">
        <v>449260.52776999999</v>
      </c>
      <c r="BI40" s="1853">
        <v>654114.98805000004</v>
      </c>
      <c r="BJ40" s="1853">
        <v>622073.09643999999</v>
      </c>
      <c r="BK40" s="1853">
        <v>571994.15014000004</v>
      </c>
      <c r="BL40" s="1853">
        <v>478288.30656</v>
      </c>
      <c r="BM40" s="1811">
        <v>600036.72199999995</v>
      </c>
      <c r="BN40" s="1811">
        <v>593416.07729999989</v>
      </c>
      <c r="BO40" s="1811">
        <v>521788.35348000005</v>
      </c>
      <c r="BP40" s="1863">
        <v>570764.17761000001</v>
      </c>
      <c r="BQ40" s="1811">
        <v>664892.49166000006</v>
      </c>
      <c r="BR40" s="1853">
        <v>739716.55550169991</v>
      </c>
      <c r="BS40" s="1811">
        <v>736324.40527999995</v>
      </c>
      <c r="BT40" s="1811">
        <v>702462.71960220009</v>
      </c>
      <c r="BU40" s="1853">
        <v>774030.11719867133</v>
      </c>
      <c r="BV40" s="1811">
        <v>751345.87020254543</v>
      </c>
      <c r="BW40" s="1853">
        <v>751954.31452702242</v>
      </c>
      <c r="BX40" s="1811">
        <v>752064.31217169994</v>
      </c>
      <c r="BY40" s="1853">
        <v>889203.81825714721</v>
      </c>
      <c r="BZ40" s="1811">
        <v>953195.98945997423</v>
      </c>
      <c r="CA40" s="1853">
        <v>1000781.5289847256</v>
      </c>
      <c r="CB40" s="1811">
        <v>1017497.9356627626</v>
      </c>
      <c r="CC40" s="1853">
        <v>1167199.3568437563</v>
      </c>
      <c r="CD40" s="1811">
        <v>1217243.1251737012</v>
      </c>
      <c r="CE40" s="1853">
        <v>1255636.2203234639</v>
      </c>
      <c r="CF40" s="1811">
        <v>1380738.0927239154</v>
      </c>
      <c r="CG40" s="1853">
        <v>1412897.4147398781</v>
      </c>
      <c r="CH40" s="1811">
        <v>1360887.4648628975</v>
      </c>
      <c r="CI40" s="1853">
        <v>1525309.1471674647</v>
      </c>
      <c r="CJ40" s="1811">
        <v>1626553.307372666</v>
      </c>
      <c r="CK40" s="1810">
        <v>1663918.9614186035</v>
      </c>
      <c r="CL40" s="1811">
        <v>1673063.4063446575</v>
      </c>
      <c r="CM40" s="1810">
        <v>1721787.6407853984</v>
      </c>
      <c r="CN40" s="1811">
        <v>1832645.0247647944</v>
      </c>
      <c r="CO40" s="1810">
        <v>1842795.5499346938</v>
      </c>
      <c r="CP40" s="1811">
        <v>2027284.0909424634</v>
      </c>
      <c r="CQ40" s="1810">
        <v>2161818.1845732876</v>
      </c>
      <c r="CR40" s="1811">
        <v>2427797.0666489298</v>
      </c>
      <c r="CS40" s="1810">
        <v>2483689.0673854575</v>
      </c>
      <c r="CT40" s="1811">
        <v>2516937.1582346051</v>
      </c>
      <c r="CU40" s="1810">
        <v>2661787.923961007</v>
      </c>
      <c r="CV40" s="1811">
        <v>2591998.4224510267</v>
      </c>
      <c r="CW40" s="1811">
        <v>2528477.8076432077</v>
      </c>
      <c r="CX40" s="1811">
        <v>2516774.2387097036</v>
      </c>
      <c r="CY40" s="1811">
        <v>2457740.7436699877</v>
      </c>
      <c r="CZ40" s="1812">
        <v>2423542.0987212807</v>
      </c>
      <c r="DA40" s="1811">
        <v>2542994.8552319002</v>
      </c>
      <c r="DB40" s="1812">
        <v>3080953.5770513644</v>
      </c>
      <c r="DC40" s="1812">
        <v>3450560.5701820548</v>
      </c>
      <c r="DD40" s="1787">
        <v>3475651.9582210961</v>
      </c>
      <c r="DE40" s="1787">
        <v>3781592.3167409161</v>
      </c>
      <c r="DF40" s="1787">
        <v>3771285.1488161422</v>
      </c>
      <c r="DG40" s="1787">
        <v>3696314.4837638177</v>
      </c>
      <c r="DH40" s="1787">
        <v>4051450.64</v>
      </c>
      <c r="DI40" s="1787">
        <v>3991021.67</v>
      </c>
      <c r="DJ40" s="1787">
        <v>3933140.82</v>
      </c>
      <c r="DK40" s="1787">
        <v>4194864.67</v>
      </c>
      <c r="DL40" s="1787">
        <v>4443404.62</v>
      </c>
      <c r="DM40" s="1787">
        <v>4683579.7300000004</v>
      </c>
      <c r="DN40" s="1787">
        <v>5289.71965</v>
      </c>
      <c r="DO40" s="1785">
        <v>5215.8886399999992</v>
      </c>
      <c r="DP40" s="1786">
        <v>7956.5072900000005</v>
      </c>
      <c r="DQ40" s="1786">
        <v>9128.1074499999995</v>
      </c>
      <c r="DR40" s="1786">
        <v>11613.01071</v>
      </c>
      <c r="DS40" s="1786">
        <v>11417.722717734363</v>
      </c>
      <c r="DT40" s="1786">
        <v>13843.511099700003</v>
      </c>
      <c r="DU40" s="1786">
        <v>13217.330326190322</v>
      </c>
      <c r="DV40" s="1786">
        <v>13816.965422370004</v>
      </c>
      <c r="DW40" s="1786">
        <v>16167.114039650342</v>
      </c>
      <c r="DX40" s="1786">
        <v>17926.429212695115</v>
      </c>
      <c r="DY40" s="1786">
        <v>21376.380053587749</v>
      </c>
      <c r="DZ40" s="1786">
        <v>29457.855805094576</v>
      </c>
      <c r="EA40" s="1786">
        <v>54139.716891689321</v>
      </c>
      <c r="EB40" s="1786">
        <v>54868.540524320437</v>
      </c>
      <c r="EC40" s="1786">
        <v>56679.575079371956</v>
      </c>
      <c r="ED40" s="1786">
        <v>66948.524938544055</v>
      </c>
      <c r="EE40" s="1786">
        <v>73237.223744378643</v>
      </c>
      <c r="EF40" s="1786">
        <v>76076.53542373552</v>
      </c>
      <c r="EG40" s="1786">
        <v>77994.408122884182</v>
      </c>
      <c r="EH40" s="1786">
        <v>72851.141426747927</v>
      </c>
      <c r="EI40" s="1786">
        <v>83032.078320257962</v>
      </c>
      <c r="EJ40" s="1786">
        <v>83032.078320257962</v>
      </c>
      <c r="EK40" s="1786">
        <v>83032.078320257962</v>
      </c>
      <c r="EL40" s="1786">
        <v>75795.216395592375</v>
      </c>
      <c r="EM40" s="1786">
        <v>104983.48218020647</v>
      </c>
      <c r="EN40" s="1786">
        <v>93198.041470078839</v>
      </c>
      <c r="EO40" s="1786">
        <v>100996.00813623339</v>
      </c>
      <c r="EP40" s="1786">
        <v>108009.21179362836</v>
      </c>
      <c r="EQ40" s="1786">
        <v>107781.70536494956</v>
      </c>
      <c r="ER40" s="1786">
        <v>118451.29768828931</v>
      </c>
      <c r="ES40" s="1786">
        <v>116654.82622079647</v>
      </c>
      <c r="ET40" s="1786">
        <v>122479.78434759252</v>
      </c>
      <c r="EU40" s="1786">
        <v>142962.46482477471</v>
      </c>
      <c r="EV40" s="1786">
        <v>160466.53220039877</v>
      </c>
      <c r="EW40" s="1786">
        <v>236166.03722331332</v>
      </c>
      <c r="EX40" s="1786">
        <v>266691.82261213782</v>
      </c>
      <c r="EY40" s="1786">
        <v>315832.47504394932</v>
      </c>
      <c r="EZ40" s="1786">
        <v>411439.9282017714</v>
      </c>
      <c r="FA40" s="1786">
        <v>501007.60126582818</v>
      </c>
      <c r="FB40" s="1786">
        <v>525870.31609032571</v>
      </c>
      <c r="FC40" s="1786">
        <v>575885.74019204394</v>
      </c>
      <c r="FD40" s="1786">
        <v>652284.39323547599</v>
      </c>
      <c r="FE40" s="1786">
        <v>704168.57133546856</v>
      </c>
      <c r="FF40" s="1786">
        <v>743888.54713413597</v>
      </c>
      <c r="FG40" s="1786">
        <v>817631.05715750332</v>
      </c>
      <c r="FH40" s="1786">
        <v>972122.70893569011</v>
      </c>
      <c r="FI40" s="1786">
        <v>2049066.0781903756</v>
      </c>
      <c r="FJ40" s="1786">
        <v>4424349.9708204614</v>
      </c>
      <c r="FK40" s="1786">
        <v>4137377.247460349</v>
      </c>
      <c r="FL40" s="1786">
        <v>4651358.7908450272</v>
      </c>
      <c r="FM40" s="1786">
        <v>5263338.5266731409</v>
      </c>
      <c r="FN40" s="1786">
        <v>5910277.878211692</v>
      </c>
      <c r="FO40" s="1786">
        <v>6324144.0525837215</v>
      </c>
      <c r="FP40" s="1786">
        <v>5973706.8508515982</v>
      </c>
      <c r="FQ40" s="1786">
        <v>9096074.635433346</v>
      </c>
      <c r="FR40" s="1786">
        <v>12595037.924288562</v>
      </c>
      <c r="FS40" s="1786">
        <v>16734743.951427493</v>
      </c>
      <c r="FT40" s="1786">
        <v>11090.204848903093</v>
      </c>
      <c r="FU40" s="1786">
        <v>12420.731867966984</v>
      </c>
      <c r="FV40" s="1786">
        <v>12746.019199903527</v>
      </c>
      <c r="FW40" s="1786">
        <v>11453.300328742422</v>
      </c>
      <c r="FX40" s="1786">
        <v>13516.156886948876</v>
      </c>
      <c r="FY40" s="1786">
        <v>19682.219421021789</v>
      </c>
      <c r="FZ40" s="1786">
        <v>24716.565122723729</v>
      </c>
      <c r="GA40" s="1786">
        <v>29665.560694313601</v>
      </c>
      <c r="GB40" s="1786">
        <v>29561.471144890358</v>
      </c>
      <c r="GC40" s="1786">
        <v>30142.631459861041</v>
      </c>
      <c r="GD40" s="1786">
        <v>28957.942087394615</v>
      </c>
      <c r="GE40" s="1786">
        <v>30153.5388681935</v>
      </c>
      <c r="GF40" s="1786">
        <v>33294.888174788786</v>
      </c>
      <c r="GG40" s="1786">
        <v>34245.988517594182</v>
      </c>
      <c r="GH40" s="1786">
        <v>35723.279473894821</v>
      </c>
      <c r="GI40" s="1786">
        <v>36068.32915143796</v>
      </c>
      <c r="GJ40" s="1786">
        <v>36921.100065384446</v>
      </c>
      <c r="GK40" s="1786">
        <v>35998.290917821876</v>
      </c>
      <c r="GL40" s="1786">
        <v>36686.5795851125</v>
      </c>
      <c r="GM40" s="1786">
        <v>37765.057241378287</v>
      </c>
      <c r="GN40" s="1786">
        <v>39802.573360000002</v>
      </c>
      <c r="GO40" s="1786">
        <v>36391.292905226677</v>
      </c>
      <c r="GP40" s="1786">
        <v>38323.446647789162</v>
      </c>
      <c r="GQ40" s="1786">
        <v>40967.398791608932</v>
      </c>
      <c r="GR40" s="1788"/>
      <c r="GS40" s="1788"/>
      <c r="GT40" s="1788"/>
      <c r="GU40" s="1788"/>
      <c r="GV40" s="1788"/>
      <c r="GW40" s="1788"/>
      <c r="GX40" s="1788"/>
      <c r="GY40" s="1788"/>
      <c r="GZ40" s="1788"/>
      <c r="HA40" s="1788"/>
      <c r="HB40" s="1788"/>
      <c r="HC40" s="1788"/>
      <c r="HD40" s="1788"/>
      <c r="HE40" s="1788"/>
      <c r="HF40" s="1788"/>
      <c r="HG40" s="1788"/>
      <c r="HH40" s="1788"/>
      <c r="HI40" s="1780"/>
      <c r="HJ40" s="1780"/>
      <c r="HK40" s="1780"/>
      <c r="HL40" s="1780"/>
      <c r="HM40" s="1780"/>
      <c r="HN40" s="1780"/>
      <c r="HO40" s="1780"/>
      <c r="HP40" s="1780"/>
      <c r="HQ40" s="1780"/>
      <c r="HR40" s="1780"/>
      <c r="HS40" s="1780"/>
      <c r="HT40" s="1780"/>
      <c r="HU40" s="1780"/>
      <c r="HV40" s="1780"/>
      <c r="HW40" s="1780"/>
      <c r="HX40" s="1780"/>
      <c r="HY40" s="1780"/>
      <c r="HZ40" s="1780"/>
      <c r="IA40" s="1780"/>
      <c r="IB40" s="1780"/>
      <c r="IC40" s="1780"/>
      <c r="ID40" s="1780"/>
      <c r="IE40" s="1780"/>
      <c r="IF40" s="1780"/>
      <c r="IG40" s="1780"/>
      <c r="IH40" s="1780"/>
      <c r="II40" s="1780"/>
      <c r="IJ40" s="1780"/>
      <c r="IK40" s="1780"/>
      <c r="IL40" s="1780"/>
      <c r="IM40" s="1780"/>
      <c r="IN40" s="1780"/>
      <c r="IO40" s="1780"/>
      <c r="IP40" s="1780"/>
      <c r="IQ40" s="1780"/>
      <c r="IR40" s="1780"/>
      <c r="IS40" s="1780"/>
      <c r="IT40" s="1780"/>
      <c r="IU40" s="1780"/>
      <c r="IV40" s="1780"/>
      <c r="IW40" s="1780"/>
      <c r="IX40" s="1780"/>
      <c r="IY40" s="1780"/>
      <c r="IZ40" s="1780"/>
      <c r="JA40" s="1780"/>
      <c r="JB40" s="1780"/>
      <c r="JC40" s="1780"/>
      <c r="JD40" s="1780"/>
      <c r="JE40" s="1780"/>
      <c r="JF40" s="1780"/>
      <c r="JG40" s="1780"/>
      <c r="JH40" s="1780"/>
      <c r="JI40" s="1780"/>
      <c r="JJ40" s="1780"/>
      <c r="JK40" s="1780"/>
    </row>
    <row r="41" spans="1:271" s="1864" customFormat="1" ht="15.6">
      <c r="A41" s="1783"/>
      <c r="B41" s="1780"/>
      <c r="C41" s="1849" t="s">
        <v>1163</v>
      </c>
      <c r="D41" s="1861"/>
      <c r="E41" s="1861"/>
      <c r="F41" s="1861"/>
      <c r="G41" s="1861"/>
      <c r="H41" s="1861"/>
      <c r="I41" s="1861"/>
      <c r="J41" s="1861"/>
      <c r="K41" s="1861"/>
      <c r="L41" s="1861"/>
      <c r="M41" s="1861"/>
      <c r="N41" s="1861"/>
      <c r="O41" s="1861"/>
      <c r="P41" s="1861"/>
      <c r="Q41" s="1861"/>
      <c r="R41" s="1861"/>
      <c r="S41" s="1861"/>
      <c r="T41" s="1861"/>
      <c r="U41" s="1861"/>
      <c r="V41" s="1861"/>
      <c r="W41" s="1861"/>
      <c r="X41" s="1861"/>
      <c r="Y41" s="1861"/>
      <c r="Z41" s="1861"/>
      <c r="AA41" s="1861"/>
      <c r="AB41" s="1861"/>
      <c r="AC41" s="1861"/>
      <c r="AD41" s="1861"/>
      <c r="AE41" s="1861"/>
      <c r="AF41" s="1861"/>
      <c r="AG41" s="1861"/>
      <c r="AH41" s="1861"/>
      <c r="AI41" s="1861"/>
      <c r="AJ41" s="1861"/>
      <c r="AK41" s="1861"/>
      <c r="AL41" s="1861"/>
      <c r="AM41" s="1861"/>
      <c r="AN41" s="1861"/>
      <c r="AO41" s="1861"/>
      <c r="AP41" s="1861"/>
      <c r="AQ41" s="1861"/>
      <c r="AR41" s="1861"/>
      <c r="AS41" s="1861"/>
      <c r="AT41" s="1861"/>
      <c r="AU41" s="1861"/>
      <c r="AV41" s="1861"/>
      <c r="AW41" s="1861"/>
      <c r="AX41" s="1861"/>
      <c r="AY41" s="1861"/>
      <c r="AZ41" s="1861"/>
      <c r="BA41" s="1861"/>
      <c r="BB41" s="1861"/>
      <c r="BC41" s="1861"/>
      <c r="BD41" s="1861"/>
      <c r="BE41" s="1861"/>
      <c r="BF41" s="1862"/>
      <c r="BG41" s="1862"/>
      <c r="BH41" s="1853"/>
      <c r="BI41" s="1853"/>
      <c r="BJ41" s="1853"/>
      <c r="BK41" s="1853"/>
      <c r="BL41" s="1853"/>
      <c r="BM41" s="1811"/>
      <c r="BN41" s="1811"/>
      <c r="BO41" s="1811"/>
      <c r="BP41" s="1863"/>
      <c r="BQ41" s="1811"/>
      <c r="BR41" s="1853"/>
      <c r="BS41" s="1811"/>
      <c r="BT41" s="1811"/>
      <c r="BU41" s="1853"/>
      <c r="BV41" s="1811"/>
      <c r="BW41" s="1853"/>
      <c r="BX41" s="1811"/>
      <c r="BY41" s="1853"/>
      <c r="BZ41" s="1811"/>
      <c r="CA41" s="1853"/>
      <c r="CB41" s="1811"/>
      <c r="CC41" s="1853"/>
      <c r="CD41" s="1811"/>
      <c r="CE41" s="1853"/>
      <c r="CF41" s="1811"/>
      <c r="CG41" s="1853"/>
      <c r="CH41" s="1811"/>
      <c r="CI41" s="1853"/>
      <c r="CJ41" s="1811"/>
      <c r="CK41" s="1810"/>
      <c r="CL41" s="1811"/>
      <c r="CM41" s="1810"/>
      <c r="CN41" s="1811"/>
      <c r="CO41" s="1810"/>
      <c r="CP41" s="1811"/>
      <c r="CQ41" s="1810"/>
      <c r="CR41" s="1811"/>
      <c r="CS41" s="1810"/>
      <c r="CT41" s="1811"/>
      <c r="CU41" s="1810"/>
      <c r="CV41" s="1811"/>
      <c r="CW41" s="1811"/>
      <c r="CX41" s="1811"/>
      <c r="CY41" s="1811"/>
      <c r="CZ41" s="1812"/>
      <c r="DA41" s="1811"/>
      <c r="DB41" s="1812"/>
      <c r="DC41" s="1812"/>
      <c r="DD41" s="1787"/>
      <c r="DE41" s="1787"/>
      <c r="DF41" s="1787"/>
      <c r="DG41" s="1787"/>
      <c r="DH41" s="1787" t="s">
        <v>1825</v>
      </c>
      <c r="DI41" s="1787" t="s">
        <v>1825</v>
      </c>
      <c r="DJ41" s="1787" t="s">
        <v>1826</v>
      </c>
      <c r="DK41" s="1787" t="s">
        <v>1826</v>
      </c>
      <c r="DL41" s="1787" t="s">
        <v>1826</v>
      </c>
      <c r="DM41" s="1787" t="s">
        <v>1826</v>
      </c>
      <c r="DN41" s="1787" t="s">
        <v>1826</v>
      </c>
      <c r="DO41" s="1785" t="s">
        <v>1826</v>
      </c>
      <c r="DP41" s="1834" t="s">
        <v>1827</v>
      </c>
      <c r="DQ41" s="1834" t="s">
        <v>1827</v>
      </c>
      <c r="DR41" s="1834" t="s">
        <v>1823</v>
      </c>
      <c r="DS41" s="1834">
        <v>0</v>
      </c>
      <c r="DT41" s="1834">
        <v>0</v>
      </c>
      <c r="DU41" s="1834">
        <v>0</v>
      </c>
      <c r="DV41" s="1834">
        <v>0</v>
      </c>
      <c r="DW41" s="1834">
        <v>0</v>
      </c>
      <c r="DX41" s="1834">
        <v>0</v>
      </c>
      <c r="DY41" s="1834">
        <v>0</v>
      </c>
      <c r="DZ41" s="1834">
        <v>0</v>
      </c>
      <c r="EA41" s="1834">
        <v>0</v>
      </c>
      <c r="EB41" s="1834">
        <v>0</v>
      </c>
      <c r="EC41" s="1834">
        <v>0</v>
      </c>
      <c r="ED41" s="1834">
        <v>0</v>
      </c>
      <c r="EE41" s="1834">
        <v>0</v>
      </c>
      <c r="EF41" s="1834">
        <v>0</v>
      </c>
      <c r="EG41" s="1834">
        <v>0</v>
      </c>
      <c r="EH41" s="1834">
        <v>0</v>
      </c>
      <c r="EI41" s="1834">
        <v>0</v>
      </c>
      <c r="EJ41" s="1834">
        <v>0</v>
      </c>
      <c r="EK41" s="1834">
        <v>0</v>
      </c>
      <c r="EL41" s="1834">
        <v>0</v>
      </c>
      <c r="EM41" s="1834">
        <v>0</v>
      </c>
      <c r="EN41" s="1834">
        <v>0</v>
      </c>
      <c r="EO41" s="1834">
        <v>0</v>
      </c>
      <c r="EP41" s="1834">
        <v>0</v>
      </c>
      <c r="EQ41" s="1834">
        <v>0</v>
      </c>
      <c r="ER41" s="1834">
        <v>0</v>
      </c>
      <c r="ES41" s="1834">
        <v>0</v>
      </c>
      <c r="ET41" s="1834">
        <v>0</v>
      </c>
      <c r="EU41" s="1834">
        <v>0</v>
      </c>
      <c r="EV41" s="1834">
        <v>0</v>
      </c>
      <c r="EW41" s="1834">
        <v>0</v>
      </c>
      <c r="EX41" s="1834">
        <v>0</v>
      </c>
      <c r="EY41" s="1834">
        <v>0</v>
      </c>
      <c r="EZ41" s="1834">
        <v>0</v>
      </c>
      <c r="FA41" s="1834">
        <v>0</v>
      </c>
      <c r="FB41" s="1834">
        <v>0</v>
      </c>
      <c r="FC41" s="1834">
        <v>0</v>
      </c>
      <c r="FD41" s="1834">
        <v>0</v>
      </c>
      <c r="FE41" s="1834">
        <v>0</v>
      </c>
      <c r="FF41" s="1834">
        <v>0</v>
      </c>
      <c r="FG41" s="1834">
        <v>0</v>
      </c>
      <c r="FH41" s="1834">
        <v>0</v>
      </c>
      <c r="FI41" s="1834">
        <v>0</v>
      </c>
      <c r="FJ41" s="1834">
        <v>8448.88846328</v>
      </c>
      <c r="FK41" s="1834">
        <v>0</v>
      </c>
      <c r="FL41" s="1834">
        <v>0</v>
      </c>
      <c r="FM41" s="1834">
        <v>0</v>
      </c>
      <c r="FN41" s="1834">
        <v>0</v>
      </c>
      <c r="FO41" s="1834">
        <v>0</v>
      </c>
      <c r="FP41" s="1834">
        <v>0</v>
      </c>
      <c r="FQ41" s="1834">
        <v>0</v>
      </c>
      <c r="FR41" s="1834">
        <v>0</v>
      </c>
      <c r="FS41" s="1834">
        <v>0</v>
      </c>
      <c r="FT41" s="1834">
        <v>0</v>
      </c>
      <c r="FU41" s="1834">
        <v>19.806718750000002</v>
      </c>
      <c r="FV41" s="1834">
        <v>20.37990405</v>
      </c>
      <c r="FW41" s="1834">
        <v>20.503048170000003</v>
      </c>
      <c r="FX41" s="1834">
        <v>20.605221969999999</v>
      </c>
      <c r="FY41" s="1834">
        <v>410.01866847277324</v>
      </c>
      <c r="FZ41" s="1834">
        <v>461.26208938353636</v>
      </c>
      <c r="GA41" s="1834">
        <v>241.22233907795172</v>
      </c>
      <c r="GB41" s="1834">
        <v>278.29795048076124</v>
      </c>
      <c r="GC41" s="1834">
        <v>161.59665529852703</v>
      </c>
      <c r="GD41" s="1834">
        <v>169.10051274804863</v>
      </c>
      <c r="GE41" s="1834">
        <v>277.1514923828301</v>
      </c>
      <c r="GF41" s="1834">
        <v>434.24712548700501</v>
      </c>
      <c r="GG41" s="1834">
        <v>323.35663394383153</v>
      </c>
      <c r="GH41" s="1834">
        <v>345.49440312252636</v>
      </c>
      <c r="GI41" s="1834">
        <v>307.77968541945683</v>
      </c>
      <c r="GJ41" s="1834">
        <v>463.18884466228212</v>
      </c>
      <c r="GK41" s="1834">
        <v>474.93950341005069</v>
      </c>
      <c r="GL41" s="1834">
        <v>558.28132654795741</v>
      </c>
      <c r="GM41" s="1834">
        <v>576.55246670507915</v>
      </c>
      <c r="GN41" s="1834">
        <v>487.89432199999999</v>
      </c>
      <c r="GO41" s="1834">
        <v>521.25853805338647</v>
      </c>
      <c r="GP41" s="1834">
        <v>618.45433934138248</v>
      </c>
      <c r="GQ41" s="1834">
        <v>693.33044614528001</v>
      </c>
      <c r="GR41" s="1788"/>
      <c r="GS41" s="1788"/>
      <c r="GT41" s="1788"/>
      <c r="GU41" s="1788"/>
      <c r="GV41" s="1788"/>
      <c r="GW41" s="1788"/>
      <c r="GX41" s="1788"/>
      <c r="GY41" s="1788"/>
      <c r="GZ41" s="1788"/>
      <c r="HA41" s="1788"/>
      <c r="HB41" s="1788"/>
      <c r="HC41" s="1788"/>
      <c r="HD41" s="1788"/>
      <c r="HE41" s="1788"/>
      <c r="HF41" s="1788"/>
      <c r="HG41" s="1788"/>
      <c r="HH41" s="1788"/>
      <c r="HI41" s="1780"/>
      <c r="HJ41" s="1780"/>
      <c r="HK41" s="1780"/>
      <c r="HL41" s="1780"/>
      <c r="HM41" s="1780"/>
      <c r="HN41" s="1780"/>
      <c r="HO41" s="1780"/>
      <c r="HP41" s="1780"/>
      <c r="HQ41" s="1780"/>
      <c r="HR41" s="1780"/>
      <c r="HS41" s="1780"/>
      <c r="HT41" s="1780"/>
      <c r="HU41" s="1780"/>
      <c r="HV41" s="1780"/>
      <c r="HW41" s="1780"/>
      <c r="HX41" s="1780"/>
      <c r="HY41" s="1780"/>
      <c r="HZ41" s="1780"/>
      <c r="IA41" s="1780"/>
      <c r="IB41" s="1780"/>
      <c r="IC41" s="1780"/>
      <c r="ID41" s="1780"/>
      <c r="IE41" s="1780"/>
      <c r="IF41" s="1780"/>
      <c r="IG41" s="1780"/>
      <c r="IH41" s="1780"/>
      <c r="II41" s="1780"/>
      <c r="IJ41" s="1780"/>
      <c r="IK41" s="1780"/>
      <c r="IL41" s="1780"/>
      <c r="IM41" s="1780"/>
      <c r="IN41" s="1780"/>
      <c r="IO41" s="1780"/>
      <c r="IP41" s="1780"/>
      <c r="IQ41" s="1780"/>
      <c r="IR41" s="1780"/>
      <c r="IS41" s="1780"/>
      <c r="IT41" s="1780"/>
      <c r="IU41" s="1780"/>
      <c r="IV41" s="1780"/>
      <c r="IW41" s="1780"/>
      <c r="IX41" s="1780"/>
      <c r="IY41" s="1780"/>
      <c r="IZ41" s="1780"/>
      <c r="JA41" s="1780"/>
      <c r="JB41" s="1780"/>
      <c r="JC41" s="1780"/>
      <c r="JD41" s="1780"/>
      <c r="JE41" s="1780"/>
      <c r="JF41" s="1780"/>
      <c r="JG41" s="1780"/>
      <c r="JH41" s="1780"/>
      <c r="JI41" s="1780"/>
      <c r="JJ41" s="1780"/>
      <c r="JK41" s="1780"/>
    </row>
    <row r="42" spans="1:271" s="1864" customFormat="1" ht="15.6">
      <c r="A42" s="1783"/>
      <c r="B42" s="1780"/>
      <c r="C42" s="1849" t="s">
        <v>1818</v>
      </c>
      <c r="D42" s="1861"/>
      <c r="E42" s="1861"/>
      <c r="F42" s="1861"/>
      <c r="G42" s="1861"/>
      <c r="H42" s="1861"/>
      <c r="I42" s="1861"/>
      <c r="J42" s="1861"/>
      <c r="K42" s="1861"/>
      <c r="L42" s="1861"/>
      <c r="M42" s="1861"/>
      <c r="N42" s="1861"/>
      <c r="O42" s="1861"/>
      <c r="P42" s="1861"/>
      <c r="Q42" s="1861"/>
      <c r="R42" s="1861"/>
      <c r="S42" s="1861"/>
      <c r="T42" s="1861"/>
      <c r="U42" s="1861"/>
      <c r="V42" s="1861"/>
      <c r="W42" s="1861"/>
      <c r="X42" s="1861"/>
      <c r="Y42" s="1861"/>
      <c r="Z42" s="1861"/>
      <c r="AA42" s="1861"/>
      <c r="AB42" s="1861"/>
      <c r="AC42" s="1861"/>
      <c r="AD42" s="1861"/>
      <c r="AE42" s="1861"/>
      <c r="AF42" s="1861"/>
      <c r="AG42" s="1861"/>
      <c r="AH42" s="1861"/>
      <c r="AI42" s="1861"/>
      <c r="AJ42" s="1861"/>
      <c r="AK42" s="1861"/>
      <c r="AL42" s="1861"/>
      <c r="AM42" s="1861"/>
      <c r="AN42" s="1861"/>
      <c r="AO42" s="1861"/>
      <c r="AP42" s="1861"/>
      <c r="AQ42" s="1861"/>
      <c r="AR42" s="1861"/>
      <c r="AS42" s="1861"/>
      <c r="AT42" s="1861"/>
      <c r="AU42" s="1861"/>
      <c r="AV42" s="1861"/>
      <c r="AW42" s="1861"/>
      <c r="AX42" s="1861"/>
      <c r="AY42" s="1861"/>
      <c r="AZ42" s="1861"/>
      <c r="BA42" s="1861"/>
      <c r="BB42" s="1861"/>
      <c r="BC42" s="1861"/>
      <c r="BD42" s="1861"/>
      <c r="BE42" s="1861"/>
      <c r="BF42" s="1862"/>
      <c r="BG42" s="1862"/>
      <c r="BH42" s="1853"/>
      <c r="BI42" s="1853"/>
      <c r="BJ42" s="1853"/>
      <c r="BK42" s="1853"/>
      <c r="BL42" s="1853"/>
      <c r="BM42" s="1811"/>
      <c r="BN42" s="1811"/>
      <c r="BO42" s="1811"/>
      <c r="BP42" s="1863"/>
      <c r="BQ42" s="1811"/>
      <c r="BR42" s="1853"/>
      <c r="BS42" s="1811"/>
      <c r="BT42" s="1811"/>
      <c r="BU42" s="1853"/>
      <c r="BV42" s="1811"/>
      <c r="BW42" s="1853"/>
      <c r="BX42" s="1811"/>
      <c r="BY42" s="1853"/>
      <c r="BZ42" s="1811"/>
      <c r="CA42" s="1853"/>
      <c r="CB42" s="1811"/>
      <c r="CC42" s="1853"/>
      <c r="CD42" s="1811"/>
      <c r="CE42" s="1853"/>
      <c r="CF42" s="1811"/>
      <c r="CG42" s="1853"/>
      <c r="CH42" s="1811"/>
      <c r="CI42" s="1853"/>
      <c r="CJ42" s="1811"/>
      <c r="CK42" s="1810"/>
      <c r="CL42" s="1811"/>
      <c r="CM42" s="1810"/>
      <c r="CN42" s="1811"/>
      <c r="CO42" s="1810"/>
      <c r="CP42" s="1811"/>
      <c r="CQ42" s="1810"/>
      <c r="CR42" s="1811"/>
      <c r="CS42" s="1810"/>
      <c r="CT42" s="1811"/>
      <c r="CU42" s="1810"/>
      <c r="CV42" s="1811"/>
      <c r="CW42" s="1811"/>
      <c r="CX42" s="1811"/>
      <c r="CY42" s="1811"/>
      <c r="CZ42" s="1812"/>
      <c r="DA42" s="1811"/>
      <c r="DB42" s="1812"/>
      <c r="DC42" s="1812"/>
      <c r="DD42" s="1787"/>
      <c r="DE42" s="1787"/>
      <c r="DF42" s="1787"/>
      <c r="DG42" s="1787"/>
      <c r="DH42" s="1787" t="s">
        <v>1825</v>
      </c>
      <c r="DI42" s="1787" t="s">
        <v>1825</v>
      </c>
      <c r="DJ42" s="1787" t="s">
        <v>1826</v>
      </c>
      <c r="DK42" s="1787" t="s">
        <v>1826</v>
      </c>
      <c r="DL42" s="1787" t="s">
        <v>1826</v>
      </c>
      <c r="DM42" s="1787" t="s">
        <v>1826</v>
      </c>
      <c r="DN42" s="1787" t="s">
        <v>1826</v>
      </c>
      <c r="DO42" s="1785" t="s">
        <v>1826</v>
      </c>
      <c r="DP42" s="1834" t="s">
        <v>1827</v>
      </c>
      <c r="DQ42" s="1834" t="s">
        <v>1827</v>
      </c>
      <c r="DR42" s="1834" t="s">
        <v>1823</v>
      </c>
      <c r="DS42" s="1834">
        <v>0</v>
      </c>
      <c r="DT42" s="1834">
        <v>0</v>
      </c>
      <c r="DU42" s="1834">
        <v>0</v>
      </c>
      <c r="DV42" s="1834">
        <v>0</v>
      </c>
      <c r="DW42" s="1834">
        <v>0</v>
      </c>
      <c r="DX42" s="1834">
        <v>0</v>
      </c>
      <c r="DY42" s="1834">
        <v>0</v>
      </c>
      <c r="DZ42" s="1834">
        <v>0</v>
      </c>
      <c r="EA42" s="1834">
        <v>0</v>
      </c>
      <c r="EB42" s="1834">
        <v>0</v>
      </c>
      <c r="EC42" s="1834">
        <v>0</v>
      </c>
      <c r="ED42" s="1834">
        <v>0</v>
      </c>
      <c r="EE42" s="1834">
        <v>0</v>
      </c>
      <c r="EF42" s="1834">
        <v>0</v>
      </c>
      <c r="EG42" s="1834">
        <v>0</v>
      </c>
      <c r="EH42" s="1834">
        <v>0</v>
      </c>
      <c r="EI42" s="1834">
        <v>0</v>
      </c>
      <c r="EJ42" s="1834">
        <v>0</v>
      </c>
      <c r="EK42" s="1834">
        <v>0</v>
      </c>
      <c r="EL42" s="1834">
        <v>0</v>
      </c>
      <c r="EM42" s="1834">
        <v>0</v>
      </c>
      <c r="EN42" s="1834">
        <v>0</v>
      </c>
      <c r="EO42" s="1834">
        <v>0</v>
      </c>
      <c r="EP42" s="1834">
        <v>0</v>
      </c>
      <c r="EQ42" s="1834">
        <v>0</v>
      </c>
      <c r="ER42" s="1834">
        <v>0</v>
      </c>
      <c r="ES42" s="1834">
        <v>0</v>
      </c>
      <c r="ET42" s="1834">
        <v>0</v>
      </c>
      <c r="EU42" s="1834">
        <v>0</v>
      </c>
      <c r="EV42" s="1834">
        <v>0</v>
      </c>
      <c r="EW42" s="1834">
        <v>0</v>
      </c>
      <c r="EX42" s="1834">
        <v>0</v>
      </c>
      <c r="EY42" s="1834">
        <v>0</v>
      </c>
      <c r="EZ42" s="1834">
        <v>0</v>
      </c>
      <c r="FA42" s="1834">
        <v>0</v>
      </c>
      <c r="FB42" s="1834">
        <v>0</v>
      </c>
      <c r="FC42" s="1834">
        <v>0</v>
      </c>
      <c r="FD42" s="1834">
        <v>0</v>
      </c>
      <c r="FE42" s="1834">
        <v>0</v>
      </c>
      <c r="FF42" s="1834">
        <v>0</v>
      </c>
      <c r="FG42" s="1834">
        <v>0</v>
      </c>
      <c r="FH42" s="1834">
        <v>0</v>
      </c>
      <c r="FI42" s="1834">
        <v>0</v>
      </c>
      <c r="FJ42" s="1834">
        <v>0</v>
      </c>
      <c r="FK42" s="1834">
        <v>0</v>
      </c>
      <c r="FL42" s="1834">
        <v>0</v>
      </c>
      <c r="FM42" s="1834">
        <v>0</v>
      </c>
      <c r="FN42" s="1834">
        <v>0</v>
      </c>
      <c r="FO42" s="1834">
        <v>0</v>
      </c>
      <c r="FP42" s="1834">
        <v>0</v>
      </c>
      <c r="FQ42" s="1834">
        <v>0</v>
      </c>
      <c r="FR42" s="1834">
        <v>0</v>
      </c>
      <c r="FS42" s="1834">
        <v>0</v>
      </c>
      <c r="FT42" s="1834">
        <v>0</v>
      </c>
      <c r="FU42" s="1834">
        <v>0</v>
      </c>
      <c r="FV42" s="1834">
        <v>0</v>
      </c>
      <c r="FW42" s="1834">
        <v>0</v>
      </c>
      <c r="FX42" s="1834">
        <v>0</v>
      </c>
      <c r="FY42" s="1834">
        <v>0</v>
      </c>
      <c r="FZ42" s="1834">
        <v>0</v>
      </c>
      <c r="GA42" s="1834">
        <v>0</v>
      </c>
      <c r="GB42" s="1834">
        <v>0</v>
      </c>
      <c r="GC42" s="1834">
        <v>0</v>
      </c>
      <c r="GD42" s="1834">
        <v>0</v>
      </c>
      <c r="GE42" s="1834">
        <v>0</v>
      </c>
      <c r="GF42" s="1834">
        <v>0</v>
      </c>
      <c r="GG42" s="1834">
        <v>0</v>
      </c>
      <c r="GH42" s="1834">
        <v>0</v>
      </c>
      <c r="GI42" s="1834">
        <v>0</v>
      </c>
      <c r="GJ42" s="1834">
        <v>0</v>
      </c>
      <c r="GK42" s="1834">
        <v>0</v>
      </c>
      <c r="GL42" s="1834">
        <v>0</v>
      </c>
      <c r="GM42" s="1834">
        <v>0</v>
      </c>
      <c r="GN42" s="1834">
        <v>0</v>
      </c>
      <c r="GO42" s="1834">
        <v>0</v>
      </c>
      <c r="GP42" s="1834">
        <v>0</v>
      </c>
      <c r="GQ42" s="1834">
        <v>0</v>
      </c>
      <c r="GR42" s="1788"/>
      <c r="GS42" s="1788"/>
      <c r="GT42" s="1788"/>
      <c r="GU42" s="1788"/>
      <c r="GV42" s="1788"/>
      <c r="GW42" s="1788"/>
      <c r="GX42" s="1788"/>
      <c r="GY42" s="1788"/>
      <c r="GZ42" s="1788"/>
      <c r="HA42" s="1788"/>
      <c r="HB42" s="1788"/>
      <c r="HC42" s="1788"/>
      <c r="HD42" s="1788"/>
      <c r="HE42" s="1788"/>
      <c r="HF42" s="1788"/>
      <c r="HG42" s="1788"/>
      <c r="HH42" s="1788"/>
      <c r="HI42" s="1780"/>
      <c r="HJ42" s="1780"/>
      <c r="HK42" s="1780"/>
      <c r="HL42" s="1780"/>
      <c r="HM42" s="1780"/>
      <c r="HN42" s="1780"/>
      <c r="HO42" s="1780"/>
      <c r="HP42" s="1780"/>
      <c r="HQ42" s="1780"/>
      <c r="HR42" s="1780"/>
      <c r="HS42" s="1780"/>
      <c r="HT42" s="1780"/>
      <c r="HU42" s="1780"/>
      <c r="HV42" s="1780"/>
      <c r="HW42" s="1780"/>
      <c r="HX42" s="1780"/>
      <c r="HY42" s="1780"/>
      <c r="HZ42" s="1780"/>
      <c r="IA42" s="1780"/>
      <c r="IB42" s="1780"/>
      <c r="IC42" s="1780"/>
      <c r="ID42" s="1780"/>
      <c r="IE42" s="1780"/>
      <c r="IF42" s="1780"/>
      <c r="IG42" s="1780"/>
      <c r="IH42" s="1780"/>
      <c r="II42" s="1780"/>
      <c r="IJ42" s="1780"/>
      <c r="IK42" s="1780"/>
      <c r="IL42" s="1780"/>
      <c r="IM42" s="1780"/>
      <c r="IN42" s="1780"/>
      <c r="IO42" s="1780"/>
      <c r="IP42" s="1780"/>
      <c r="IQ42" s="1780"/>
      <c r="IR42" s="1780"/>
      <c r="IS42" s="1780"/>
      <c r="IT42" s="1780"/>
      <c r="IU42" s="1780"/>
      <c r="IV42" s="1780"/>
      <c r="IW42" s="1780"/>
      <c r="IX42" s="1780"/>
      <c r="IY42" s="1780"/>
      <c r="IZ42" s="1780"/>
      <c r="JA42" s="1780"/>
      <c r="JB42" s="1780"/>
      <c r="JC42" s="1780"/>
      <c r="JD42" s="1780"/>
      <c r="JE42" s="1780"/>
      <c r="JF42" s="1780"/>
      <c r="JG42" s="1780"/>
      <c r="JH42" s="1780"/>
      <c r="JI42" s="1780"/>
      <c r="JJ42" s="1780"/>
      <c r="JK42" s="1780"/>
    </row>
    <row r="43" spans="1:271" s="1781" customFormat="1" ht="15">
      <c r="A43" s="1819"/>
      <c r="C43" s="1865"/>
      <c r="D43" s="1866"/>
      <c r="E43" s="1866"/>
      <c r="F43" s="1866"/>
      <c r="G43" s="1866"/>
      <c r="H43" s="1866"/>
      <c r="I43" s="1866"/>
      <c r="J43" s="1866"/>
      <c r="K43" s="1866"/>
      <c r="L43" s="1866"/>
      <c r="M43" s="1866"/>
      <c r="N43" s="1866"/>
      <c r="O43" s="1866"/>
      <c r="P43" s="1866"/>
      <c r="Q43" s="1866"/>
      <c r="R43" s="1866"/>
      <c r="S43" s="1866"/>
      <c r="T43" s="1866"/>
      <c r="U43" s="1866"/>
      <c r="V43" s="1866"/>
      <c r="W43" s="1866"/>
      <c r="X43" s="1866"/>
      <c r="Y43" s="1866"/>
      <c r="Z43" s="1866"/>
      <c r="AA43" s="1866"/>
      <c r="AB43" s="1866"/>
      <c r="AC43" s="1866"/>
      <c r="AD43" s="1866"/>
      <c r="AE43" s="1866"/>
      <c r="AF43" s="1866"/>
      <c r="AG43" s="1866"/>
      <c r="AH43" s="1866"/>
      <c r="AI43" s="1866"/>
      <c r="AJ43" s="1866"/>
      <c r="AK43" s="1866"/>
      <c r="AL43" s="1866"/>
      <c r="AM43" s="1866"/>
      <c r="AN43" s="1866"/>
      <c r="AO43" s="1866"/>
      <c r="AP43" s="1866"/>
      <c r="AQ43" s="1866"/>
      <c r="AR43" s="1866"/>
      <c r="AS43" s="1866"/>
      <c r="AT43" s="1866"/>
      <c r="AU43" s="1866"/>
      <c r="AV43" s="1866"/>
      <c r="AW43" s="1866"/>
      <c r="AX43" s="1866"/>
      <c r="AY43" s="1866"/>
      <c r="AZ43" s="1866"/>
      <c r="BA43" s="1866"/>
      <c r="BB43" s="1866"/>
      <c r="BC43" s="1866"/>
      <c r="BD43" s="1866"/>
      <c r="BE43" s="1866"/>
      <c r="BF43" s="1867"/>
      <c r="BG43" s="1867"/>
      <c r="BH43" s="1856"/>
      <c r="BI43" s="1856"/>
      <c r="BJ43" s="1856"/>
      <c r="BK43" s="1856"/>
      <c r="BL43" s="1856"/>
      <c r="BM43" s="1857"/>
      <c r="BN43" s="1857"/>
      <c r="BO43" s="1857"/>
      <c r="BP43" s="1868"/>
      <c r="BQ43" s="1857"/>
      <c r="BR43" s="1856"/>
      <c r="BS43" s="1857"/>
      <c r="BT43" s="1857"/>
      <c r="BU43" s="1856"/>
      <c r="BV43" s="1857"/>
      <c r="BW43" s="1856"/>
      <c r="BX43" s="1857"/>
      <c r="BY43" s="1856"/>
      <c r="BZ43" s="1857"/>
      <c r="CA43" s="1856"/>
      <c r="CB43" s="1857"/>
      <c r="CC43" s="1856"/>
      <c r="CD43" s="1857"/>
      <c r="CE43" s="1856"/>
      <c r="CF43" s="1857"/>
      <c r="CG43" s="1856"/>
      <c r="CH43" s="1857"/>
      <c r="CI43" s="1856"/>
      <c r="CJ43" s="1857"/>
      <c r="CK43" s="1856"/>
      <c r="CL43" s="1857"/>
      <c r="CM43" s="1856"/>
      <c r="CN43" s="1857"/>
      <c r="CO43" s="1856"/>
      <c r="CP43" s="1857"/>
      <c r="CQ43" s="1856"/>
      <c r="CR43" s="1857"/>
      <c r="CS43" s="1856"/>
      <c r="CT43" s="1857"/>
      <c r="CU43" s="1856"/>
      <c r="CV43" s="1857"/>
      <c r="CW43" s="1857"/>
      <c r="CX43" s="1857"/>
      <c r="CY43" s="1857"/>
      <c r="CZ43" s="1859"/>
      <c r="DA43" s="1857"/>
      <c r="DB43" s="1859"/>
      <c r="DC43" s="1859"/>
      <c r="DD43" s="1787"/>
      <c r="DE43" s="1787"/>
      <c r="DF43" s="1787"/>
      <c r="DG43" s="1787"/>
      <c r="DH43" s="1787"/>
      <c r="DI43" s="1787"/>
      <c r="DJ43" s="1787"/>
      <c r="DK43" s="1787"/>
      <c r="DL43" s="1787"/>
      <c r="DM43" s="1787"/>
      <c r="DN43" s="1787"/>
      <c r="DO43" s="1785"/>
      <c r="DP43" s="1850"/>
      <c r="DQ43" s="1850"/>
      <c r="DR43" s="1850"/>
      <c r="DS43" s="1850"/>
      <c r="DT43" s="1850"/>
      <c r="DU43" s="1850"/>
      <c r="DV43" s="1850"/>
      <c r="DW43" s="1850"/>
      <c r="DX43" s="1850"/>
      <c r="DY43" s="1850"/>
      <c r="DZ43" s="1850"/>
      <c r="EA43" s="1850"/>
      <c r="EB43" s="1850"/>
      <c r="EC43" s="1850"/>
      <c r="ED43" s="1850"/>
      <c r="EE43" s="1850"/>
      <c r="EF43" s="1850"/>
      <c r="EG43" s="1850"/>
      <c r="EH43" s="1850"/>
      <c r="EI43" s="1850"/>
      <c r="EJ43" s="1850"/>
      <c r="EK43" s="1850"/>
      <c r="EL43" s="1850"/>
      <c r="EM43" s="1850"/>
      <c r="EN43" s="1850"/>
      <c r="EO43" s="1850"/>
      <c r="EP43" s="1850"/>
      <c r="EQ43" s="1850"/>
      <c r="ER43" s="1850"/>
      <c r="ES43" s="1850"/>
      <c r="ET43" s="1850"/>
      <c r="EU43" s="1850"/>
      <c r="EV43" s="1850"/>
      <c r="EW43" s="1850"/>
      <c r="EX43" s="1850"/>
      <c r="EY43" s="1850"/>
      <c r="EZ43" s="1850"/>
      <c r="FA43" s="1850"/>
      <c r="FB43" s="1850"/>
      <c r="FC43" s="1850"/>
      <c r="FD43" s="1850"/>
      <c r="FE43" s="1850"/>
      <c r="FF43" s="1850"/>
      <c r="FG43" s="1850"/>
      <c r="FH43" s="1850"/>
      <c r="FI43" s="1850"/>
      <c r="FJ43" s="1850"/>
      <c r="FK43" s="1850"/>
      <c r="FL43" s="1850"/>
      <c r="FM43" s="1850"/>
      <c r="FN43" s="1850"/>
      <c r="FO43" s="1850"/>
      <c r="FP43" s="1850"/>
      <c r="FQ43" s="1850"/>
      <c r="FR43" s="1850"/>
      <c r="FS43" s="1850"/>
      <c r="FT43" s="1850"/>
      <c r="FU43" s="1850"/>
      <c r="FV43" s="1850"/>
      <c r="FW43" s="1850"/>
      <c r="FX43" s="1850"/>
      <c r="FY43" s="1850"/>
      <c r="FZ43" s="1850"/>
      <c r="GA43" s="1850"/>
      <c r="GB43" s="1850"/>
      <c r="GC43" s="1850"/>
      <c r="GD43" s="1850"/>
      <c r="GE43" s="1850"/>
      <c r="GF43" s="1850"/>
      <c r="GG43" s="1850"/>
      <c r="GH43" s="1850"/>
      <c r="GI43" s="1850"/>
      <c r="GJ43" s="1850"/>
      <c r="GK43" s="1850"/>
      <c r="GL43" s="1850"/>
      <c r="GM43" s="1850"/>
      <c r="GN43" s="1850"/>
      <c r="GO43" s="1850"/>
      <c r="GP43" s="1850"/>
      <c r="GQ43" s="1850"/>
      <c r="GR43" s="1826"/>
      <c r="GS43" s="1826"/>
      <c r="GT43" s="1826"/>
      <c r="GU43" s="1826"/>
      <c r="GV43" s="1826"/>
      <c r="GW43" s="1826"/>
      <c r="GX43" s="1826"/>
      <c r="GY43" s="1826"/>
      <c r="GZ43" s="1826"/>
      <c r="HA43" s="1826"/>
      <c r="HB43" s="1826"/>
      <c r="HC43" s="1826"/>
      <c r="HD43" s="1826"/>
      <c r="HE43" s="1826"/>
      <c r="HF43" s="1826"/>
      <c r="HG43" s="1826"/>
      <c r="HH43" s="1826"/>
    </row>
    <row r="44" spans="1:271" s="1780" customFormat="1" ht="15.6">
      <c r="A44" s="1783"/>
      <c r="C44" s="1804" t="s">
        <v>1746</v>
      </c>
      <c r="D44" s="1814">
        <v>0</v>
      </c>
      <c r="E44" s="1814">
        <v>0</v>
      </c>
      <c r="F44" s="1814">
        <v>0</v>
      </c>
      <c r="G44" s="1814">
        <v>0</v>
      </c>
      <c r="H44" s="1814">
        <v>0</v>
      </c>
      <c r="I44" s="1814">
        <v>0</v>
      </c>
      <c r="J44" s="1814">
        <v>0</v>
      </c>
      <c r="K44" s="1814">
        <v>0</v>
      </c>
      <c r="L44" s="1814">
        <v>0</v>
      </c>
      <c r="M44" s="1814">
        <v>0</v>
      </c>
      <c r="N44" s="1814">
        <v>0</v>
      </c>
      <c r="O44" s="1814">
        <v>0</v>
      </c>
      <c r="P44" s="1814">
        <v>36</v>
      </c>
      <c r="Q44" s="1814">
        <v>0</v>
      </c>
      <c r="R44" s="1814">
        <v>0</v>
      </c>
      <c r="S44" s="1814">
        <v>0</v>
      </c>
      <c r="T44" s="1814">
        <v>0</v>
      </c>
      <c r="U44" s="1814">
        <v>0</v>
      </c>
      <c r="V44" s="1814">
        <v>0</v>
      </c>
      <c r="W44" s="1814">
        <v>0</v>
      </c>
      <c r="X44" s="1814">
        <v>0</v>
      </c>
      <c r="Y44" s="1814">
        <v>0</v>
      </c>
      <c r="Z44" s="1814">
        <v>0</v>
      </c>
      <c r="AA44" s="1814">
        <v>0</v>
      </c>
      <c r="AB44" s="1814">
        <v>72</v>
      </c>
      <c r="AC44" s="1814">
        <v>0</v>
      </c>
      <c r="AD44" s="1814">
        <v>0</v>
      </c>
      <c r="AE44" s="1814">
        <v>0</v>
      </c>
      <c r="AF44" s="1814">
        <v>0</v>
      </c>
      <c r="AG44" s="1814">
        <v>0</v>
      </c>
      <c r="AH44" s="1814">
        <v>0</v>
      </c>
      <c r="AI44" s="1814">
        <v>0</v>
      </c>
      <c r="AJ44" s="1814">
        <v>0</v>
      </c>
      <c r="AK44" s="1814">
        <v>0</v>
      </c>
      <c r="AL44" s="1814">
        <v>0</v>
      </c>
      <c r="AM44" s="1814">
        <v>0</v>
      </c>
      <c r="AN44" s="1814">
        <v>108</v>
      </c>
      <c r="AO44" s="1814">
        <v>111</v>
      </c>
      <c r="AP44" s="1814">
        <v>114</v>
      </c>
      <c r="AQ44" s="1814">
        <v>117</v>
      </c>
      <c r="AR44" s="1814">
        <v>120</v>
      </c>
      <c r="AS44" s="1814">
        <v>123</v>
      </c>
      <c r="AT44" s="1814">
        <v>126</v>
      </c>
      <c r="AU44" s="1814">
        <v>129</v>
      </c>
      <c r="AV44" s="1814">
        <v>132</v>
      </c>
      <c r="AW44" s="1814">
        <v>135</v>
      </c>
      <c r="AX44" s="1814">
        <v>138</v>
      </c>
      <c r="AY44" s="1814">
        <v>141</v>
      </c>
      <c r="AZ44" s="1814">
        <v>144</v>
      </c>
      <c r="BA44" s="1814">
        <v>147</v>
      </c>
      <c r="BB44" s="1814">
        <v>150</v>
      </c>
      <c r="BC44" s="1814">
        <v>153</v>
      </c>
      <c r="BD44" s="1814">
        <v>156</v>
      </c>
      <c r="BE44" s="1814">
        <v>159</v>
      </c>
      <c r="BF44" s="1815">
        <v>162</v>
      </c>
      <c r="BG44" s="1815">
        <v>165</v>
      </c>
      <c r="BH44" s="1810">
        <v>168</v>
      </c>
      <c r="BI44" s="1810">
        <v>171</v>
      </c>
      <c r="BJ44" s="1810">
        <v>174</v>
      </c>
      <c r="BK44" s="1810">
        <v>177</v>
      </c>
      <c r="BL44" s="1810">
        <v>180</v>
      </c>
      <c r="BM44" s="1811">
        <v>0</v>
      </c>
      <c r="BN44" s="1811">
        <v>0</v>
      </c>
      <c r="BO44" s="1811">
        <v>0</v>
      </c>
      <c r="BP44" s="1869">
        <v>0</v>
      </c>
      <c r="BQ44" s="1811">
        <v>81000</v>
      </c>
      <c r="BR44" s="1810">
        <v>81782.467999999993</v>
      </c>
      <c r="BS44" s="1811">
        <v>81779.073000000004</v>
      </c>
      <c r="BT44" s="1811">
        <v>91018.587</v>
      </c>
      <c r="BU44" s="1810">
        <v>99224.314575342476</v>
      </c>
      <c r="BV44" s="1811">
        <v>74048.602082191777</v>
      </c>
      <c r="BW44" s="1810">
        <v>95895.527958904117</v>
      </c>
      <c r="BX44" s="1811">
        <v>147000.91200000001</v>
      </c>
      <c r="BY44" s="1810">
        <v>150827.18415068492</v>
      </c>
      <c r="BZ44" s="1811">
        <v>151608.98630136985</v>
      </c>
      <c r="CA44" s="1810">
        <v>152469.22515068494</v>
      </c>
      <c r="CB44" s="1811">
        <v>126789.79278082192</v>
      </c>
      <c r="CC44" s="1810">
        <v>105423.37021917809</v>
      </c>
      <c r="CD44" s="1811">
        <v>146779.14738600751</v>
      </c>
      <c r="CE44" s="1810">
        <v>147289.38178679865</v>
      </c>
      <c r="CF44" s="1811">
        <v>124447.46742938289</v>
      </c>
      <c r="CG44" s="1810">
        <v>120001.93818209248</v>
      </c>
      <c r="CH44" s="1811">
        <v>69383.087234138351</v>
      </c>
      <c r="CI44" s="1810">
        <v>93695.609802843843</v>
      </c>
      <c r="CJ44" s="1811">
        <v>68634.822205479446</v>
      </c>
      <c r="CK44" s="1810">
        <v>39193.968657534271</v>
      </c>
      <c r="CL44" s="1811">
        <v>41437.916438356158</v>
      </c>
      <c r="CM44" s="1810">
        <v>43486.919493150686</v>
      </c>
      <c r="CN44" s="1811">
        <v>42006.710123287674</v>
      </c>
      <c r="CO44" s="1810">
        <v>42321.725794520549</v>
      </c>
      <c r="CP44" s="1811">
        <v>44233.201123287676</v>
      </c>
      <c r="CQ44" s="1810">
        <v>32516.408219178084</v>
      </c>
      <c r="CR44" s="1811">
        <v>20544.516027397261</v>
      </c>
      <c r="CS44" s="1810">
        <v>20550.867369863015</v>
      </c>
      <c r="CT44" s="1811">
        <v>32863.79634246575</v>
      </c>
      <c r="CU44" s="1810">
        <v>51156.385040000001</v>
      </c>
      <c r="CV44" s="1811">
        <v>113727.09715342465</v>
      </c>
      <c r="CW44" s="1811">
        <v>115100.79989315069</v>
      </c>
      <c r="CX44" s="1811">
        <v>111232.80829041096</v>
      </c>
      <c r="CY44" s="1811">
        <v>140468.20659876711</v>
      </c>
      <c r="CZ44" s="1812">
        <v>82369.892999999996</v>
      </c>
      <c r="DA44" s="1811">
        <v>101470.93003999999</v>
      </c>
      <c r="DB44" s="1812">
        <v>119810.70584000001</v>
      </c>
      <c r="DC44" s="1812">
        <v>118944.96620000001</v>
      </c>
      <c r="DD44" s="1787">
        <v>136950.58765</v>
      </c>
      <c r="DE44" s="1787">
        <v>142244.29423000003</v>
      </c>
      <c r="DF44" s="1787">
        <v>147588.60280000002</v>
      </c>
      <c r="DG44" s="1787">
        <v>213749.42600972601</v>
      </c>
      <c r="DH44" s="1787">
        <v>229588.29</v>
      </c>
      <c r="DI44" s="1787">
        <v>239529.91</v>
      </c>
      <c r="DJ44" s="1787">
        <v>158887.13</v>
      </c>
      <c r="DK44" s="1787">
        <v>165849.57</v>
      </c>
      <c r="DL44" s="1787">
        <v>148327.69</v>
      </c>
      <c r="DM44" s="1787">
        <v>148760.15</v>
      </c>
      <c r="DN44" s="1787">
        <v>150.2757</v>
      </c>
      <c r="DO44" s="1785">
        <v>151.97332</v>
      </c>
      <c r="DP44" s="1786">
        <v>155.01453000000001</v>
      </c>
      <c r="DQ44" s="1786">
        <v>155.93405999999999</v>
      </c>
      <c r="DR44" s="1786">
        <v>159.10477</v>
      </c>
      <c r="DS44" s="1786">
        <v>175.25552747999998</v>
      </c>
      <c r="DT44" s="1786">
        <v>179.46800535</v>
      </c>
      <c r="DU44" s="1786">
        <v>185.82915054</v>
      </c>
      <c r="DV44" s="1786">
        <v>189.59136734999998</v>
      </c>
      <c r="DW44" s="1786">
        <v>258.42560478999997</v>
      </c>
      <c r="DX44" s="1786">
        <v>346.36387337999997</v>
      </c>
      <c r="DY44" s="1786">
        <v>536.69184926000003</v>
      </c>
      <c r="DZ44" s="1786">
        <v>887.57750288000011</v>
      </c>
      <c r="EA44" s="1786">
        <v>1387.9340984600001</v>
      </c>
      <c r="EB44" s="1786">
        <v>1837.1095856190409</v>
      </c>
      <c r="EC44" s="1786">
        <v>1863.1231082699999</v>
      </c>
      <c r="ED44" s="1786">
        <v>1812.65512896</v>
      </c>
      <c r="EE44" s="1786">
        <v>1489.5126909799999</v>
      </c>
      <c r="EF44" s="1786">
        <v>1318.6153411399998</v>
      </c>
      <c r="EG44" s="1786">
        <v>391.14692727000005</v>
      </c>
      <c r="EH44" s="1786">
        <v>409.21388812000004</v>
      </c>
      <c r="EI44" s="1786">
        <v>75.373497579999992</v>
      </c>
      <c r="EJ44" s="1786">
        <v>75.373497579999992</v>
      </c>
      <c r="EK44" s="1786">
        <v>75.373497579999992</v>
      </c>
      <c r="EL44" s="1786">
        <v>662.2755202599991</v>
      </c>
      <c r="EM44" s="1786">
        <v>706.87998780999999</v>
      </c>
      <c r="EN44" s="1786">
        <v>1023.3631759099999</v>
      </c>
      <c r="EO44" s="1786">
        <v>1453.07221261</v>
      </c>
      <c r="EP44" s="1786">
        <v>1095.2990103999998</v>
      </c>
      <c r="EQ44" s="1786">
        <v>2726.5446700500001</v>
      </c>
      <c r="ER44" s="1786">
        <v>2808.1029068400003</v>
      </c>
      <c r="ES44" s="1786">
        <v>2688.5685035299998</v>
      </c>
      <c r="ET44" s="1786">
        <v>2120.3612073000004</v>
      </c>
      <c r="EU44" s="1786">
        <v>2137.8545384882509</v>
      </c>
      <c r="EV44" s="1786">
        <v>2173.0140244900294</v>
      </c>
      <c r="EW44" s="1786">
        <v>2383.3041215538669</v>
      </c>
      <c r="EX44" s="1786">
        <v>2898.5186668538677</v>
      </c>
      <c r="EY44" s="1786">
        <v>2814.9419743600001</v>
      </c>
      <c r="EZ44" s="1786">
        <v>3230.7427570899999</v>
      </c>
      <c r="FA44" s="1786">
        <v>3720.1518145100003</v>
      </c>
      <c r="FB44" s="1786">
        <v>28072.180283229995</v>
      </c>
      <c r="FC44" s="1786">
        <v>19973.470737359996</v>
      </c>
      <c r="FD44" s="1786">
        <v>10597.782715699999</v>
      </c>
      <c r="FE44" s="1786">
        <v>4974.2936217600009</v>
      </c>
      <c r="FF44" s="1786">
        <v>8092.9367082899998</v>
      </c>
      <c r="FG44" s="1786">
        <v>9639.8616062900001</v>
      </c>
      <c r="FH44" s="1786">
        <v>13321.88107089</v>
      </c>
      <c r="FI44" s="1786">
        <v>78332.58201607001</v>
      </c>
      <c r="FJ44" s="1786">
        <v>39166.568110020002</v>
      </c>
      <c r="FK44" s="1786">
        <v>87827.165172089997</v>
      </c>
      <c r="FL44" s="1786">
        <v>84841.425783579907</v>
      </c>
      <c r="FM44" s="1786">
        <v>82493.417820320014</v>
      </c>
      <c r="FN44" s="1786">
        <v>84628.88929549999</v>
      </c>
      <c r="FO44" s="1786">
        <v>92939.919062087996</v>
      </c>
      <c r="FP44" s="1786">
        <v>55157.36084246001</v>
      </c>
      <c r="FQ44" s="1786">
        <v>114298.04118244999</v>
      </c>
      <c r="FR44" s="1786">
        <v>105237.09736917957</v>
      </c>
      <c r="FS44" s="1786">
        <v>95704.985130200002</v>
      </c>
      <c r="FT44" s="1786">
        <v>67.448030242038982</v>
      </c>
      <c r="FU44" s="1786">
        <v>50.898371079822908</v>
      </c>
      <c r="FV44" s="1786">
        <v>99.769047706796329</v>
      </c>
      <c r="FW44" s="1786">
        <v>99.872507946796276</v>
      </c>
      <c r="FX44" s="1786">
        <v>109.93102498679647</v>
      </c>
      <c r="FY44" s="1786">
        <v>206.47038772679565</v>
      </c>
      <c r="FZ44" s="1786">
        <v>429.73967734929568</v>
      </c>
      <c r="GA44" s="1786">
        <v>282.26076418979858</v>
      </c>
      <c r="GB44" s="1786">
        <v>233.00813415217681</v>
      </c>
      <c r="GC44" s="1786">
        <v>488.19506044058858</v>
      </c>
      <c r="GD44" s="1786">
        <v>536.9039282605886</v>
      </c>
      <c r="GE44" s="1786">
        <v>541.71534586058908</v>
      </c>
      <c r="GF44" s="1786">
        <v>544.15336329218906</v>
      </c>
      <c r="GG44" s="1786">
        <v>160.11927095858857</v>
      </c>
      <c r="GH44" s="1786">
        <v>149.02292880876834</v>
      </c>
      <c r="GI44" s="1786">
        <v>194.19894973596692</v>
      </c>
      <c r="GJ44" s="1786">
        <v>156.52417837918912</v>
      </c>
      <c r="GK44" s="1786">
        <v>143.3696488024558</v>
      </c>
      <c r="GL44" s="1786">
        <v>184.11153612821136</v>
      </c>
      <c r="GM44" s="1786">
        <v>107.0610611445219</v>
      </c>
      <c r="GN44" s="1786">
        <v>62.576910000000005</v>
      </c>
      <c r="GO44" s="1786">
        <v>60.403851296188556</v>
      </c>
      <c r="GP44" s="1786">
        <v>31.432052376188562</v>
      </c>
      <c r="GQ44" s="1786">
        <v>28.758064838588563</v>
      </c>
      <c r="GR44" s="1788"/>
      <c r="GS44" s="1788"/>
      <c r="GT44" s="1788"/>
      <c r="GU44" s="1788"/>
      <c r="GV44" s="1788"/>
      <c r="GW44" s="1788"/>
      <c r="GX44" s="1788"/>
      <c r="GY44" s="1788"/>
      <c r="GZ44" s="1788"/>
      <c r="HA44" s="1788"/>
      <c r="HB44" s="1788"/>
      <c r="HC44" s="1788"/>
      <c r="HD44" s="1788"/>
      <c r="HE44" s="1788"/>
      <c r="HF44" s="1788"/>
      <c r="HG44" s="1788"/>
      <c r="HH44" s="1788"/>
    </row>
    <row r="45" spans="1:271" s="1781" customFormat="1" ht="15">
      <c r="A45" s="1819"/>
      <c r="C45" s="1865"/>
      <c r="D45" s="1870"/>
      <c r="E45" s="1870"/>
      <c r="F45" s="1870"/>
      <c r="G45" s="1870"/>
      <c r="H45" s="1870"/>
      <c r="I45" s="1870"/>
      <c r="J45" s="1870"/>
      <c r="K45" s="1870"/>
      <c r="L45" s="1870"/>
      <c r="M45" s="1870"/>
      <c r="N45" s="1870"/>
      <c r="O45" s="1870"/>
      <c r="P45" s="1870"/>
      <c r="Q45" s="1870"/>
      <c r="R45" s="1870"/>
      <c r="S45" s="1870"/>
      <c r="T45" s="1870"/>
      <c r="U45" s="1870"/>
      <c r="V45" s="1870"/>
      <c r="W45" s="1870"/>
      <c r="X45" s="1870"/>
      <c r="Y45" s="1870"/>
      <c r="Z45" s="1870"/>
      <c r="AA45" s="1870"/>
      <c r="AB45" s="1870"/>
      <c r="AC45" s="1870"/>
      <c r="AD45" s="1870"/>
      <c r="AE45" s="1870"/>
      <c r="AF45" s="1870"/>
      <c r="AG45" s="1870"/>
      <c r="AH45" s="1870"/>
      <c r="AI45" s="1870"/>
      <c r="AJ45" s="1870"/>
      <c r="AK45" s="1870"/>
      <c r="AL45" s="1870"/>
      <c r="AM45" s="1870"/>
      <c r="AN45" s="1870"/>
      <c r="AO45" s="1870"/>
      <c r="AP45" s="1870"/>
      <c r="AQ45" s="1870"/>
      <c r="AR45" s="1870"/>
      <c r="AS45" s="1870"/>
      <c r="AT45" s="1870"/>
      <c r="AU45" s="1870"/>
      <c r="AV45" s="1870"/>
      <c r="AW45" s="1870"/>
      <c r="AX45" s="1870"/>
      <c r="AY45" s="1870"/>
      <c r="AZ45" s="1870"/>
      <c r="BA45" s="1870"/>
      <c r="BB45" s="1870"/>
      <c r="BC45" s="1870"/>
      <c r="BD45" s="1870"/>
      <c r="BE45" s="1870"/>
      <c r="BF45" s="1871"/>
      <c r="BG45" s="1871"/>
      <c r="BH45" s="1871"/>
      <c r="BI45" s="1798"/>
      <c r="BJ45" s="1795"/>
      <c r="BK45" s="1795"/>
      <c r="BL45" s="1872"/>
      <c r="BM45" s="1799"/>
      <c r="BN45" s="1799"/>
      <c r="BO45" s="1799"/>
      <c r="BP45" s="1873"/>
      <c r="BQ45" s="1799"/>
      <c r="BR45" s="1798"/>
      <c r="BS45" s="1799"/>
      <c r="BT45" s="1799"/>
      <c r="BU45" s="1798"/>
      <c r="BV45" s="1799"/>
      <c r="BW45" s="1798"/>
      <c r="BX45" s="1799"/>
      <c r="BY45" s="1798"/>
      <c r="BZ45" s="1799"/>
      <c r="CA45" s="1798"/>
      <c r="CB45" s="1799"/>
      <c r="CC45" s="1798"/>
      <c r="CD45" s="1799"/>
      <c r="CE45" s="1798"/>
      <c r="CF45" s="1799"/>
      <c r="CG45" s="1798"/>
      <c r="CH45" s="1799"/>
      <c r="CI45" s="1798"/>
      <c r="CJ45" s="1799"/>
      <c r="CK45" s="1798"/>
      <c r="CL45" s="1799"/>
      <c r="CM45" s="1798"/>
      <c r="CN45" s="1799"/>
      <c r="CO45" s="1798"/>
      <c r="CP45" s="1799"/>
      <c r="CQ45" s="1798"/>
      <c r="CR45" s="1799"/>
      <c r="CS45" s="1798"/>
      <c r="CT45" s="1799"/>
      <c r="CU45" s="1798"/>
      <c r="CV45" s="1799"/>
      <c r="CW45" s="1799"/>
      <c r="CX45" s="1799"/>
      <c r="CY45" s="1799"/>
      <c r="CZ45" s="1797"/>
      <c r="DA45" s="1799"/>
      <c r="DB45" s="1797"/>
      <c r="DC45" s="1797"/>
      <c r="DD45" s="1787"/>
      <c r="DE45" s="1787"/>
      <c r="DF45" s="1787"/>
      <c r="DG45" s="1787"/>
      <c r="DH45" s="1797"/>
      <c r="DI45" s="1797"/>
      <c r="DJ45" s="1797"/>
      <c r="DK45" s="1797"/>
      <c r="DL45" s="1797"/>
      <c r="DM45" s="1797"/>
      <c r="DN45" s="1797"/>
      <c r="DO45" s="1798"/>
      <c r="DP45" s="1850"/>
      <c r="DQ45" s="1850"/>
      <c r="DR45" s="1850"/>
      <c r="DS45" s="1850"/>
      <c r="DT45" s="1850"/>
      <c r="DU45" s="1850"/>
      <c r="DV45" s="1850"/>
      <c r="DW45" s="1850"/>
      <c r="DX45" s="1850"/>
      <c r="DY45" s="1850"/>
      <c r="DZ45" s="1850"/>
      <c r="EA45" s="1850"/>
      <c r="EB45" s="1850"/>
      <c r="EC45" s="1850"/>
      <c r="ED45" s="1850"/>
      <c r="EE45" s="1850"/>
      <c r="EF45" s="1850"/>
      <c r="EG45" s="1850"/>
      <c r="EH45" s="1850"/>
      <c r="EI45" s="1850"/>
      <c r="EJ45" s="1850"/>
      <c r="EK45" s="1850"/>
      <c r="EL45" s="1850"/>
      <c r="EM45" s="1850"/>
      <c r="EN45" s="1850"/>
      <c r="EO45" s="1850"/>
      <c r="EP45" s="1850"/>
      <c r="EQ45" s="1850"/>
      <c r="ER45" s="1850"/>
      <c r="ES45" s="1850"/>
      <c r="ET45" s="1850"/>
      <c r="EU45" s="1850"/>
      <c r="EV45" s="1850"/>
      <c r="EW45" s="1850"/>
      <c r="EX45" s="1850"/>
      <c r="EY45" s="1850"/>
      <c r="EZ45" s="1850"/>
      <c r="FA45" s="1850"/>
      <c r="FB45" s="1850"/>
      <c r="FC45" s="1850"/>
      <c r="FD45" s="1850"/>
      <c r="FE45" s="1850"/>
      <c r="FF45" s="1850"/>
      <c r="FG45" s="1850"/>
      <c r="FH45" s="1850"/>
      <c r="FI45" s="1850"/>
      <c r="FJ45" s="1850"/>
      <c r="FK45" s="1850"/>
      <c r="FL45" s="1850"/>
      <c r="FM45" s="1850"/>
      <c r="FN45" s="1850"/>
      <c r="FO45" s="1850"/>
      <c r="FP45" s="1850"/>
      <c r="FQ45" s="1850"/>
      <c r="FR45" s="1850"/>
      <c r="FS45" s="1850"/>
      <c r="FT45" s="1850"/>
      <c r="FU45" s="1850"/>
      <c r="FV45" s="1850"/>
      <c r="FW45" s="1850"/>
      <c r="FX45" s="1850">
        <v>0</v>
      </c>
      <c r="FY45" s="1850">
        <v>0</v>
      </c>
      <c r="FZ45" s="1850">
        <v>0</v>
      </c>
      <c r="GA45" s="1850">
        <v>0</v>
      </c>
      <c r="GB45" s="1850">
        <v>0</v>
      </c>
      <c r="GC45" s="1850">
        <v>0</v>
      </c>
      <c r="GD45" s="1850">
        <v>0</v>
      </c>
      <c r="GE45" s="1850"/>
      <c r="GF45" s="1850"/>
      <c r="GG45" s="1850"/>
      <c r="GH45" s="1850"/>
      <c r="GI45" s="1850"/>
      <c r="GJ45" s="1850"/>
      <c r="GK45" s="1850"/>
      <c r="GL45" s="1850"/>
      <c r="GM45" s="1850"/>
      <c r="GN45" s="1850"/>
      <c r="GO45" s="1850"/>
      <c r="GP45" s="1850"/>
      <c r="GQ45" s="1850"/>
      <c r="GR45" s="1826"/>
      <c r="GS45" s="1826"/>
      <c r="GT45" s="1826"/>
      <c r="GU45" s="1826"/>
      <c r="GV45" s="1826"/>
      <c r="GW45" s="1826"/>
      <c r="GX45" s="1826"/>
      <c r="GY45" s="1826"/>
      <c r="GZ45" s="1826"/>
      <c r="HA45" s="1826"/>
      <c r="HB45" s="1826"/>
      <c r="HC45" s="1826"/>
      <c r="HD45" s="1826"/>
      <c r="HE45" s="1826"/>
      <c r="HF45" s="1826"/>
      <c r="HG45" s="1826"/>
      <c r="HH45" s="1826"/>
    </row>
    <row r="46" spans="1:271" s="1780" customFormat="1" ht="15.6">
      <c r="A46" s="1783"/>
      <c r="C46" s="1804" t="s">
        <v>1729</v>
      </c>
      <c r="D46" s="1814">
        <v>88149.371800000023</v>
      </c>
      <c r="E46" s="1814">
        <v>0</v>
      </c>
      <c r="F46" s="1814">
        <v>0</v>
      </c>
      <c r="G46" s="1814">
        <v>0</v>
      </c>
      <c r="H46" s="1814">
        <v>0</v>
      </c>
      <c r="I46" s="1814">
        <v>0</v>
      </c>
      <c r="J46" s="1814">
        <v>0</v>
      </c>
      <c r="K46" s="1814">
        <v>0</v>
      </c>
      <c r="L46" s="1814">
        <v>0</v>
      </c>
      <c r="M46" s="1814">
        <v>0</v>
      </c>
      <c r="N46" s="1814">
        <v>0</v>
      </c>
      <c r="O46" s="1814">
        <v>0</v>
      </c>
      <c r="P46" s="1814">
        <v>173988.01302999997</v>
      </c>
      <c r="Q46" s="1814">
        <v>0</v>
      </c>
      <c r="R46" s="1814">
        <v>0</v>
      </c>
      <c r="S46" s="1814">
        <v>0</v>
      </c>
      <c r="T46" s="1814">
        <v>0</v>
      </c>
      <c r="U46" s="1814">
        <v>0</v>
      </c>
      <c r="V46" s="1814">
        <v>0</v>
      </c>
      <c r="W46" s="1814">
        <v>0</v>
      </c>
      <c r="X46" s="1814">
        <v>0</v>
      </c>
      <c r="Y46" s="1814">
        <v>0</v>
      </c>
      <c r="Z46" s="1814">
        <v>0</v>
      </c>
      <c r="AA46" s="1814">
        <v>0</v>
      </c>
      <c r="AB46" s="1814">
        <v>459420.97434126865</v>
      </c>
      <c r="AC46" s="1814">
        <v>0</v>
      </c>
      <c r="AD46" s="1814">
        <v>0</v>
      </c>
      <c r="AE46" s="1814">
        <v>0</v>
      </c>
      <c r="AF46" s="1814">
        <v>0</v>
      </c>
      <c r="AG46" s="1814">
        <v>0</v>
      </c>
      <c r="AH46" s="1814">
        <v>0</v>
      </c>
      <c r="AI46" s="1814">
        <v>0</v>
      </c>
      <c r="AJ46" s="1814">
        <v>0</v>
      </c>
      <c r="AK46" s="1814">
        <v>0</v>
      </c>
      <c r="AL46" s="1814">
        <v>0</v>
      </c>
      <c r="AM46" s="1814">
        <v>0</v>
      </c>
      <c r="AN46" s="1814">
        <v>547871.50339126843</v>
      </c>
      <c r="AO46" s="1814">
        <v>577408.1756071737</v>
      </c>
      <c r="AP46" s="1814">
        <v>559814.09032389009</v>
      </c>
      <c r="AQ46" s="1814">
        <v>528958.3437792171</v>
      </c>
      <c r="AR46" s="1814">
        <v>469394.01225126669</v>
      </c>
      <c r="AS46" s="1814">
        <v>421712.3193712667</v>
      </c>
      <c r="AT46" s="1814">
        <v>418827.36479126679</v>
      </c>
      <c r="AU46" s="1814">
        <v>423109.63866126683</v>
      </c>
      <c r="AV46" s="1814">
        <v>436545.50118126679</v>
      </c>
      <c r="AW46" s="1814">
        <v>416154.80705126672</v>
      </c>
      <c r="AX46" s="1814">
        <v>477016.25307126652</v>
      </c>
      <c r="AY46" s="1814">
        <v>477731.18953126651</v>
      </c>
      <c r="AZ46" s="1814">
        <v>512400.79381126678</v>
      </c>
      <c r="BA46" s="1814">
        <v>433189.7842212668</v>
      </c>
      <c r="BB46" s="1814">
        <v>473287.81196126685</v>
      </c>
      <c r="BC46" s="1814">
        <v>424233.87380128319</v>
      </c>
      <c r="BD46" s="1814">
        <v>400677.51760999992</v>
      </c>
      <c r="BE46" s="1814">
        <v>391871.85510000004</v>
      </c>
      <c r="BF46" s="1815">
        <v>422180.05508999992</v>
      </c>
      <c r="BG46" s="1815">
        <v>449155.75914000021</v>
      </c>
      <c r="BH46" s="1810">
        <v>433957.40135</v>
      </c>
      <c r="BI46" s="1810">
        <v>416804.77679000009</v>
      </c>
      <c r="BJ46" s="1810">
        <v>406699.92888000008</v>
      </c>
      <c r="BK46" s="1810">
        <v>418272.3144010001</v>
      </c>
      <c r="BL46" s="1810">
        <v>385390.87083884492</v>
      </c>
      <c r="BM46" s="1811">
        <v>487068.09058000013</v>
      </c>
      <c r="BN46" s="1811">
        <v>494989.85499000002</v>
      </c>
      <c r="BO46" s="1811">
        <v>537909.45253000013</v>
      </c>
      <c r="BP46" s="1869">
        <v>512845.00037000049</v>
      </c>
      <c r="BQ46" s="1811">
        <v>595628.21357000014</v>
      </c>
      <c r="BR46" s="1810">
        <v>623443.66960747715</v>
      </c>
      <c r="BS46" s="1811">
        <v>686076.44596000016</v>
      </c>
      <c r="BT46" s="1811">
        <v>698509.46675580007</v>
      </c>
      <c r="BU46" s="1810">
        <v>714138.66821580729</v>
      </c>
      <c r="BV46" s="1811">
        <v>698791.37174711376</v>
      </c>
      <c r="BW46" s="1810">
        <v>701012.95610882249</v>
      </c>
      <c r="BX46" s="1811">
        <v>757686.87074326328</v>
      </c>
      <c r="BY46" s="1810">
        <v>799243.78635775112</v>
      </c>
      <c r="BZ46" s="1811">
        <v>784082.09804843506</v>
      </c>
      <c r="CA46" s="1810">
        <v>766309.29354727734</v>
      </c>
      <c r="CB46" s="1811">
        <v>715011.51682367851</v>
      </c>
      <c r="CC46" s="1810">
        <v>754749.40653301589</v>
      </c>
      <c r="CD46" s="1811">
        <v>810842.62135592569</v>
      </c>
      <c r="CE46" s="1810">
        <v>854435.31837529328</v>
      </c>
      <c r="CF46" s="1811">
        <v>875947.27998036495</v>
      </c>
      <c r="CG46" s="1810">
        <v>887468.84062446514</v>
      </c>
      <c r="CH46" s="1811">
        <v>896403.209555045</v>
      </c>
      <c r="CI46" s="1810">
        <v>964516.30949675583</v>
      </c>
      <c r="CJ46" s="1811">
        <v>1088230.0852095182</v>
      </c>
      <c r="CK46" s="1810">
        <v>1070362.7218454932</v>
      </c>
      <c r="CL46" s="1811">
        <v>1044738.535989592</v>
      </c>
      <c r="CM46" s="1810">
        <v>1128073.3575558634</v>
      </c>
      <c r="CN46" s="1811">
        <v>1091826.2809505397</v>
      </c>
      <c r="CO46" s="1810">
        <v>1117493.9109718765</v>
      </c>
      <c r="CP46" s="1811">
        <v>1109235.4720407757</v>
      </c>
      <c r="CQ46" s="1810">
        <v>1156189.8211403701</v>
      </c>
      <c r="CR46" s="1811">
        <v>1154000.8237688446</v>
      </c>
      <c r="CS46" s="1810">
        <v>1124555.7781128655</v>
      </c>
      <c r="CT46" s="1811">
        <v>1161696.0789477769</v>
      </c>
      <c r="CU46" s="1810">
        <v>1102470.0847057325</v>
      </c>
      <c r="CV46" s="1811">
        <v>1125556.6878780553</v>
      </c>
      <c r="CW46" s="1811">
        <v>1175837.3202305229</v>
      </c>
      <c r="CX46" s="1811">
        <v>1165557.5137193529</v>
      </c>
      <c r="CY46" s="1811">
        <v>1128794.1959450934</v>
      </c>
      <c r="CZ46" s="1812">
        <v>1169660.3585232408</v>
      </c>
      <c r="DA46" s="1811">
        <v>1102396.6266902429</v>
      </c>
      <c r="DB46" s="1812">
        <v>1217561.0380423204</v>
      </c>
      <c r="DC46" s="1812">
        <v>1388506.0136399998</v>
      </c>
      <c r="DD46" s="1787">
        <v>1442765.54856</v>
      </c>
      <c r="DE46" s="1787">
        <v>1489452.773071276</v>
      </c>
      <c r="DF46" s="1787">
        <v>1534753.055312532</v>
      </c>
      <c r="DG46" s="1787">
        <v>1552617.8993440294</v>
      </c>
      <c r="DH46" s="1787">
        <v>1514278.27</v>
      </c>
      <c r="DI46" s="1787">
        <v>1563425.41</v>
      </c>
      <c r="DJ46" s="1787">
        <v>1482322.89</v>
      </c>
      <c r="DK46" s="1787">
        <v>1238558.76</v>
      </c>
      <c r="DL46" s="1787">
        <v>1196484.6299999999</v>
      </c>
      <c r="DM46" s="1787">
        <v>798393.76</v>
      </c>
      <c r="DN46" s="1787">
        <v>1269.5841</v>
      </c>
      <c r="DO46" s="1785">
        <v>1503.8151699999999</v>
      </c>
      <c r="DP46" s="1786">
        <v>2645.8352799999998</v>
      </c>
      <c r="DQ46" s="1786">
        <v>3063.22003</v>
      </c>
      <c r="DR46" s="1786">
        <v>2989.8429599999999</v>
      </c>
      <c r="DS46" s="1786">
        <v>3735.7744490366813</v>
      </c>
      <c r="DT46" s="1786">
        <v>5804.8854842827859</v>
      </c>
      <c r="DU46" s="1786">
        <v>6286.5945097848844</v>
      </c>
      <c r="DV46" s="1786">
        <v>6835.5325345070623</v>
      </c>
      <c r="DW46" s="1786">
        <v>6938.8738679230601</v>
      </c>
      <c r="DX46" s="1786">
        <v>6783.7650011013502</v>
      </c>
      <c r="DY46" s="1786">
        <v>6797.981791144317</v>
      </c>
      <c r="DZ46" s="1786">
        <v>11732.305509788472</v>
      </c>
      <c r="EA46" s="1786">
        <v>28161.106859742078</v>
      </c>
      <c r="EB46" s="1786">
        <v>33674.137926425581</v>
      </c>
      <c r="EC46" s="1786">
        <v>31313.309813784905</v>
      </c>
      <c r="ED46" s="1786">
        <v>38708.845986807231</v>
      </c>
      <c r="EE46" s="1786">
        <v>39937.281452617601</v>
      </c>
      <c r="EF46" s="1786">
        <v>32232.558324169047</v>
      </c>
      <c r="EG46" s="1786">
        <v>27949.664249001093</v>
      </c>
      <c r="EH46" s="1786">
        <v>28329.335676388302</v>
      </c>
      <c r="EI46" s="1786">
        <v>40370.948201215113</v>
      </c>
      <c r="EJ46" s="1786">
        <v>40370.948201215113</v>
      </c>
      <c r="EK46" s="1786">
        <v>40370.948201215113</v>
      </c>
      <c r="EL46" s="1786">
        <v>26314.097933842266</v>
      </c>
      <c r="EM46" s="1786">
        <v>61810.713271920729</v>
      </c>
      <c r="EN46" s="1786">
        <v>58447.986041607794</v>
      </c>
      <c r="EO46" s="1786">
        <v>52718.953477801981</v>
      </c>
      <c r="EP46" s="1786">
        <v>61962.592808995265</v>
      </c>
      <c r="EQ46" s="1786">
        <v>61896.867548360839</v>
      </c>
      <c r="ER46" s="1786">
        <v>68073.937816073696</v>
      </c>
      <c r="ES46" s="1786">
        <v>64764.547616784599</v>
      </c>
      <c r="ET46" s="1786">
        <v>74977.215544291117</v>
      </c>
      <c r="EU46" s="1786">
        <v>99006.579826065063</v>
      </c>
      <c r="EV46" s="1786">
        <v>115723.49989722342</v>
      </c>
      <c r="EW46" s="1786">
        <v>181533.76758856681</v>
      </c>
      <c r="EX46" s="1786">
        <v>194679.99253822828</v>
      </c>
      <c r="EY46" s="1786">
        <v>239914.47929077508</v>
      </c>
      <c r="EZ46" s="1786">
        <v>248221.12414485757</v>
      </c>
      <c r="FA46" s="1786">
        <v>304480.03288093786</v>
      </c>
      <c r="FB46" s="1786">
        <v>371687.89816375897</v>
      </c>
      <c r="FC46" s="1786">
        <v>363935.69519684312</v>
      </c>
      <c r="FD46" s="1786">
        <v>356098.08192596288</v>
      </c>
      <c r="FE46" s="1786">
        <v>449348.3874244956</v>
      </c>
      <c r="FF46" s="1786">
        <v>662820.41112149239</v>
      </c>
      <c r="FG46" s="1786">
        <v>717875.71941233403</v>
      </c>
      <c r="FH46" s="1786">
        <v>653405.80904424971</v>
      </c>
      <c r="FI46" s="1786">
        <v>1900321.8342591263</v>
      </c>
      <c r="FJ46" s="1786">
        <v>4680375.8251880808</v>
      </c>
      <c r="FK46" s="1786">
        <v>3920931.2277060095</v>
      </c>
      <c r="FL46" s="1786">
        <v>3781518.4911709093</v>
      </c>
      <c r="FM46" s="1786">
        <v>4464457.8476086576</v>
      </c>
      <c r="FN46" s="1786">
        <v>4437055.9184791269</v>
      </c>
      <c r="FO46" s="1786">
        <v>4713763.382117602</v>
      </c>
      <c r="FP46" s="1786">
        <v>4911332.452557331</v>
      </c>
      <c r="FQ46" s="1786">
        <v>8529159.9693906046</v>
      </c>
      <c r="FR46" s="1786">
        <v>13012090.084735803</v>
      </c>
      <c r="FS46" s="1786">
        <v>18322441.516272958</v>
      </c>
      <c r="FT46" s="1786">
        <v>9731.8012125281057</v>
      </c>
      <c r="FU46" s="1786">
        <v>10163.163887821662</v>
      </c>
      <c r="FV46" s="1786">
        <v>10382.688103464363</v>
      </c>
      <c r="FW46" s="1786">
        <v>10189.789936462144</v>
      </c>
      <c r="FX46" s="1786">
        <v>10937.189894659201</v>
      </c>
      <c r="FY46" s="1786">
        <v>20916.043377555969</v>
      </c>
      <c r="FZ46" s="1786">
        <v>24320.438982647338</v>
      </c>
      <c r="GA46" s="1786">
        <v>23214.025987487526</v>
      </c>
      <c r="GB46" s="1786">
        <v>21251.231094434272</v>
      </c>
      <c r="GC46" s="1786">
        <v>21927.283306816451</v>
      </c>
      <c r="GD46" s="1786">
        <v>22540.446157684139</v>
      </c>
      <c r="GE46" s="1786">
        <v>20617.16544211192</v>
      </c>
      <c r="GF46" s="1786">
        <v>21395.18322739514</v>
      </c>
      <c r="GG46" s="1786">
        <v>20726.430361336024</v>
      </c>
      <c r="GH46" s="1786">
        <v>19233.15693985084</v>
      </c>
      <c r="GI46" s="1786">
        <v>21960.933232876658</v>
      </c>
      <c r="GJ46" s="1786">
        <v>22342.110925231402</v>
      </c>
      <c r="GK46" s="1786">
        <v>21103.593053749777</v>
      </c>
      <c r="GL46" s="1786">
        <v>20378.921002311923</v>
      </c>
      <c r="GM46" s="1786">
        <v>21858.518484697084</v>
      </c>
      <c r="GN46" s="1786">
        <v>21718.036749999999</v>
      </c>
      <c r="GO46" s="1786">
        <v>20809.397634922523</v>
      </c>
      <c r="GP46" s="1786">
        <v>21532.976644462236</v>
      </c>
      <c r="GQ46" s="1786">
        <v>21173.829180019064</v>
      </c>
      <c r="GR46" s="1788"/>
      <c r="GS46" s="1788"/>
      <c r="GT46" s="1788"/>
      <c r="GU46" s="1788"/>
      <c r="GV46" s="1788"/>
      <c r="GW46" s="1788"/>
      <c r="GX46" s="1788"/>
      <c r="GY46" s="1788"/>
      <c r="GZ46" s="1788"/>
      <c r="HA46" s="1788"/>
      <c r="HB46" s="1788"/>
      <c r="HC46" s="1788"/>
      <c r="HD46" s="1788"/>
      <c r="HE46" s="1788"/>
      <c r="HF46" s="1788"/>
      <c r="HG46" s="1788"/>
      <c r="HH46" s="1788"/>
    </row>
    <row r="47" spans="1:271" s="1781" customFormat="1" ht="15">
      <c r="A47" s="1819"/>
      <c r="C47" s="1865" t="s">
        <v>1728</v>
      </c>
      <c r="D47" s="1874">
        <v>374666.75936999999</v>
      </c>
      <c r="E47" s="1874">
        <v>0</v>
      </c>
      <c r="F47" s="1874">
        <v>0</v>
      </c>
      <c r="G47" s="1874">
        <v>0</v>
      </c>
      <c r="H47" s="1874">
        <v>0</v>
      </c>
      <c r="I47" s="1874">
        <v>0</v>
      </c>
      <c r="J47" s="1874">
        <v>0</v>
      </c>
      <c r="K47" s="1874">
        <v>0</v>
      </c>
      <c r="L47" s="1874">
        <v>0</v>
      </c>
      <c r="M47" s="1874">
        <v>0</v>
      </c>
      <c r="N47" s="1874">
        <v>0</v>
      </c>
      <c r="O47" s="1874">
        <v>0</v>
      </c>
      <c r="P47" s="1874">
        <v>454644.61937000003</v>
      </c>
      <c r="Q47" s="1874">
        <v>0</v>
      </c>
      <c r="R47" s="1874">
        <v>0</v>
      </c>
      <c r="S47" s="1874">
        <v>0</v>
      </c>
      <c r="T47" s="1874">
        <v>0</v>
      </c>
      <c r="U47" s="1874">
        <v>0</v>
      </c>
      <c r="V47" s="1874">
        <v>0</v>
      </c>
      <c r="W47" s="1874">
        <v>0</v>
      </c>
      <c r="X47" s="1874">
        <v>0</v>
      </c>
      <c r="Y47" s="1874">
        <v>0</v>
      </c>
      <c r="Z47" s="1874">
        <v>0</v>
      </c>
      <c r="AA47" s="1874">
        <v>0</v>
      </c>
      <c r="AB47" s="1874">
        <v>556436.08290000004</v>
      </c>
      <c r="AC47" s="1874">
        <v>0</v>
      </c>
      <c r="AD47" s="1874">
        <v>0</v>
      </c>
      <c r="AE47" s="1874">
        <v>0</v>
      </c>
      <c r="AF47" s="1874">
        <v>0</v>
      </c>
      <c r="AG47" s="1874">
        <v>0</v>
      </c>
      <c r="AH47" s="1874">
        <v>0</v>
      </c>
      <c r="AI47" s="1874">
        <v>0</v>
      </c>
      <c r="AJ47" s="1874">
        <v>0</v>
      </c>
      <c r="AK47" s="1874">
        <v>0</v>
      </c>
      <c r="AL47" s="1874">
        <v>0</v>
      </c>
      <c r="AM47" s="1874">
        <v>0</v>
      </c>
      <c r="AN47" s="1874">
        <v>738173.42426</v>
      </c>
      <c r="AO47" s="1874">
        <v>735180.62</v>
      </c>
      <c r="AP47" s="1874">
        <v>741316.58</v>
      </c>
      <c r="AQ47" s="1874">
        <v>779573.21</v>
      </c>
      <c r="AR47" s="1874">
        <v>762085.92</v>
      </c>
      <c r="AS47" s="1874">
        <v>770658.01</v>
      </c>
      <c r="AT47" s="1874">
        <v>811617.23</v>
      </c>
      <c r="AU47" s="1874">
        <v>810388.33</v>
      </c>
      <c r="AV47" s="1874">
        <v>800140.15</v>
      </c>
      <c r="AW47" s="1874">
        <v>805288.67</v>
      </c>
      <c r="AX47" s="1874">
        <v>803175.35</v>
      </c>
      <c r="AY47" s="1874">
        <v>788463.06</v>
      </c>
      <c r="AZ47" s="1874">
        <v>825057.21</v>
      </c>
      <c r="BA47" s="1874">
        <v>821651.94</v>
      </c>
      <c r="BB47" s="1874">
        <v>828585.16</v>
      </c>
      <c r="BC47" s="1874">
        <v>811197.61</v>
      </c>
      <c r="BD47" s="1874">
        <v>809202.91</v>
      </c>
      <c r="BE47" s="1874">
        <v>833645.56</v>
      </c>
      <c r="BF47" s="1823">
        <v>836563.56</v>
      </c>
      <c r="BG47" s="1823">
        <v>807929.15</v>
      </c>
      <c r="BH47" s="1823">
        <v>824890.28</v>
      </c>
      <c r="BI47" s="1823">
        <v>792138.37</v>
      </c>
      <c r="BJ47" s="1823">
        <v>793747.68</v>
      </c>
      <c r="BK47" s="1823">
        <v>795741.4</v>
      </c>
      <c r="BL47" s="1875">
        <v>807673.24</v>
      </c>
      <c r="BM47" s="1824">
        <v>929505.87</v>
      </c>
      <c r="BN47" s="1824">
        <v>921337.03</v>
      </c>
      <c r="BO47" s="1824">
        <v>904829.43</v>
      </c>
      <c r="BP47" s="1875">
        <v>918883.83</v>
      </c>
      <c r="BQ47" s="1824">
        <v>961623.1</v>
      </c>
      <c r="BR47" s="1823">
        <v>987336.83</v>
      </c>
      <c r="BS47" s="1824">
        <v>991251.7</v>
      </c>
      <c r="BT47" s="1824">
        <v>1025609.72</v>
      </c>
      <c r="BU47" s="1823">
        <v>1040084.46</v>
      </c>
      <c r="BV47" s="1824">
        <v>1025683.3</v>
      </c>
      <c r="BW47" s="1823">
        <v>1062094.21</v>
      </c>
      <c r="BX47" s="1824">
        <v>1100555.05</v>
      </c>
      <c r="BY47" s="1823">
        <v>1110598.52</v>
      </c>
      <c r="BZ47" s="1824">
        <v>1114980.01</v>
      </c>
      <c r="CA47" s="1823">
        <v>1103911.46</v>
      </c>
      <c r="CB47" s="1824">
        <v>1112972.3400000001</v>
      </c>
      <c r="CC47" s="1823">
        <v>1156527.44</v>
      </c>
      <c r="CD47" s="1824">
        <v>1160998.7</v>
      </c>
      <c r="CE47" s="1823">
        <v>1174877.57</v>
      </c>
      <c r="CF47" s="1824">
        <v>1188635.3899999999</v>
      </c>
      <c r="CG47" s="1823">
        <v>1194352.25</v>
      </c>
      <c r="CH47" s="1824">
        <v>1211644.1000000001</v>
      </c>
      <c r="CI47" s="1823">
        <v>1228902.77</v>
      </c>
      <c r="CJ47" s="1824">
        <v>1271826.05</v>
      </c>
      <c r="CK47" s="1823">
        <v>1272987.21</v>
      </c>
      <c r="CL47" s="1824">
        <v>1279285.69</v>
      </c>
      <c r="CM47" s="1823">
        <v>1301867.3600000001</v>
      </c>
      <c r="CN47" s="1824">
        <v>1295023.5</v>
      </c>
      <c r="CO47" s="1823">
        <v>1310286.8700000001</v>
      </c>
      <c r="CP47" s="1824">
        <v>1325276.01</v>
      </c>
      <c r="CQ47" s="1823">
        <v>1330874.6200000001</v>
      </c>
      <c r="CR47" s="1824">
        <v>1342135.53</v>
      </c>
      <c r="CS47" s="1823">
        <v>1356314.17</v>
      </c>
      <c r="CT47" s="1824">
        <v>1398886.31</v>
      </c>
      <c r="CU47" s="1823">
        <v>1422958.6027929853</v>
      </c>
      <c r="CV47" s="1824">
        <v>1530397.9692871692</v>
      </c>
      <c r="CW47" s="1824">
        <v>1506470.9919284824</v>
      </c>
      <c r="CX47" s="1824">
        <v>1528732.26989746</v>
      </c>
      <c r="CY47" s="1824">
        <v>1555909.882970792</v>
      </c>
      <c r="CZ47" s="1825">
        <v>1542636.0343345916</v>
      </c>
      <c r="DA47" s="1824">
        <v>1574043.8412197442</v>
      </c>
      <c r="DB47" s="1825">
        <v>1632378.008305145</v>
      </c>
      <c r="DC47" s="1825">
        <v>1758871.2331629</v>
      </c>
      <c r="DD47" s="1797">
        <v>1795060.1923429</v>
      </c>
      <c r="DE47" s="1797">
        <v>1681574.7928655897</v>
      </c>
      <c r="DF47" s="1797">
        <v>1721033.2721455127</v>
      </c>
      <c r="DG47" s="1797">
        <v>1754363.6062087859</v>
      </c>
      <c r="DH47" s="1797">
        <v>1805725.63</v>
      </c>
      <c r="DI47" s="1797">
        <v>1817292.21</v>
      </c>
      <c r="DJ47" s="1797">
        <v>1857666.31</v>
      </c>
      <c r="DK47" s="1797">
        <v>2186634.46</v>
      </c>
      <c r="DL47" s="1797">
        <v>2438054.11</v>
      </c>
      <c r="DM47" s="1797">
        <v>2453288.5699999998</v>
      </c>
      <c r="DN47" s="1797">
        <v>3130.4963499999999</v>
      </c>
      <c r="DO47" s="1798">
        <v>3418.0991099999997</v>
      </c>
      <c r="DP47" s="1799">
        <v>3949.8118399999998</v>
      </c>
      <c r="DQ47" s="1799">
        <v>5389.7320999999993</v>
      </c>
      <c r="DR47" s="1799">
        <v>5795.6650099999997</v>
      </c>
      <c r="DS47" s="1799">
        <v>6252.0878644876502</v>
      </c>
      <c r="DT47" s="1799">
        <v>10111.978871596926</v>
      </c>
      <c r="DU47" s="1799">
        <v>12089.40610998611</v>
      </c>
      <c r="DV47" s="1799">
        <v>12427.849466279999</v>
      </c>
      <c r="DW47" s="1799">
        <v>14637.418348306011</v>
      </c>
      <c r="DX47" s="1799">
        <v>15535.143114807972</v>
      </c>
      <c r="DY47" s="1799">
        <v>15953.20483864374</v>
      </c>
      <c r="DZ47" s="1799">
        <v>31312.74149980642</v>
      </c>
      <c r="EA47" s="1799">
        <v>36291.671562568932</v>
      </c>
      <c r="EB47" s="1799">
        <v>39784.266014334557</v>
      </c>
      <c r="EC47" s="1799">
        <v>40345.113680492679</v>
      </c>
      <c r="ED47" s="1799">
        <v>41378.645152824756</v>
      </c>
      <c r="EE47" s="1799">
        <v>44233.235305260241</v>
      </c>
      <c r="EF47" s="1799">
        <v>52039.781331496808</v>
      </c>
      <c r="EG47" s="1799">
        <v>51086.082233868736</v>
      </c>
      <c r="EH47" s="1799">
        <v>56811.270406515614</v>
      </c>
      <c r="EI47" s="1799">
        <v>60088.130574767587</v>
      </c>
      <c r="EJ47" s="1799">
        <v>60088.130574767587</v>
      </c>
      <c r="EK47" s="1799">
        <v>60088.130574767587</v>
      </c>
      <c r="EL47" s="1799">
        <v>65146.196529943227</v>
      </c>
      <c r="EM47" s="1799">
        <v>68058.202651145883</v>
      </c>
      <c r="EN47" s="1799">
        <v>71124.676097150237</v>
      </c>
      <c r="EO47" s="1799">
        <v>75878.499045017321</v>
      </c>
      <c r="EP47" s="1799">
        <v>82390.037336599562</v>
      </c>
      <c r="EQ47" s="1799">
        <v>94725.028772609643</v>
      </c>
      <c r="ER47" s="1799">
        <v>118865.72797154052</v>
      </c>
      <c r="ES47" s="1799">
        <v>131003.61493813479</v>
      </c>
      <c r="ET47" s="1799">
        <v>139410.76630288159</v>
      </c>
      <c r="EU47" s="1799">
        <v>157494.74885269642</v>
      </c>
      <c r="EV47" s="1799">
        <v>160620.6777756543</v>
      </c>
      <c r="EW47" s="1799">
        <v>222711.07213296121</v>
      </c>
      <c r="EX47" s="1799">
        <v>330886.8604044111</v>
      </c>
      <c r="EY47" s="1799">
        <v>386432.52729238389</v>
      </c>
      <c r="EZ47" s="1799">
        <v>466561.59087822138</v>
      </c>
      <c r="FA47" s="1799">
        <v>528198.11843697319</v>
      </c>
      <c r="FB47" s="1799">
        <v>553329.619599142</v>
      </c>
      <c r="FC47" s="1799">
        <v>578767.12622435228</v>
      </c>
      <c r="FD47" s="1799">
        <v>713741.35233650228</v>
      </c>
      <c r="FE47" s="1799">
        <v>712244.90216916567</v>
      </c>
      <c r="FF47" s="1799">
        <v>868652.75033320382</v>
      </c>
      <c r="FG47" s="1799">
        <v>952418.7975039205</v>
      </c>
      <c r="FH47" s="1799">
        <v>1041102.5555636461</v>
      </c>
      <c r="FI47" s="1799">
        <v>2087380.3826568804</v>
      </c>
      <c r="FJ47" s="1799">
        <v>5799547.829811749</v>
      </c>
      <c r="FK47" s="1799">
        <v>5483957.5406008912</v>
      </c>
      <c r="FL47" s="1799">
        <v>5375919.3682297813</v>
      </c>
      <c r="FM47" s="1799">
        <v>6197753.4899796555</v>
      </c>
      <c r="FN47" s="1799">
        <v>6517863.2142800726</v>
      </c>
      <c r="FO47" s="1799">
        <v>6770741.300376066</v>
      </c>
      <c r="FP47" s="1799">
        <v>7483381.5955231516</v>
      </c>
      <c r="FQ47" s="1799">
        <v>10593843.88129561</v>
      </c>
      <c r="FR47" s="1799">
        <v>14852881.225617062</v>
      </c>
      <c r="FS47" s="1799">
        <v>23399335.886926383</v>
      </c>
      <c r="FT47" s="1799">
        <v>11639.746463731273</v>
      </c>
      <c r="FU47" s="1799">
        <v>13617.857060990505</v>
      </c>
      <c r="FV47" s="1799">
        <v>16354.657141852244</v>
      </c>
      <c r="FW47" s="1799">
        <v>17229.141657445372</v>
      </c>
      <c r="FX47" s="1799">
        <v>19127.593599439853</v>
      </c>
      <c r="FY47" s="1799">
        <v>33361.15169989047</v>
      </c>
      <c r="FZ47" s="1799">
        <v>37947.068421180389</v>
      </c>
      <c r="GA47" s="1799">
        <v>37782.514438495571</v>
      </c>
      <c r="GB47" s="1799">
        <v>38602.374766426932</v>
      </c>
      <c r="GC47" s="1799">
        <v>37957.331904792765</v>
      </c>
      <c r="GD47" s="1799">
        <v>39010.056962687413</v>
      </c>
      <c r="GE47" s="1799">
        <v>39952.688394607976</v>
      </c>
      <c r="GF47" s="1799">
        <v>40420.684719143326</v>
      </c>
      <c r="GG47" s="1799">
        <v>40672.563967278184</v>
      </c>
      <c r="GH47" s="1799">
        <v>41715.337111603927</v>
      </c>
      <c r="GI47" s="1799">
        <v>43880.981584028304</v>
      </c>
      <c r="GJ47" s="1799">
        <v>44654.493415789264</v>
      </c>
      <c r="GK47" s="1799">
        <v>44379.404784756283</v>
      </c>
      <c r="GL47" s="1799">
        <v>45067.33332604012</v>
      </c>
      <c r="GM47" s="1799">
        <v>43901.662958192646</v>
      </c>
      <c r="GN47" s="1799">
        <v>42447.787579999997</v>
      </c>
      <c r="GO47" s="1799">
        <v>41691.566763344723</v>
      </c>
      <c r="GP47" s="1799">
        <v>43427.502525159893</v>
      </c>
      <c r="GQ47" s="1799">
        <v>40849.443764735399</v>
      </c>
      <c r="GR47" s="1826"/>
      <c r="GS47" s="1826"/>
      <c r="GT47" s="1826"/>
      <c r="GU47" s="1826"/>
      <c r="GV47" s="1826"/>
      <c r="GW47" s="1826"/>
      <c r="GX47" s="1826"/>
      <c r="GY47" s="1826"/>
      <c r="GZ47" s="1826"/>
      <c r="HA47" s="1826"/>
      <c r="HB47" s="1826"/>
      <c r="HC47" s="1826"/>
      <c r="HD47" s="1826"/>
      <c r="HE47" s="1826"/>
      <c r="HF47" s="1826"/>
      <c r="HG47" s="1826"/>
      <c r="HH47" s="1826"/>
    </row>
    <row r="48" spans="1:271" s="1781" customFormat="1" ht="15">
      <c r="A48" s="1819"/>
      <c r="C48" s="1865" t="s">
        <v>1788</v>
      </c>
      <c r="D48" s="1876">
        <v>12325.806</v>
      </c>
      <c r="E48" s="1876">
        <v>0</v>
      </c>
      <c r="F48" s="1876">
        <v>0</v>
      </c>
      <c r="G48" s="1876">
        <v>0</v>
      </c>
      <c r="H48" s="1876">
        <v>0</v>
      </c>
      <c r="I48" s="1876">
        <v>0</v>
      </c>
      <c r="J48" s="1876">
        <v>0</v>
      </c>
      <c r="K48" s="1876">
        <v>0</v>
      </c>
      <c r="L48" s="1876">
        <v>0</v>
      </c>
      <c r="M48" s="1876">
        <v>0</v>
      </c>
      <c r="N48" s="1876">
        <v>0</v>
      </c>
      <c r="O48" s="1876">
        <v>0</v>
      </c>
      <c r="P48" s="1876">
        <v>9527.4580000000005</v>
      </c>
      <c r="Q48" s="1876">
        <v>0</v>
      </c>
      <c r="R48" s="1876">
        <v>0</v>
      </c>
      <c r="S48" s="1876">
        <v>0</v>
      </c>
      <c r="T48" s="1876">
        <v>0</v>
      </c>
      <c r="U48" s="1876">
        <v>0</v>
      </c>
      <c r="V48" s="1876">
        <v>0</v>
      </c>
      <c r="W48" s="1876">
        <v>0</v>
      </c>
      <c r="X48" s="1876">
        <v>0</v>
      </c>
      <c r="Y48" s="1876">
        <v>0</v>
      </c>
      <c r="Z48" s="1876">
        <v>0</v>
      </c>
      <c r="AA48" s="1876">
        <v>0</v>
      </c>
      <c r="AB48" s="1876">
        <v>49938.885269999999</v>
      </c>
      <c r="AC48" s="1876">
        <v>0</v>
      </c>
      <c r="AD48" s="1876">
        <v>0</v>
      </c>
      <c r="AE48" s="1876">
        <v>0</v>
      </c>
      <c r="AF48" s="1876">
        <v>0</v>
      </c>
      <c r="AG48" s="1876">
        <v>0</v>
      </c>
      <c r="AH48" s="1876">
        <v>0</v>
      </c>
      <c r="AI48" s="1876">
        <v>0</v>
      </c>
      <c r="AJ48" s="1876">
        <v>0</v>
      </c>
      <c r="AK48" s="1876">
        <v>0</v>
      </c>
      <c r="AL48" s="1876">
        <v>0</v>
      </c>
      <c r="AM48" s="1876">
        <v>0</v>
      </c>
      <c r="AN48" s="1876">
        <v>21274.65</v>
      </c>
      <c r="AO48" s="1876">
        <v>27537.84</v>
      </c>
      <c r="AP48" s="1876">
        <v>27261.5</v>
      </c>
      <c r="AQ48" s="1876">
        <v>27669.93</v>
      </c>
      <c r="AR48" s="1876">
        <v>31430</v>
      </c>
      <c r="AS48" s="1876">
        <v>36843.86</v>
      </c>
      <c r="AT48" s="1876">
        <v>26566.19</v>
      </c>
      <c r="AU48" s="1876">
        <v>29822.9</v>
      </c>
      <c r="AV48" s="1876">
        <v>30681.73</v>
      </c>
      <c r="AW48" s="1876">
        <v>30728.33</v>
      </c>
      <c r="AX48" s="1876">
        <v>26125.16</v>
      </c>
      <c r="AY48" s="1876">
        <v>27387.759999999998</v>
      </c>
      <c r="AZ48" s="1876">
        <v>24542.32</v>
      </c>
      <c r="BA48" s="1876">
        <v>20758.349999999999</v>
      </c>
      <c r="BB48" s="1876">
        <v>21847.79</v>
      </c>
      <c r="BC48" s="1876">
        <v>10908.52</v>
      </c>
      <c r="BD48" s="1876">
        <v>6283.04</v>
      </c>
      <c r="BE48" s="1876">
        <v>7614.22</v>
      </c>
      <c r="BF48" s="1877">
        <v>14433.06</v>
      </c>
      <c r="BG48" s="1877">
        <v>19210.919999999998</v>
      </c>
      <c r="BH48" s="1823">
        <v>14119.85</v>
      </c>
      <c r="BI48" s="1823">
        <v>35146.879999999997</v>
      </c>
      <c r="BJ48" s="1823">
        <v>28787.73</v>
      </c>
      <c r="BK48" s="1823">
        <v>36144.75</v>
      </c>
      <c r="BL48" s="1875">
        <v>34773.300000000003</v>
      </c>
      <c r="BM48" s="1824">
        <v>28001.38</v>
      </c>
      <c r="BN48" s="1824">
        <v>27004.11</v>
      </c>
      <c r="BO48" s="1824">
        <v>2058.38</v>
      </c>
      <c r="BP48" s="1875">
        <v>51792.91</v>
      </c>
      <c r="BQ48" s="1824">
        <v>37248.42</v>
      </c>
      <c r="BR48" s="1823">
        <v>30050.99</v>
      </c>
      <c r="BS48" s="1824">
        <v>6468.35</v>
      </c>
      <c r="BT48" s="1824">
        <v>22482.71</v>
      </c>
      <c r="BU48" s="1823">
        <v>14359.27</v>
      </c>
      <c r="BV48" s="1824">
        <v>38019.279999999999</v>
      </c>
      <c r="BW48" s="1823">
        <v>418.85</v>
      </c>
      <c r="BX48" s="1824">
        <v>38990.239999999998</v>
      </c>
      <c r="BY48" s="1823">
        <v>49066.48</v>
      </c>
      <c r="BZ48" s="1824">
        <v>-524.16999999999996</v>
      </c>
      <c r="CA48" s="1823">
        <v>306.81</v>
      </c>
      <c r="CB48" s="1824">
        <v>243.28</v>
      </c>
      <c r="CC48" s="1823">
        <v>61.45</v>
      </c>
      <c r="CD48" s="1824">
        <v>3009.05</v>
      </c>
      <c r="CE48" s="1823">
        <v>1612.16</v>
      </c>
      <c r="CF48" s="1824">
        <v>288.92</v>
      </c>
      <c r="CG48" s="1823">
        <v>215.85</v>
      </c>
      <c r="CH48" s="1824">
        <v>248.08</v>
      </c>
      <c r="CI48" s="1823">
        <v>-23306.26</v>
      </c>
      <c r="CJ48" s="1824">
        <v>1918.34</v>
      </c>
      <c r="CK48" s="1823">
        <v>1912.23</v>
      </c>
      <c r="CL48" s="1824">
        <v>1917.51</v>
      </c>
      <c r="CM48" s="1823">
        <v>151.35</v>
      </c>
      <c r="CN48" s="1824">
        <v>0</v>
      </c>
      <c r="CO48" s="1823">
        <v>0</v>
      </c>
      <c r="CP48" s="1824">
        <v>2369.41</v>
      </c>
      <c r="CQ48" s="1823">
        <v>3063.52</v>
      </c>
      <c r="CR48" s="1824">
        <v>2286.29</v>
      </c>
      <c r="CS48" s="1823">
        <v>11565.72</v>
      </c>
      <c r="CT48" s="1824">
        <v>9175.7800000000007</v>
      </c>
      <c r="CU48" s="1823">
        <v>9031.5623600000017</v>
      </c>
      <c r="CV48" s="1824">
        <v>6152.7460000000001</v>
      </c>
      <c r="CW48" s="1824">
        <v>2600.1239999999998</v>
      </c>
      <c r="CX48" s="1824">
        <v>2920.2620000000002</v>
      </c>
      <c r="CY48" s="1824">
        <v>6906.8239999999996</v>
      </c>
      <c r="CZ48" s="1825">
        <v>16085.115</v>
      </c>
      <c r="DA48" s="1824">
        <v>19885.581819999992</v>
      </c>
      <c r="DB48" s="1825">
        <v>21559.360819999994</v>
      </c>
      <c r="DC48" s="1825">
        <v>32602.911769999992</v>
      </c>
      <c r="DD48" s="1797">
        <v>33341.07181999999</v>
      </c>
      <c r="DE48" s="1797">
        <v>46596.877589999989</v>
      </c>
      <c r="DF48" s="1797">
        <v>42026.500089999987</v>
      </c>
      <c r="DG48" s="1797">
        <v>42314.243089999989</v>
      </c>
      <c r="DH48" s="1797">
        <v>39048.36</v>
      </c>
      <c r="DI48" s="1797">
        <v>39216.29</v>
      </c>
      <c r="DJ48" s="1797">
        <v>42570.71</v>
      </c>
      <c r="DK48" s="1797">
        <v>42675.76</v>
      </c>
      <c r="DL48" s="1797">
        <v>28813.83</v>
      </c>
      <c r="DM48" s="1797">
        <v>46518.61</v>
      </c>
      <c r="DN48" s="1797">
        <v>43.639000000000003</v>
      </c>
      <c r="DO48" s="1798">
        <v>27.40822</v>
      </c>
      <c r="DP48" s="1799">
        <v>27.999410000000001</v>
      </c>
      <c r="DQ48" s="1799">
        <v>23.286810000000003</v>
      </c>
      <c r="DR48" s="1799">
        <v>24.632930000000002</v>
      </c>
      <c r="DS48" s="1799">
        <v>50.51434871</v>
      </c>
      <c r="DT48" s="1799">
        <v>119.39763499999999</v>
      </c>
      <c r="DU48" s="1799">
        <v>140.07214252511901</v>
      </c>
      <c r="DV48" s="1799">
        <v>154.91777500000001</v>
      </c>
      <c r="DW48" s="1799">
        <v>339.90943180409664</v>
      </c>
      <c r="DX48" s="1799">
        <v>233.18106188374</v>
      </c>
      <c r="DY48" s="1799">
        <v>365.35501983999995</v>
      </c>
      <c r="DZ48" s="1799">
        <v>348.181064784694</v>
      </c>
      <c r="EA48" s="1799">
        <v>348.72831862510003</v>
      </c>
      <c r="EB48" s="1799">
        <v>422.48637789000003</v>
      </c>
      <c r="EC48" s="1799">
        <v>372.16387287413693</v>
      </c>
      <c r="ED48" s="1799">
        <v>441.74771231193898</v>
      </c>
      <c r="EE48" s="1799">
        <v>423.61679632671894</v>
      </c>
      <c r="EF48" s="1799">
        <v>292.01863200539003</v>
      </c>
      <c r="EG48" s="1799">
        <v>376.66885296533201</v>
      </c>
      <c r="EH48" s="1799">
        <v>609.87030919489996</v>
      </c>
      <c r="EI48" s="1799">
        <v>408.85045736429828</v>
      </c>
      <c r="EJ48" s="1799">
        <v>408.85045736429828</v>
      </c>
      <c r="EK48" s="1799">
        <v>408.85045736429828</v>
      </c>
      <c r="EL48" s="1799">
        <v>462.5981942697727</v>
      </c>
      <c r="EM48" s="1799">
        <v>552.81790498441228</v>
      </c>
      <c r="EN48" s="1799">
        <v>478.57847017003212</v>
      </c>
      <c r="EO48" s="1799">
        <v>375.41786369092415</v>
      </c>
      <c r="EP48" s="1799">
        <v>503.05571348271587</v>
      </c>
      <c r="EQ48" s="1799">
        <v>347.09108616766002</v>
      </c>
      <c r="ER48" s="1799">
        <v>139.76784602999996</v>
      </c>
      <c r="ES48" s="1799">
        <v>230.51882891000005</v>
      </c>
      <c r="ET48" s="1799">
        <v>226.79973077999998</v>
      </c>
      <c r="EU48" s="1799">
        <v>810.63445624174949</v>
      </c>
      <c r="EV48" s="1799">
        <v>486.77247666997084</v>
      </c>
      <c r="EW48" s="1799">
        <v>321.77601532613295</v>
      </c>
      <c r="EX48" s="1799">
        <v>345.21138079613297</v>
      </c>
      <c r="EY48" s="1799">
        <v>1339.0929263800001</v>
      </c>
      <c r="EZ48" s="1799">
        <v>555.22654680000028</v>
      </c>
      <c r="FA48" s="1799">
        <v>587.17865615000005</v>
      </c>
      <c r="FB48" s="1799">
        <v>762.46253353000009</v>
      </c>
      <c r="FC48" s="1799">
        <v>339.61556484000016</v>
      </c>
      <c r="FD48" s="1799">
        <v>752.47924700999988</v>
      </c>
      <c r="FE48" s="1799">
        <v>675.53410521000001</v>
      </c>
      <c r="FF48" s="1799">
        <v>3108.9812894000002</v>
      </c>
      <c r="FG48" s="1799">
        <v>3714.6284016999998</v>
      </c>
      <c r="FH48" s="1799">
        <v>6418.8034442400012</v>
      </c>
      <c r="FI48" s="1799">
        <v>30583.343971299997</v>
      </c>
      <c r="FJ48" s="1799">
        <v>64321.874210659997</v>
      </c>
      <c r="FK48" s="1799">
        <v>58256.168710680002</v>
      </c>
      <c r="FL48" s="1799">
        <v>56751.608457030001</v>
      </c>
      <c r="FM48" s="1799">
        <v>90032.39758741</v>
      </c>
      <c r="FN48" s="1799">
        <v>83441.760881740003</v>
      </c>
      <c r="FO48" s="1799">
        <v>89997.662252130001</v>
      </c>
      <c r="FP48" s="1799">
        <v>138722.55710770001</v>
      </c>
      <c r="FQ48" s="1799">
        <v>182726.96566247</v>
      </c>
      <c r="FR48" s="1799">
        <v>279727.91948926001</v>
      </c>
      <c r="FS48" s="1799">
        <v>361061.71966426005</v>
      </c>
      <c r="FT48" s="1799">
        <v>222.67857024999998</v>
      </c>
      <c r="FU48" s="1799">
        <v>4.5582535000000295</v>
      </c>
      <c r="FV48" s="1799">
        <v>13.22371925999993</v>
      </c>
      <c r="FW48" s="1799">
        <v>12.00036675000003</v>
      </c>
      <c r="FX48" s="1799">
        <v>12.502974</v>
      </c>
      <c r="FY48" s="1799">
        <v>275.19847080372597</v>
      </c>
      <c r="FZ48" s="1799">
        <v>496.39028308543203</v>
      </c>
      <c r="GA48" s="1799">
        <v>338.83662844562099</v>
      </c>
      <c r="GB48" s="1799">
        <v>351.53115281091505</v>
      </c>
      <c r="GC48" s="1799">
        <v>40.857991260000006</v>
      </c>
      <c r="GD48" s="1799">
        <v>232.76699804409699</v>
      </c>
      <c r="GE48" s="1799">
        <v>52.600166120000004</v>
      </c>
      <c r="GF48" s="1799">
        <v>57.571633829999996</v>
      </c>
      <c r="GG48" s="1799">
        <v>129.75746608</v>
      </c>
      <c r="GH48" s="1799">
        <v>154.52889611999998</v>
      </c>
      <c r="GI48" s="1799">
        <v>160.13003558</v>
      </c>
      <c r="GJ48" s="1799">
        <v>219.06472595251597</v>
      </c>
      <c r="GK48" s="1799">
        <v>72.006669861299983</v>
      </c>
      <c r="GL48" s="1799">
        <v>186.56295421207</v>
      </c>
      <c r="GM48" s="1799">
        <v>291.683718745107</v>
      </c>
      <c r="GN48" s="1799">
        <v>319.39049999999997</v>
      </c>
      <c r="GO48" s="1799">
        <v>332.40343435129995</v>
      </c>
      <c r="GP48" s="1799">
        <v>321.5313450113</v>
      </c>
      <c r="GQ48" s="1799">
        <v>63.499147999999991</v>
      </c>
      <c r="GR48" s="1826"/>
      <c r="GS48" s="1826"/>
      <c r="GT48" s="1826"/>
      <c r="GU48" s="1826"/>
      <c r="GV48" s="1826"/>
      <c r="GW48" s="1826"/>
      <c r="GX48" s="1826"/>
      <c r="GY48" s="1826"/>
      <c r="GZ48" s="1826"/>
      <c r="HA48" s="1826"/>
      <c r="HB48" s="1826"/>
      <c r="HC48" s="1826"/>
      <c r="HD48" s="1826"/>
      <c r="HE48" s="1826"/>
      <c r="HF48" s="1826"/>
      <c r="HG48" s="1826"/>
      <c r="HH48" s="1826"/>
    </row>
    <row r="49" spans="1:304" s="1781" customFormat="1" ht="15">
      <c r="A49" s="1819"/>
      <c r="C49" s="1865" t="s">
        <v>1729</v>
      </c>
      <c r="D49" s="1878">
        <v>-298843.19356999994</v>
      </c>
      <c r="E49" s="1878">
        <v>0</v>
      </c>
      <c r="F49" s="1878">
        <v>0</v>
      </c>
      <c r="G49" s="1878">
        <v>0</v>
      </c>
      <c r="H49" s="1878">
        <v>0</v>
      </c>
      <c r="I49" s="1878">
        <v>0</v>
      </c>
      <c r="J49" s="1878">
        <v>0</v>
      </c>
      <c r="K49" s="1878">
        <v>0</v>
      </c>
      <c r="L49" s="1878">
        <v>0</v>
      </c>
      <c r="M49" s="1878">
        <v>0</v>
      </c>
      <c r="N49" s="1878">
        <v>0</v>
      </c>
      <c r="O49" s="1878">
        <v>0</v>
      </c>
      <c r="P49" s="1878">
        <v>-290184.06434000004</v>
      </c>
      <c r="Q49" s="1878">
        <v>0</v>
      </c>
      <c r="R49" s="1878">
        <v>0</v>
      </c>
      <c r="S49" s="1878">
        <v>0</v>
      </c>
      <c r="T49" s="1878">
        <v>0</v>
      </c>
      <c r="U49" s="1878">
        <v>0</v>
      </c>
      <c r="V49" s="1878">
        <v>0</v>
      </c>
      <c r="W49" s="1878">
        <v>0</v>
      </c>
      <c r="X49" s="1878">
        <v>0</v>
      </c>
      <c r="Y49" s="1878">
        <v>0</v>
      </c>
      <c r="Z49" s="1878">
        <v>0</v>
      </c>
      <c r="AA49" s="1878">
        <v>0</v>
      </c>
      <c r="AB49" s="1878">
        <v>-146953.99382873136</v>
      </c>
      <c r="AC49" s="1878">
        <v>0</v>
      </c>
      <c r="AD49" s="1878">
        <v>0</v>
      </c>
      <c r="AE49" s="1878">
        <v>0</v>
      </c>
      <c r="AF49" s="1878">
        <v>0</v>
      </c>
      <c r="AG49" s="1878">
        <v>0</v>
      </c>
      <c r="AH49" s="1878">
        <v>0</v>
      </c>
      <c r="AI49" s="1878">
        <v>0</v>
      </c>
      <c r="AJ49" s="1878">
        <v>0</v>
      </c>
      <c r="AK49" s="1878">
        <v>0</v>
      </c>
      <c r="AL49" s="1878">
        <v>0</v>
      </c>
      <c r="AM49" s="1878">
        <v>0</v>
      </c>
      <c r="AN49" s="1878">
        <v>-211576.57086873153</v>
      </c>
      <c r="AO49" s="1878">
        <v>-185310.28</v>
      </c>
      <c r="AP49" s="1878">
        <v>-208763.98</v>
      </c>
      <c r="AQ49" s="1878">
        <v>-278284.79999999999</v>
      </c>
      <c r="AR49" s="1878">
        <v>-324121.90000000002</v>
      </c>
      <c r="AS49" s="1878">
        <v>-385789.56</v>
      </c>
      <c r="AT49" s="1878">
        <v>-419356.05</v>
      </c>
      <c r="AU49" s="1878">
        <v>-417101.6</v>
      </c>
      <c r="AV49" s="1878">
        <v>-394276.38</v>
      </c>
      <c r="AW49" s="1878">
        <v>-419862.19</v>
      </c>
      <c r="AX49" s="1878">
        <v>-352284.26</v>
      </c>
      <c r="AY49" s="1878">
        <v>-338119.63</v>
      </c>
      <c r="AZ49" s="1878">
        <v>-337198.73</v>
      </c>
      <c r="BA49" s="1878">
        <v>-409220.51</v>
      </c>
      <c r="BB49" s="1878">
        <v>-377145.14</v>
      </c>
      <c r="BC49" s="1878">
        <v>-397872.26</v>
      </c>
      <c r="BD49" s="1878">
        <v>-414808.43</v>
      </c>
      <c r="BE49" s="1878">
        <v>-449387.93</v>
      </c>
      <c r="BF49" s="1879">
        <v>-428816.56</v>
      </c>
      <c r="BG49" s="1879">
        <v>-377984.31</v>
      </c>
      <c r="BH49" s="1823">
        <v>-405052.73</v>
      </c>
      <c r="BI49" s="1879">
        <v>-410480.48</v>
      </c>
      <c r="BJ49" s="1879">
        <v>-415835.48</v>
      </c>
      <c r="BK49" s="1879">
        <v>-413613.84</v>
      </c>
      <c r="BL49" s="1875">
        <v>-457055.67</v>
      </c>
      <c r="BM49" s="1824">
        <v>-470439.16</v>
      </c>
      <c r="BN49" s="1824">
        <v>-453351.29</v>
      </c>
      <c r="BO49" s="1824">
        <v>-368978.36</v>
      </c>
      <c r="BP49" s="1875">
        <v>-457831.74</v>
      </c>
      <c r="BQ49" s="1824">
        <v>-403243.3</v>
      </c>
      <c r="BR49" s="1823">
        <v>-393944.15</v>
      </c>
      <c r="BS49" s="1824">
        <v>-311643.59999999998</v>
      </c>
      <c r="BT49" s="1824">
        <v>-349582.97</v>
      </c>
      <c r="BU49" s="1823">
        <v>-340305.07</v>
      </c>
      <c r="BV49" s="1824">
        <v>-364911.2</v>
      </c>
      <c r="BW49" s="1823">
        <v>-361500.11</v>
      </c>
      <c r="BX49" s="1824">
        <v>-381858.42</v>
      </c>
      <c r="BY49" s="1823">
        <v>-360421.21</v>
      </c>
      <c r="BZ49" s="1824">
        <v>-330373.74</v>
      </c>
      <c r="CA49" s="1823">
        <v>-337908.98</v>
      </c>
      <c r="CB49" s="1824">
        <v>-398204.11</v>
      </c>
      <c r="CC49" s="1823">
        <v>-401839.49</v>
      </c>
      <c r="CD49" s="1824">
        <v>-353165.13</v>
      </c>
      <c r="CE49" s="1823">
        <v>-322054.40999999997</v>
      </c>
      <c r="CF49" s="1824">
        <v>-312977.03000000003</v>
      </c>
      <c r="CG49" s="1823">
        <v>-307099.26</v>
      </c>
      <c r="CH49" s="1824">
        <v>-315488.96999999997</v>
      </c>
      <c r="CI49" s="1823">
        <v>-241080.2</v>
      </c>
      <c r="CJ49" s="1824">
        <v>-185514.31</v>
      </c>
      <c r="CK49" s="1823">
        <v>-204536.72</v>
      </c>
      <c r="CL49" s="1824">
        <v>-236464.66</v>
      </c>
      <c r="CM49" s="1823">
        <v>-173945.36</v>
      </c>
      <c r="CN49" s="1824">
        <v>-203081.24</v>
      </c>
      <c r="CO49" s="1823">
        <v>-192715.24</v>
      </c>
      <c r="CP49" s="1824">
        <v>-218409.95</v>
      </c>
      <c r="CQ49" s="1823">
        <v>-177748.32</v>
      </c>
      <c r="CR49" s="1824">
        <v>-190420.99</v>
      </c>
      <c r="CS49" s="1823">
        <v>-243324.12</v>
      </c>
      <c r="CT49" s="1824">
        <v>-246366.01</v>
      </c>
      <c r="CU49" s="1823">
        <v>-329520.08044725284</v>
      </c>
      <c r="CV49" s="1824">
        <v>-410994.02740911394</v>
      </c>
      <c r="CW49" s="1824">
        <v>-333233.79569795961</v>
      </c>
      <c r="CX49" s="1824">
        <v>-366095.01817810733</v>
      </c>
      <c r="CY49" s="1824">
        <v>-434022.51102569874</v>
      </c>
      <c r="CZ49" s="1825">
        <v>-389060.79081135092</v>
      </c>
      <c r="DA49" s="1824">
        <v>-491532.79634950135</v>
      </c>
      <c r="DB49" s="1825">
        <v>-436376.33108282462</v>
      </c>
      <c r="DC49" s="1825">
        <v>-402968.13129290007</v>
      </c>
      <c r="DD49" s="1797">
        <v>-385635.71560290002</v>
      </c>
      <c r="DE49" s="1797">
        <v>-238718.89738431363</v>
      </c>
      <c r="DF49" s="1797">
        <v>-228306.71692298073</v>
      </c>
      <c r="DG49" s="1797">
        <v>-244059.94995475642</v>
      </c>
      <c r="DH49" s="1797">
        <v>-330495.73</v>
      </c>
      <c r="DI49" s="1797">
        <v>-293083.09000000003</v>
      </c>
      <c r="DJ49" s="1797">
        <v>-417914.13</v>
      </c>
      <c r="DK49" s="1797">
        <v>-990751.46</v>
      </c>
      <c r="DL49" s="1797">
        <v>-1270383.32</v>
      </c>
      <c r="DM49" s="1797">
        <v>-1701413.42</v>
      </c>
      <c r="DN49" s="1797">
        <v>-1904.55124</v>
      </c>
      <c r="DO49" s="1798">
        <v>-1941.69217</v>
      </c>
      <c r="DP49" s="1799">
        <v>-1331.97597</v>
      </c>
      <c r="DQ49" s="1799">
        <v>-2349.7988799999998</v>
      </c>
      <c r="DR49" s="1799">
        <v>-2830.45498</v>
      </c>
      <c r="DS49" s="1799">
        <v>-2566.8277641609684</v>
      </c>
      <c r="DT49" s="1799">
        <v>-4426.4910223141405</v>
      </c>
      <c r="DU49" s="1799">
        <v>-5942.8837427263443</v>
      </c>
      <c r="DV49" s="1799">
        <v>-5747.2347067729361</v>
      </c>
      <c r="DW49" s="1799">
        <v>-8038.4539121870475</v>
      </c>
      <c r="DX49" s="1799">
        <v>-8984.5591755903624</v>
      </c>
      <c r="DY49" s="1799">
        <v>-9520.5780673394238</v>
      </c>
      <c r="DZ49" s="1799">
        <v>-19928.617054802642</v>
      </c>
      <c r="EA49" s="1799">
        <v>-8479.2930214519547</v>
      </c>
      <c r="EB49" s="1799">
        <v>-6532.6144657989744</v>
      </c>
      <c r="EC49" s="1799">
        <v>-9403.9677395819053</v>
      </c>
      <c r="ED49" s="1799">
        <v>-3111.5468783294632</v>
      </c>
      <c r="EE49" s="1799">
        <v>-4719.5706489693594</v>
      </c>
      <c r="EF49" s="1799">
        <v>-20099.241639333151</v>
      </c>
      <c r="EG49" s="1799">
        <v>-23513.086837832972</v>
      </c>
      <c r="EH49" s="1799">
        <v>-29091.805039322211</v>
      </c>
      <c r="EI49" s="1799">
        <v>-20126.032830916778</v>
      </c>
      <c r="EJ49" s="1799">
        <v>-20126.032830916778</v>
      </c>
      <c r="EK49" s="1799">
        <v>-20126.032830916778</v>
      </c>
      <c r="EL49" s="1799">
        <v>-39294.696790370741</v>
      </c>
      <c r="EM49" s="1799">
        <v>-6800.3072842095644</v>
      </c>
      <c r="EN49" s="1799">
        <v>-13155.268525712476</v>
      </c>
      <c r="EO49" s="1799">
        <v>-23534.963430906268</v>
      </c>
      <c r="EP49" s="1799">
        <v>-20930.500241087018</v>
      </c>
      <c r="EQ49" s="1799">
        <v>-33175.252310416457</v>
      </c>
      <c r="ER49" s="1799">
        <v>-50931.558001496807</v>
      </c>
      <c r="ES49" s="1799">
        <v>-66469.586150260177</v>
      </c>
      <c r="ET49" s="1799">
        <v>-64660.350489370481</v>
      </c>
      <c r="EU49" s="1799">
        <v>-59298.803482873111</v>
      </c>
      <c r="EV49" s="1799">
        <v>-45383.950355100867</v>
      </c>
      <c r="EW49" s="1799">
        <v>-41499.080559720547</v>
      </c>
      <c r="EX49" s="1799">
        <v>-136552.07924697894</v>
      </c>
      <c r="EY49" s="1799">
        <v>-147857.1409279888</v>
      </c>
      <c r="EZ49" s="1799">
        <v>-218895.69328016383</v>
      </c>
      <c r="FA49" s="1799">
        <v>-224305.26421218531</v>
      </c>
      <c r="FB49" s="1799">
        <v>-182404.18396891296</v>
      </c>
      <c r="FC49" s="1799">
        <v>-215171.04659234904</v>
      </c>
      <c r="FD49" s="1799">
        <v>-358395.74965754943</v>
      </c>
      <c r="FE49" s="1799">
        <v>-263572.04884988</v>
      </c>
      <c r="FF49" s="1799">
        <v>-208941.32050111139</v>
      </c>
      <c r="FG49" s="1799">
        <v>-238257.7064932865</v>
      </c>
      <c r="FH49" s="1799">
        <v>-394115.54996363638</v>
      </c>
      <c r="FI49" s="1799">
        <v>-217641.89236905385</v>
      </c>
      <c r="FJ49" s="1799">
        <v>-1183493.8788343286</v>
      </c>
      <c r="FK49" s="1799">
        <v>-1621282.4816055617</v>
      </c>
      <c r="FL49" s="1799">
        <v>-1651152.4855159021</v>
      </c>
      <c r="FM49" s="1799">
        <v>-1823328.0399584079</v>
      </c>
      <c r="FN49" s="1799">
        <v>-2164249.0566826849</v>
      </c>
      <c r="FO49" s="1799">
        <v>-2146975.5805105935</v>
      </c>
      <c r="FP49" s="1799">
        <v>-2710771.7000735202</v>
      </c>
      <c r="FQ49" s="1799">
        <v>-2247410.8775674761</v>
      </c>
      <c r="FR49" s="1799">
        <v>-2120519.0603705179</v>
      </c>
      <c r="FS49" s="1799">
        <v>-5437956.090317688</v>
      </c>
      <c r="FT49" s="1799">
        <v>-2130.6238214531691</v>
      </c>
      <c r="FU49" s="1799">
        <v>-3459.2514266688431</v>
      </c>
      <c r="FV49" s="1799">
        <v>-5985.1927576478793</v>
      </c>
      <c r="FW49" s="1799">
        <v>-7051.3520877332239</v>
      </c>
      <c r="FX49" s="1799">
        <v>-8202.9066787806514</v>
      </c>
      <c r="FY49" s="1799">
        <v>-12720.306793138225</v>
      </c>
      <c r="FZ49" s="1799">
        <v>-14123.01972161849</v>
      </c>
      <c r="GA49" s="1799">
        <v>-14907.325079453662</v>
      </c>
      <c r="GB49" s="1799">
        <v>-17702.67482480358</v>
      </c>
      <c r="GC49" s="1799">
        <v>-16070.906589236314</v>
      </c>
      <c r="GD49" s="1799">
        <v>-16702.377803047366</v>
      </c>
      <c r="GE49" s="1799">
        <v>-19388.123118616055</v>
      </c>
      <c r="GF49" s="1799">
        <v>-19083.073125578187</v>
      </c>
      <c r="GG49" s="1799">
        <v>-20075.891072022161</v>
      </c>
      <c r="GH49" s="1799">
        <v>-22636.709067873086</v>
      </c>
      <c r="GI49" s="1799">
        <v>-22080.178386731648</v>
      </c>
      <c r="GJ49" s="1799">
        <v>-22531.447216510373</v>
      </c>
      <c r="GK49" s="1799">
        <v>-23347.818400867804</v>
      </c>
      <c r="GL49" s="1799">
        <v>-24874.975277940266</v>
      </c>
      <c r="GM49" s="1799">
        <v>-22334.828192240668</v>
      </c>
      <c r="GN49" s="1799">
        <v>-21049.141329999999</v>
      </c>
      <c r="GO49" s="1799">
        <v>-21214.572562773501</v>
      </c>
      <c r="GP49" s="1799">
        <v>-22216.057225708963</v>
      </c>
      <c r="GQ49" s="1799">
        <v>-19739.113732716341</v>
      </c>
      <c r="GR49" s="1826"/>
      <c r="GS49" s="1826"/>
      <c r="GT49" s="1826"/>
      <c r="GU49" s="1826"/>
      <c r="GV49" s="1826"/>
      <c r="GW49" s="1826"/>
      <c r="GX49" s="1826"/>
      <c r="GY49" s="1826"/>
      <c r="GZ49" s="1826"/>
      <c r="HA49" s="1826"/>
      <c r="HB49" s="1826"/>
      <c r="HC49" s="1826"/>
      <c r="HD49" s="1826"/>
      <c r="HE49" s="1826"/>
      <c r="HF49" s="1826"/>
      <c r="HG49" s="1826"/>
      <c r="HH49" s="1826"/>
    </row>
    <row r="50" spans="1:304" s="1791" customFormat="1" ht="15">
      <c r="A50" s="1790"/>
      <c r="C50" s="1792"/>
      <c r="D50" s="1880"/>
      <c r="E50" s="1880"/>
      <c r="F50" s="1880"/>
      <c r="G50" s="1880"/>
      <c r="H50" s="1880"/>
      <c r="I50" s="1880"/>
      <c r="J50" s="1880"/>
      <c r="K50" s="1880"/>
      <c r="L50" s="1880"/>
      <c r="M50" s="1880"/>
      <c r="N50" s="1880"/>
      <c r="O50" s="1880"/>
      <c r="P50" s="1880"/>
      <c r="Q50" s="1880"/>
      <c r="R50" s="1880"/>
      <c r="S50" s="1880"/>
      <c r="T50" s="1880"/>
      <c r="U50" s="1880"/>
      <c r="V50" s="1880"/>
      <c r="W50" s="1880"/>
      <c r="X50" s="1880"/>
      <c r="Y50" s="1880"/>
      <c r="Z50" s="1880"/>
      <c r="AA50" s="1880"/>
      <c r="AB50" s="1880"/>
      <c r="AC50" s="1880"/>
      <c r="AD50" s="1880"/>
      <c r="AE50" s="1880"/>
      <c r="AF50" s="1880"/>
      <c r="AG50" s="1880"/>
      <c r="AH50" s="1880"/>
      <c r="AI50" s="1880"/>
      <c r="AJ50" s="1880"/>
      <c r="AK50" s="1880"/>
      <c r="AL50" s="1880"/>
      <c r="AM50" s="1880"/>
      <c r="AN50" s="1880"/>
      <c r="AO50" s="1880"/>
      <c r="AP50" s="1880"/>
      <c r="AQ50" s="1880"/>
      <c r="AR50" s="1880"/>
      <c r="AS50" s="1880"/>
      <c r="AT50" s="1880"/>
      <c r="AU50" s="1880"/>
      <c r="AV50" s="1880"/>
      <c r="AW50" s="1880"/>
      <c r="AX50" s="1880"/>
      <c r="AY50" s="1880"/>
      <c r="AZ50" s="1880"/>
      <c r="BA50" s="1880"/>
      <c r="BB50" s="1880"/>
      <c r="BC50" s="1880"/>
      <c r="BD50" s="1880"/>
      <c r="BE50" s="1880"/>
      <c r="BF50" s="1881"/>
      <c r="BG50" s="1881"/>
      <c r="BH50" s="1798"/>
      <c r="BI50" s="1881"/>
      <c r="BJ50" s="1881"/>
      <c r="BK50" s="1881"/>
      <c r="BL50" s="1881"/>
      <c r="BM50" s="1794"/>
      <c r="BN50" s="1794"/>
      <c r="BO50" s="1794"/>
      <c r="BP50" s="1881"/>
      <c r="BQ50" s="1794"/>
      <c r="BR50" s="1881"/>
      <c r="BS50" s="1794"/>
      <c r="BT50" s="1794"/>
      <c r="BU50" s="1795"/>
      <c r="BV50" s="1794"/>
      <c r="BW50" s="1795"/>
      <c r="BX50" s="1794"/>
      <c r="BY50" s="1795"/>
      <c r="BZ50" s="1794"/>
      <c r="CA50" s="1795"/>
      <c r="CB50" s="1794"/>
      <c r="CC50" s="1795"/>
      <c r="CD50" s="1794"/>
      <c r="CE50" s="1795"/>
      <c r="CF50" s="1794"/>
      <c r="CG50" s="1795"/>
      <c r="CH50" s="1794"/>
      <c r="CI50" s="1795"/>
      <c r="CJ50" s="1794"/>
      <c r="CK50" s="1795"/>
      <c r="CL50" s="1794"/>
      <c r="CM50" s="1795"/>
      <c r="CN50" s="1794"/>
      <c r="CO50" s="1795"/>
      <c r="CP50" s="1794"/>
      <c r="CQ50" s="1795"/>
      <c r="CR50" s="1794"/>
      <c r="CS50" s="1795"/>
      <c r="CT50" s="1794"/>
      <c r="CU50" s="1795"/>
      <c r="CV50" s="1794"/>
      <c r="CW50" s="1794"/>
      <c r="CX50" s="1794"/>
      <c r="CY50" s="1794"/>
      <c r="CZ50" s="1796"/>
      <c r="DA50" s="1794"/>
      <c r="DB50" s="1796"/>
      <c r="DC50" s="1796"/>
      <c r="DD50" s="1787"/>
      <c r="DE50" s="1787"/>
      <c r="DF50" s="1787"/>
      <c r="DG50" s="1787"/>
      <c r="DH50" s="1824"/>
      <c r="DI50" s="1825"/>
      <c r="DJ50" s="1825"/>
      <c r="DK50" s="1825"/>
      <c r="DL50" s="1825"/>
      <c r="DM50" s="1825"/>
      <c r="DN50" s="1825"/>
      <c r="DO50" s="1823"/>
      <c r="DP50" s="1882"/>
      <c r="DQ50" s="1882"/>
      <c r="DR50" s="1882"/>
      <c r="DS50" s="1882"/>
      <c r="DT50" s="1882"/>
      <c r="DU50" s="1882"/>
      <c r="DV50" s="1882"/>
      <c r="DW50" s="1882"/>
      <c r="DX50" s="1882"/>
      <c r="DY50" s="1882"/>
      <c r="DZ50" s="1882"/>
      <c r="EA50" s="1882"/>
      <c r="EB50" s="1882"/>
      <c r="EC50" s="1882"/>
      <c r="ED50" s="1882"/>
      <c r="EE50" s="1882"/>
      <c r="EF50" s="1882"/>
      <c r="EG50" s="1882"/>
      <c r="EH50" s="1882"/>
      <c r="EI50" s="1882"/>
      <c r="EJ50" s="1882"/>
      <c r="EK50" s="1882"/>
      <c r="EL50" s="1882"/>
      <c r="EM50" s="1882"/>
      <c r="EN50" s="1882"/>
      <c r="EO50" s="1882"/>
      <c r="EP50" s="1882"/>
      <c r="EQ50" s="1882"/>
      <c r="ER50" s="1882"/>
      <c r="ES50" s="1882"/>
      <c r="ET50" s="1882"/>
      <c r="EU50" s="1882"/>
      <c r="EV50" s="1882"/>
      <c r="EW50" s="1882"/>
      <c r="EX50" s="1882"/>
      <c r="EY50" s="1882"/>
      <c r="EZ50" s="1882"/>
      <c r="FA50" s="1882"/>
      <c r="FB50" s="1882"/>
      <c r="FC50" s="1882"/>
      <c r="FD50" s="1882"/>
      <c r="FE50" s="1882"/>
      <c r="FF50" s="1882"/>
      <c r="FG50" s="1882"/>
      <c r="FH50" s="1882"/>
      <c r="FI50" s="1882"/>
      <c r="FJ50" s="1882"/>
      <c r="FK50" s="1882"/>
      <c r="FL50" s="1882"/>
      <c r="FM50" s="1882"/>
      <c r="FN50" s="1882"/>
      <c r="FO50" s="1882"/>
      <c r="FP50" s="1882"/>
      <c r="FQ50" s="1882"/>
      <c r="FR50" s="1882"/>
      <c r="FS50" s="1882"/>
      <c r="FT50" s="1882"/>
      <c r="FU50" s="1882"/>
      <c r="FV50" s="1882"/>
      <c r="FW50" s="1882"/>
      <c r="FX50" s="1882"/>
      <c r="FY50" s="1882"/>
      <c r="FZ50" s="1882"/>
      <c r="GA50" s="1882"/>
      <c r="GB50" s="1882"/>
      <c r="GC50" s="1882"/>
      <c r="GD50" s="1882"/>
      <c r="GE50" s="1882"/>
      <c r="GF50" s="1882"/>
      <c r="GG50" s="1882"/>
      <c r="GH50" s="1882"/>
      <c r="GI50" s="1882"/>
      <c r="GJ50" s="1882"/>
      <c r="GK50" s="1882"/>
      <c r="GL50" s="1882"/>
      <c r="GM50" s="1882"/>
      <c r="GN50" s="1882"/>
      <c r="GO50" s="1882"/>
      <c r="GP50" s="1882"/>
      <c r="GQ50" s="1882"/>
      <c r="GR50" s="1800"/>
      <c r="GS50" s="1800"/>
      <c r="GT50" s="1800"/>
      <c r="GU50" s="1800"/>
      <c r="GV50" s="1800"/>
      <c r="GW50" s="1800"/>
      <c r="GX50" s="1800"/>
      <c r="GY50" s="1800"/>
      <c r="GZ50" s="1800"/>
      <c r="HA50" s="1800"/>
      <c r="HB50" s="1800"/>
      <c r="HC50" s="1800"/>
      <c r="HD50" s="1800"/>
      <c r="HE50" s="1800"/>
      <c r="HF50" s="1800"/>
      <c r="HG50" s="1800"/>
      <c r="HH50" s="1800"/>
    </row>
    <row r="51" spans="1:304" s="1780" customFormat="1" ht="15">
      <c r="A51" s="1783"/>
      <c r="C51" s="1804" t="s">
        <v>1745</v>
      </c>
      <c r="D51" s="1883">
        <v>1380450.0392800001</v>
      </c>
      <c r="E51" s="1883">
        <v>0</v>
      </c>
      <c r="F51" s="1883">
        <v>0</v>
      </c>
      <c r="G51" s="1883">
        <v>0</v>
      </c>
      <c r="H51" s="1883">
        <v>0</v>
      </c>
      <c r="I51" s="1883">
        <v>0</v>
      </c>
      <c r="J51" s="1883">
        <v>0</v>
      </c>
      <c r="K51" s="1883">
        <v>0</v>
      </c>
      <c r="L51" s="1883">
        <v>0</v>
      </c>
      <c r="M51" s="1883">
        <v>0</v>
      </c>
      <c r="N51" s="1883">
        <v>0</v>
      </c>
      <c r="O51" s="1883">
        <v>0</v>
      </c>
      <c r="P51" s="1883">
        <v>2223532.1416899995</v>
      </c>
      <c r="Q51" s="1883">
        <v>0</v>
      </c>
      <c r="R51" s="1883">
        <v>0</v>
      </c>
      <c r="S51" s="1883">
        <v>0</v>
      </c>
      <c r="T51" s="1883">
        <v>0</v>
      </c>
      <c r="U51" s="1883">
        <v>0</v>
      </c>
      <c r="V51" s="1883">
        <v>0</v>
      </c>
      <c r="W51" s="1883">
        <v>0</v>
      </c>
      <c r="X51" s="1883">
        <v>0</v>
      </c>
      <c r="Y51" s="1883">
        <v>0</v>
      </c>
      <c r="Z51" s="1883">
        <v>0</v>
      </c>
      <c r="AA51" s="1883">
        <v>0</v>
      </c>
      <c r="AB51" s="1883">
        <v>2917114.0325199999</v>
      </c>
      <c r="AC51" s="1883">
        <v>0</v>
      </c>
      <c r="AD51" s="1883">
        <v>0</v>
      </c>
      <c r="AE51" s="1883">
        <v>0</v>
      </c>
      <c r="AF51" s="1883">
        <v>0</v>
      </c>
      <c r="AG51" s="1883">
        <v>0</v>
      </c>
      <c r="AH51" s="1883">
        <v>0</v>
      </c>
      <c r="AI51" s="1883">
        <v>0</v>
      </c>
      <c r="AJ51" s="1883">
        <v>0</v>
      </c>
      <c r="AK51" s="1883">
        <v>0</v>
      </c>
      <c r="AL51" s="1883">
        <v>0</v>
      </c>
      <c r="AM51" s="1883">
        <v>0</v>
      </c>
      <c r="AN51" s="1883">
        <v>3718727.2215899997</v>
      </c>
      <c r="AO51" s="1883">
        <v>3688853.744217935</v>
      </c>
      <c r="AP51" s="1883">
        <v>3683543.9293824299</v>
      </c>
      <c r="AQ51" s="1883">
        <v>3646042.4648048477</v>
      </c>
      <c r="AR51" s="1883">
        <v>3847206.2417799998</v>
      </c>
      <c r="AS51" s="1883">
        <v>3896821.7267999998</v>
      </c>
      <c r="AT51" s="1883">
        <v>3688951.7945400001</v>
      </c>
      <c r="AU51" s="1883">
        <v>3748570.7730900003</v>
      </c>
      <c r="AV51" s="1883">
        <v>3700263.3648400004</v>
      </c>
      <c r="AW51" s="1883">
        <v>3757444.2035199995</v>
      </c>
      <c r="AX51" s="1883">
        <v>3869842.6823699996</v>
      </c>
      <c r="AY51" s="1883">
        <v>3741752.8745800001</v>
      </c>
      <c r="AZ51" s="1883">
        <v>3887978.41603</v>
      </c>
      <c r="BA51" s="1883">
        <v>3799896.2794079343</v>
      </c>
      <c r="BB51" s="1883">
        <v>3947483.14221243</v>
      </c>
      <c r="BC51" s="1883">
        <v>4014081.6793648396</v>
      </c>
      <c r="BD51" s="1883">
        <v>4186019.4341859999</v>
      </c>
      <c r="BE51" s="1883">
        <v>4257053.7654499998</v>
      </c>
      <c r="BF51" s="1817">
        <v>4235626.6191600002</v>
      </c>
      <c r="BG51" s="1817">
        <v>4199309.0000400003</v>
      </c>
      <c r="BH51" s="1817">
        <v>4299500.4303700002</v>
      </c>
      <c r="BI51" s="1817">
        <v>4363784.7197500002</v>
      </c>
      <c r="BJ51" s="1817">
        <v>4433097.4041500008</v>
      </c>
      <c r="BK51" s="1817">
        <v>4389904.83201</v>
      </c>
      <c r="BL51" s="1817">
        <v>4376832.6233899994</v>
      </c>
      <c r="BM51" s="1811">
        <v>4294329.9088700004</v>
      </c>
      <c r="BN51" s="1811">
        <v>4264432.8259999994</v>
      </c>
      <c r="BO51" s="1811">
        <v>4321843.5188999996</v>
      </c>
      <c r="BP51" s="1817">
        <v>4401141.6781299999</v>
      </c>
      <c r="BQ51" s="1811">
        <v>4449277.0758400001</v>
      </c>
      <c r="BR51" s="1817">
        <v>4498386.1977703664</v>
      </c>
      <c r="BS51" s="1811">
        <v>4433604.5163799999</v>
      </c>
      <c r="BT51" s="1811">
        <v>4431864.1160199996</v>
      </c>
      <c r="BU51" s="1810">
        <v>4544468.2869202737</v>
      </c>
      <c r="BV51" s="1811">
        <v>4559236.9756480185</v>
      </c>
      <c r="BW51" s="1810">
        <v>4705355.2976386342</v>
      </c>
      <c r="BX51" s="1811">
        <v>4728946.5803441927</v>
      </c>
      <c r="BY51" s="1810">
        <v>4718898.1420296384</v>
      </c>
      <c r="BZ51" s="1811">
        <v>4738942.3595358655</v>
      </c>
      <c r="CA51" s="1810">
        <v>4890832.172539846</v>
      </c>
      <c r="CB51" s="1811">
        <v>4973552.2927599996</v>
      </c>
      <c r="CC51" s="1810">
        <v>5019767.8851918271</v>
      </c>
      <c r="CD51" s="1811">
        <v>5103294.9828133872</v>
      </c>
      <c r="CE51" s="1810">
        <v>5047074.2785318876</v>
      </c>
      <c r="CF51" s="1811">
        <v>5167680.6702041095</v>
      </c>
      <c r="CG51" s="1810">
        <v>5263571.8817919465</v>
      </c>
      <c r="CH51" s="1811">
        <v>5302500.2998400005</v>
      </c>
      <c r="CI51" s="1810">
        <v>5397590.9306940008</v>
      </c>
      <c r="CJ51" s="1811">
        <v>5567120.1364719644</v>
      </c>
      <c r="CK51" s="1810">
        <v>5579371.634779999</v>
      </c>
      <c r="CL51" s="1811">
        <v>5654297.2727699997</v>
      </c>
      <c r="CM51" s="1810">
        <v>5734703.7201670054</v>
      </c>
      <c r="CN51" s="1811">
        <v>5960513.9574362691</v>
      </c>
      <c r="CO51" s="1810">
        <v>6009210.6465550428</v>
      </c>
      <c r="CP51" s="1811">
        <v>6278455.631259907</v>
      </c>
      <c r="CQ51" s="1810">
        <v>6345429.4232099988</v>
      </c>
      <c r="CR51" s="1811">
        <v>6858037.7311236234</v>
      </c>
      <c r="CS51" s="1810">
        <v>7177759.3276414843</v>
      </c>
      <c r="CT51" s="1811">
        <v>7356243.128573237</v>
      </c>
      <c r="CU51" s="1810">
        <v>7361883.4213299891</v>
      </c>
      <c r="CV51" s="1811">
        <v>7447922.9558908213</v>
      </c>
      <c r="CW51" s="1811">
        <v>7164389.5953039704</v>
      </c>
      <c r="CX51" s="1811">
        <v>7154183.0717100259</v>
      </c>
      <c r="CY51" s="1811">
        <v>7308552.2747280682</v>
      </c>
      <c r="CZ51" s="1812">
        <v>7432774.9364176663</v>
      </c>
      <c r="DA51" s="1811">
        <v>7841481.2677745987</v>
      </c>
      <c r="DB51" s="1812">
        <v>8451064.8737927191</v>
      </c>
      <c r="DC51" s="1812">
        <v>8908463.5348199997</v>
      </c>
      <c r="DD51" s="1787">
        <v>8958817.463609999</v>
      </c>
      <c r="DE51" s="1787">
        <v>9244702.5801991057</v>
      </c>
      <c r="DF51" s="1787">
        <v>9225030.7112357896</v>
      </c>
      <c r="DG51" s="1787">
        <v>9230248.8189769387</v>
      </c>
      <c r="DH51" s="1786">
        <v>9490657.5199999996</v>
      </c>
      <c r="DI51" s="1787">
        <v>9308491.5999999996</v>
      </c>
      <c r="DJ51" s="1787">
        <v>9868703.7100000009</v>
      </c>
      <c r="DK51" s="1787">
        <v>10073570.029999999</v>
      </c>
      <c r="DL51" s="1787">
        <v>10789630.640000001</v>
      </c>
      <c r="DM51" s="1787">
        <v>12446851.789999999</v>
      </c>
      <c r="DN51" s="1787">
        <v>14195.821679999999</v>
      </c>
      <c r="DO51" s="1785">
        <v>16484.524990000002</v>
      </c>
      <c r="DP51" s="1786">
        <v>18810.49079</v>
      </c>
      <c r="DQ51" s="1786">
        <v>22765.919890000001</v>
      </c>
      <c r="DR51" s="1786">
        <v>27799.319899999999</v>
      </c>
      <c r="DS51" s="1786">
        <v>30054.142574986749</v>
      </c>
      <c r="DT51" s="1786">
        <v>33212.771348004884</v>
      </c>
      <c r="DU51" s="1786">
        <v>34458.036318711078</v>
      </c>
      <c r="DV51" s="1786">
        <v>36312.393357539993</v>
      </c>
      <c r="DW51" s="1786">
        <v>45750.880446852221</v>
      </c>
      <c r="DX51" s="1786">
        <v>50022.566917899872</v>
      </c>
      <c r="DY51" s="1786">
        <v>58072.260627901756</v>
      </c>
      <c r="DZ51" s="1786">
        <v>98050.554254536532</v>
      </c>
      <c r="EA51" s="1786">
        <v>128262.12517765109</v>
      </c>
      <c r="EB51" s="1786">
        <v>141396.16307693956</v>
      </c>
      <c r="EC51" s="1786">
        <v>148677.04443442376</v>
      </c>
      <c r="ED51" s="1786">
        <v>163016.49086643796</v>
      </c>
      <c r="EE51" s="1786">
        <v>180859.37279351789</v>
      </c>
      <c r="EF51" s="1786">
        <v>202401.44622184057</v>
      </c>
      <c r="EG51" s="1786">
        <v>218777.542617809</v>
      </c>
      <c r="EH51" s="1786">
        <v>223908.240975344</v>
      </c>
      <c r="EI51" s="1786">
        <v>231052.22844455333</v>
      </c>
      <c r="EJ51" s="1786">
        <v>231052.22844455333</v>
      </c>
      <c r="EK51" s="1786">
        <v>231052.22844455333</v>
      </c>
      <c r="EL51" s="1786">
        <v>300097.17391471489</v>
      </c>
      <c r="EM51" s="1786">
        <v>327586.33244941541</v>
      </c>
      <c r="EN51" s="1786">
        <v>326404.12899228488</v>
      </c>
      <c r="EO51" s="1786">
        <v>361964.63450765843</v>
      </c>
      <c r="EP51" s="1786">
        <v>415144.26168274356</v>
      </c>
      <c r="EQ51" s="1786">
        <v>434576.54831322533</v>
      </c>
      <c r="ER51" s="1786">
        <v>471445.18000594707</v>
      </c>
      <c r="ES51" s="1786">
        <v>467970.79941988603</v>
      </c>
      <c r="ET51" s="1786">
        <v>503440.55521271139</v>
      </c>
      <c r="EU51" s="1786">
        <v>584688.0269989135</v>
      </c>
      <c r="EV51" s="1786">
        <v>665632.07989269542</v>
      </c>
      <c r="EW51" s="1786">
        <v>967440.5487888155</v>
      </c>
      <c r="EX51" s="1786">
        <v>1116078.7490632317</v>
      </c>
      <c r="EY51" s="1786">
        <v>1198705.4148064672</v>
      </c>
      <c r="EZ51" s="1786">
        <v>1600316.6908942556</v>
      </c>
      <c r="FA51" s="1786">
        <v>1911815.6800714466</v>
      </c>
      <c r="FB51" s="1786">
        <v>1874160.8956773588</v>
      </c>
      <c r="FC51" s="1786">
        <v>2055794.5089557602</v>
      </c>
      <c r="FD51" s="1786">
        <v>2328737.1761615844</v>
      </c>
      <c r="FE51" s="1786">
        <v>2661127.8506597509</v>
      </c>
      <c r="FF51" s="1786">
        <v>2903848.4198128521</v>
      </c>
      <c r="FG51" s="1786">
        <v>3181141.2945532277</v>
      </c>
      <c r="FH51" s="1786">
        <v>3574645.1723659551</v>
      </c>
      <c r="FI51" s="1786">
        <v>7211196.9616549723</v>
      </c>
      <c r="FJ51" s="1786">
        <v>14248926.344434399</v>
      </c>
      <c r="FK51" s="1786">
        <v>12977295.486308251</v>
      </c>
      <c r="FL51" s="1786">
        <v>13385978.575730825</v>
      </c>
      <c r="FM51" s="1786">
        <v>15694463.475532999</v>
      </c>
      <c r="FN51" s="1786">
        <v>16734016.732287366</v>
      </c>
      <c r="FO51" s="1786">
        <v>17594506.233937904</v>
      </c>
      <c r="FP51" s="1786">
        <v>18880974.532074798</v>
      </c>
      <c r="FQ51" s="1786">
        <v>29190248.046335883</v>
      </c>
      <c r="FR51" s="1786">
        <v>40578135.490790389</v>
      </c>
      <c r="FS51" s="1786">
        <v>59121388.539626829</v>
      </c>
      <c r="FT51" s="1786">
        <v>38624.236526546047</v>
      </c>
      <c r="FU51" s="1786">
        <v>40649.477908906047</v>
      </c>
      <c r="FV51" s="1786">
        <v>42534.961617872432</v>
      </c>
      <c r="FW51" s="1786">
        <v>45651.901938713519</v>
      </c>
      <c r="FX51" s="1786">
        <v>46339.817918698609</v>
      </c>
      <c r="FY51" s="1786">
        <v>66846.232759260209</v>
      </c>
      <c r="FZ51" s="1786">
        <v>75480.6526147025</v>
      </c>
      <c r="GA51" s="1786">
        <v>72329.564379815114</v>
      </c>
      <c r="GB51" s="1786">
        <v>78649.400483569101</v>
      </c>
      <c r="GC51" s="1786">
        <v>78063.764915748587</v>
      </c>
      <c r="GD51" s="1786">
        <v>78166.339022008746</v>
      </c>
      <c r="GE51" s="1786">
        <v>83165.179140621578</v>
      </c>
      <c r="GF51" s="1786">
        <v>86688.210653397167</v>
      </c>
      <c r="GG51" s="1786">
        <v>92550.668466427232</v>
      </c>
      <c r="GH51" s="1786">
        <v>96896.63770204052</v>
      </c>
      <c r="GI51" s="1786">
        <v>95839.751431093013</v>
      </c>
      <c r="GJ51" s="1786">
        <v>98412.691550447926</v>
      </c>
      <c r="GK51" s="1786">
        <v>98873.700710869554</v>
      </c>
      <c r="GL51" s="1786">
        <v>104994.80519420857</v>
      </c>
      <c r="GM51" s="1786">
        <v>105097.27483144392</v>
      </c>
      <c r="GN51" s="1786">
        <v>107285.60685</v>
      </c>
      <c r="GO51" s="1786">
        <v>108228.43658974026</v>
      </c>
      <c r="GP51" s="1786">
        <v>112976.84555097952</v>
      </c>
      <c r="GQ51" s="1786">
        <v>119350.74362640407</v>
      </c>
      <c r="GR51" s="1788"/>
      <c r="GS51" s="1788"/>
      <c r="GT51" s="1788"/>
      <c r="GU51" s="1788"/>
      <c r="GV51" s="1788"/>
      <c r="GW51" s="1788"/>
      <c r="GX51" s="1788"/>
      <c r="GY51" s="1788"/>
      <c r="GZ51" s="1788"/>
      <c r="HA51" s="1788"/>
      <c r="HB51" s="1788"/>
      <c r="HC51" s="1788"/>
      <c r="HD51" s="1788"/>
      <c r="HE51" s="1788"/>
      <c r="HF51" s="1788"/>
      <c r="HG51" s="1788"/>
      <c r="HH51" s="1788"/>
    </row>
    <row r="52" spans="1:304" s="1781" customFormat="1" ht="15">
      <c r="A52" s="1819"/>
      <c r="C52" s="1865" t="s">
        <v>1744</v>
      </c>
      <c r="D52" s="1877">
        <v>1379933.7192800001</v>
      </c>
      <c r="E52" s="1823">
        <v>0</v>
      </c>
      <c r="F52" s="1823">
        <v>0</v>
      </c>
      <c r="G52" s="1823">
        <v>0</v>
      </c>
      <c r="H52" s="1823">
        <v>0</v>
      </c>
      <c r="I52" s="1823">
        <v>0</v>
      </c>
      <c r="J52" s="1823">
        <v>0</v>
      </c>
      <c r="K52" s="1823">
        <v>0</v>
      </c>
      <c r="L52" s="1823">
        <v>0</v>
      </c>
      <c r="M52" s="1823">
        <v>0</v>
      </c>
      <c r="N52" s="1823">
        <v>0</v>
      </c>
      <c r="O52" s="1823">
        <v>0</v>
      </c>
      <c r="P52" s="1823">
        <v>2167683.9622799996</v>
      </c>
      <c r="Q52" s="1823">
        <v>0</v>
      </c>
      <c r="R52" s="1823">
        <v>0</v>
      </c>
      <c r="S52" s="1823">
        <v>0</v>
      </c>
      <c r="T52" s="1823">
        <v>0</v>
      </c>
      <c r="U52" s="1823">
        <v>0</v>
      </c>
      <c r="V52" s="1823">
        <v>0</v>
      </c>
      <c r="W52" s="1823">
        <v>0</v>
      </c>
      <c r="X52" s="1823">
        <v>0</v>
      </c>
      <c r="Y52" s="1823">
        <v>0</v>
      </c>
      <c r="Z52" s="1823">
        <v>0</v>
      </c>
      <c r="AA52" s="1823">
        <v>0</v>
      </c>
      <c r="AB52" s="1823">
        <v>2859159.78369</v>
      </c>
      <c r="AC52" s="1823">
        <v>0</v>
      </c>
      <c r="AD52" s="1823">
        <v>0</v>
      </c>
      <c r="AE52" s="1823">
        <v>0</v>
      </c>
      <c r="AF52" s="1823">
        <v>0</v>
      </c>
      <c r="AG52" s="1823">
        <v>0</v>
      </c>
      <c r="AH52" s="1823">
        <v>0</v>
      </c>
      <c r="AI52" s="1823">
        <v>0</v>
      </c>
      <c r="AJ52" s="1823">
        <v>0</v>
      </c>
      <c r="AK52" s="1823">
        <v>0</v>
      </c>
      <c r="AL52" s="1823">
        <v>0</v>
      </c>
      <c r="AM52" s="1823">
        <v>0</v>
      </c>
      <c r="AN52" s="1823">
        <v>3662796.2529799999</v>
      </c>
      <c r="AO52" s="1823">
        <v>3628006.8914079349</v>
      </c>
      <c r="AP52" s="1823">
        <v>3615441.5529724299</v>
      </c>
      <c r="AQ52" s="1823">
        <v>3574204.6682748478</v>
      </c>
      <c r="AR52" s="1823">
        <v>3776941.2998499996</v>
      </c>
      <c r="AS52" s="1823">
        <v>3816004.0455099996</v>
      </c>
      <c r="AT52" s="1823">
        <v>3603618.46894</v>
      </c>
      <c r="AU52" s="1823">
        <v>3666638.9705600003</v>
      </c>
      <c r="AV52" s="1823">
        <v>3616504.4710600004</v>
      </c>
      <c r="AW52" s="1823">
        <v>3677575.6934099994</v>
      </c>
      <c r="AX52" s="1823">
        <v>3786353.6596399997</v>
      </c>
      <c r="AY52" s="1823">
        <v>3656159.0432199999</v>
      </c>
      <c r="AZ52" s="1823">
        <v>3805368.5218699998</v>
      </c>
      <c r="BA52" s="1823">
        <v>3717195.7524579344</v>
      </c>
      <c r="BB52" s="1823">
        <v>3854052.7498524301</v>
      </c>
      <c r="BC52" s="1823">
        <v>3927884.5337848398</v>
      </c>
      <c r="BD52" s="1823">
        <v>4097865.962636</v>
      </c>
      <c r="BE52" s="1823">
        <v>4157767.6881200001</v>
      </c>
      <c r="BF52" s="1823">
        <v>4131458.1179400003</v>
      </c>
      <c r="BG52" s="1823">
        <v>4101694.6210099999</v>
      </c>
      <c r="BH52" s="1823">
        <v>4189129.9452999998</v>
      </c>
      <c r="BI52" s="1879">
        <v>4245417.2284000004</v>
      </c>
      <c r="BJ52" s="1879">
        <v>4348716.3284000009</v>
      </c>
      <c r="BK52" s="1879">
        <v>4266157.07455</v>
      </c>
      <c r="BL52" s="1879">
        <v>4256973.6617099997</v>
      </c>
      <c r="BM52" s="1824">
        <v>4231887.24297</v>
      </c>
      <c r="BN52" s="1824">
        <v>4190616.2519699996</v>
      </c>
      <c r="BO52" s="1824">
        <v>4235839.8884199997</v>
      </c>
      <c r="BP52" s="1879">
        <v>4314496.3240599995</v>
      </c>
      <c r="BQ52" s="1824">
        <v>4372090.3159699999</v>
      </c>
      <c r="BR52" s="1879">
        <v>4439028.7455503661</v>
      </c>
      <c r="BS52" s="1824">
        <v>4362926.1908</v>
      </c>
      <c r="BT52" s="1824">
        <v>4366764.0472599994</v>
      </c>
      <c r="BU52" s="1823">
        <v>4473310.835520274</v>
      </c>
      <c r="BV52" s="1824">
        <v>4492961.2621680181</v>
      </c>
      <c r="BW52" s="1823">
        <v>4648909.6353986338</v>
      </c>
      <c r="BX52" s="1824">
        <v>4684289.9329341929</v>
      </c>
      <c r="BY52" s="1823">
        <v>4673965.5223427387</v>
      </c>
      <c r="BZ52" s="1824">
        <v>4688602.2945458656</v>
      </c>
      <c r="CA52" s="1823">
        <v>4835248.399729846</v>
      </c>
      <c r="CB52" s="1824">
        <v>4893447.4643799998</v>
      </c>
      <c r="CC52" s="1823">
        <v>4948151.4213718269</v>
      </c>
      <c r="CD52" s="1824">
        <v>5022342.8467633873</v>
      </c>
      <c r="CE52" s="1823">
        <v>4975283.2508418877</v>
      </c>
      <c r="CF52" s="1824">
        <v>5086840.3850141093</v>
      </c>
      <c r="CG52" s="1823">
        <v>5189453.5884319469</v>
      </c>
      <c r="CH52" s="1824">
        <v>5229143.63442</v>
      </c>
      <c r="CI52" s="1823">
        <v>5353728.7627540007</v>
      </c>
      <c r="CJ52" s="1824">
        <v>5504225.7816519644</v>
      </c>
      <c r="CK52" s="1823">
        <v>5528809.6107399995</v>
      </c>
      <c r="CL52" s="1824">
        <v>5594968.0292199999</v>
      </c>
      <c r="CM52" s="1823">
        <v>5674542.5700570056</v>
      </c>
      <c r="CN52" s="1824">
        <v>5897221.7618262693</v>
      </c>
      <c r="CO52" s="1823">
        <v>5947817.7215050431</v>
      </c>
      <c r="CP52" s="1824">
        <v>6212788.1700299075</v>
      </c>
      <c r="CQ52" s="1823">
        <v>6279146.8398399986</v>
      </c>
      <c r="CR52" s="1824">
        <v>6786983.3509236239</v>
      </c>
      <c r="CS52" s="1823">
        <v>7121929.0712614842</v>
      </c>
      <c r="CT52" s="1824">
        <v>7293267.7732932372</v>
      </c>
      <c r="CU52" s="1823">
        <v>7295400.6455699895</v>
      </c>
      <c r="CV52" s="1824">
        <v>7379284.4863508213</v>
      </c>
      <c r="CW52" s="1824">
        <v>7099333.4029039703</v>
      </c>
      <c r="CX52" s="1824">
        <v>7078828.800500026</v>
      </c>
      <c r="CY52" s="1824">
        <v>7231240.462948068</v>
      </c>
      <c r="CZ52" s="1825">
        <v>7348810.0263276659</v>
      </c>
      <c r="DA52" s="1824">
        <v>7753465.9962445991</v>
      </c>
      <c r="DB52" s="1824">
        <v>8384220.7901227195</v>
      </c>
      <c r="DC52" s="1824">
        <v>8818964.2015799992</v>
      </c>
      <c r="DD52" s="1824">
        <v>8892333.0082699992</v>
      </c>
      <c r="DE52" s="1824">
        <v>9192282.6056491062</v>
      </c>
      <c r="DF52" s="1824">
        <v>9163326.9428957887</v>
      </c>
      <c r="DG52" s="1824">
        <v>9179384.0932269394</v>
      </c>
      <c r="DH52" s="1824">
        <v>9432073.4800000004</v>
      </c>
      <c r="DI52" s="1824">
        <v>9249189.4900000002</v>
      </c>
      <c r="DJ52" s="1825">
        <v>9796911.5899999999</v>
      </c>
      <c r="DK52" s="1825">
        <v>9999066.9299999997</v>
      </c>
      <c r="DL52" s="1825">
        <v>10698817.4</v>
      </c>
      <c r="DM52" s="1825">
        <v>12307411.859999999</v>
      </c>
      <c r="DN52" s="1825">
        <v>14024.153849999999</v>
      </c>
      <c r="DO52" s="1823">
        <v>16316.35579</v>
      </c>
      <c r="DP52" s="1824">
        <v>18607.561809999999</v>
      </c>
      <c r="DQ52" s="1824">
        <v>22546.03038</v>
      </c>
      <c r="DR52" s="1824">
        <v>27593.648819999999</v>
      </c>
      <c r="DS52" s="1824">
        <v>29819.025315376748</v>
      </c>
      <c r="DT52" s="1824">
        <v>32968.794777854884</v>
      </c>
      <c r="DU52" s="1824">
        <v>34202.472630881079</v>
      </c>
      <c r="DV52" s="1824">
        <v>36052.337440579999</v>
      </c>
      <c r="DW52" s="1824">
        <v>45274.086772362221</v>
      </c>
      <c r="DX52" s="1824">
        <v>49685.00994421987</v>
      </c>
      <c r="DY52" s="1824">
        <v>57713.065694173005</v>
      </c>
      <c r="DZ52" s="1824">
        <v>97187.347857963963</v>
      </c>
      <c r="EA52" s="1824">
        <v>127237.81406852853</v>
      </c>
      <c r="EB52" s="1824">
        <v>140284.49863495698</v>
      </c>
      <c r="EC52" s="1824">
        <v>147593.13733004124</v>
      </c>
      <c r="ED52" s="1824">
        <v>161784.54596611584</v>
      </c>
      <c r="EE52" s="1824">
        <v>179622.03180193846</v>
      </c>
      <c r="EF52" s="1824">
        <v>200965.24338159058</v>
      </c>
      <c r="EG52" s="1824">
        <v>217355.1047458337</v>
      </c>
      <c r="EH52" s="1824">
        <v>222450.88544018735</v>
      </c>
      <c r="EI52" s="1824">
        <v>229411.01511123331</v>
      </c>
      <c r="EJ52" s="1824">
        <v>229411.01511123331</v>
      </c>
      <c r="EK52" s="1824">
        <v>229411.01511123331</v>
      </c>
      <c r="EL52" s="1824">
        <v>298537.51257242321</v>
      </c>
      <c r="EM52" s="1824">
        <v>326063.15333230706</v>
      </c>
      <c r="EN52" s="1824">
        <v>324530.99623393489</v>
      </c>
      <c r="EO52" s="1824">
        <v>358772.70019539847</v>
      </c>
      <c r="EP52" s="1824">
        <v>411414.59100631624</v>
      </c>
      <c r="EQ52" s="1824">
        <v>430568.73558498552</v>
      </c>
      <c r="ER52" s="1824">
        <v>467748.84618920635</v>
      </c>
      <c r="ES52" s="1824">
        <v>464285.46848316601</v>
      </c>
      <c r="ET52" s="1824">
        <v>498984.36443850986</v>
      </c>
      <c r="EU52" s="1824">
        <v>580177.13223930704</v>
      </c>
      <c r="EV52" s="1824">
        <v>661385.15196792549</v>
      </c>
      <c r="EW52" s="1824">
        <v>961275.20534629154</v>
      </c>
      <c r="EX52" s="1824">
        <v>1108920.8119464258</v>
      </c>
      <c r="EY52" s="1824">
        <v>1190567.5407819892</v>
      </c>
      <c r="EZ52" s="1824">
        <v>1587531.1161452387</v>
      </c>
      <c r="FA52" s="1824">
        <v>1897768.1847271502</v>
      </c>
      <c r="FB52" s="1824">
        <v>1858602.0318014489</v>
      </c>
      <c r="FC52" s="1824">
        <v>2042355.9870858002</v>
      </c>
      <c r="FD52" s="1824">
        <v>2314588.2114000646</v>
      </c>
      <c r="FE52" s="1824">
        <v>2646071.378632131</v>
      </c>
      <c r="FF52" s="1824">
        <v>2888136.7645144919</v>
      </c>
      <c r="FG52" s="1824">
        <v>3165058.6750503252</v>
      </c>
      <c r="FH52" s="1824">
        <v>3572801.7811499587</v>
      </c>
      <c r="FI52" s="1824">
        <v>7206537.5277930107</v>
      </c>
      <c r="FJ52" s="1824">
        <v>14244682.76253498</v>
      </c>
      <c r="FK52" s="1824">
        <v>12975158.04275929</v>
      </c>
      <c r="FL52" s="1824">
        <v>13382795.891985916</v>
      </c>
      <c r="FM52" s="1824">
        <v>15691777.986611679</v>
      </c>
      <c r="FN52" s="1824">
        <v>16730519.506056404</v>
      </c>
      <c r="FO52" s="1824">
        <v>17590333.042615809</v>
      </c>
      <c r="FP52" s="1824">
        <v>18838163.125868354</v>
      </c>
      <c r="FQ52" s="1824">
        <v>29182930.103982598</v>
      </c>
      <c r="FR52" s="1824">
        <v>40568677.127335533</v>
      </c>
      <c r="FS52" s="1824">
        <v>59114397.682938665</v>
      </c>
      <c r="FT52" s="1824">
        <v>38621.441075256051</v>
      </c>
      <c r="FU52" s="1824">
        <v>40645.105302076052</v>
      </c>
      <c r="FV52" s="1824">
        <v>42530.970044932081</v>
      </c>
      <c r="FW52" s="1824">
        <v>45632.719172613521</v>
      </c>
      <c r="FX52" s="1824">
        <v>46313.21253229861</v>
      </c>
      <c r="FY52" s="1824">
        <v>65955.004652630727</v>
      </c>
      <c r="FZ52" s="1824">
        <v>74431.400015424049</v>
      </c>
      <c r="GA52" s="1824">
        <v>71557.885590965292</v>
      </c>
      <c r="GB52" s="1824">
        <v>77653.699149737935</v>
      </c>
      <c r="GC52" s="1824">
        <v>76952.923006176119</v>
      </c>
      <c r="GD52" s="1824">
        <v>77123.326807143865</v>
      </c>
      <c r="GE52" s="1824">
        <v>81906.890480745409</v>
      </c>
      <c r="GF52" s="1824">
        <v>85574.557176099974</v>
      </c>
      <c r="GG52" s="1824">
        <v>91519.327842111452</v>
      </c>
      <c r="GH52" s="1824">
        <v>95396.238702289644</v>
      </c>
      <c r="GI52" s="1824">
        <v>94314.196336639405</v>
      </c>
      <c r="GJ52" s="1824">
        <v>96697.98464939004</v>
      </c>
      <c r="GK52" s="1824">
        <v>97310.749737677033</v>
      </c>
      <c r="GL52" s="1824">
        <v>103323.38415059992</v>
      </c>
      <c r="GM52" s="1824">
        <v>103564.21760552183</v>
      </c>
      <c r="GN52" s="1824">
        <v>106881.81551</v>
      </c>
      <c r="GO52" s="1824">
        <v>107153.02780193464</v>
      </c>
      <c r="GP52" s="1824">
        <v>112071.34522948731</v>
      </c>
      <c r="GQ52" s="1824">
        <v>118826.23170899921</v>
      </c>
      <c r="GR52" s="1826"/>
      <c r="GS52" s="1826"/>
      <c r="GT52" s="1826"/>
      <c r="GU52" s="1826"/>
      <c r="GV52" s="1826"/>
      <c r="GW52" s="1826"/>
      <c r="GX52" s="1826"/>
      <c r="GY52" s="1826"/>
      <c r="GZ52" s="1826"/>
      <c r="HA52" s="1826"/>
      <c r="HB52" s="1826"/>
      <c r="HC52" s="1826"/>
      <c r="HD52" s="1826"/>
      <c r="HE52" s="1826"/>
      <c r="HF52" s="1826"/>
      <c r="HG52" s="1826"/>
      <c r="HH52" s="1826"/>
    </row>
    <row r="53" spans="1:304" s="1791" customFormat="1" ht="15">
      <c r="A53" s="1790"/>
      <c r="C53" s="1884" t="s">
        <v>1727</v>
      </c>
      <c r="D53" s="1880">
        <v>1172701.1030600001</v>
      </c>
      <c r="E53" s="1880">
        <v>0</v>
      </c>
      <c r="F53" s="1880">
        <v>0</v>
      </c>
      <c r="G53" s="1880">
        <v>0</v>
      </c>
      <c r="H53" s="1880">
        <v>0</v>
      </c>
      <c r="I53" s="1880">
        <v>0</v>
      </c>
      <c r="J53" s="1880">
        <v>0</v>
      </c>
      <c r="K53" s="1880">
        <v>0</v>
      </c>
      <c r="L53" s="1880">
        <v>0</v>
      </c>
      <c r="M53" s="1880">
        <v>0</v>
      </c>
      <c r="N53" s="1880">
        <v>0</v>
      </c>
      <c r="O53" s="1880">
        <v>0</v>
      </c>
      <c r="P53" s="1880">
        <v>1577447.0081699998</v>
      </c>
      <c r="Q53" s="1880">
        <v>0</v>
      </c>
      <c r="R53" s="1880">
        <v>0</v>
      </c>
      <c r="S53" s="1880">
        <v>0</v>
      </c>
      <c r="T53" s="1880">
        <v>0</v>
      </c>
      <c r="U53" s="1880">
        <v>0</v>
      </c>
      <c r="V53" s="1880">
        <v>0</v>
      </c>
      <c r="W53" s="1880">
        <v>0</v>
      </c>
      <c r="X53" s="1880">
        <v>0</v>
      </c>
      <c r="Y53" s="1880">
        <v>0</v>
      </c>
      <c r="Z53" s="1880">
        <v>0</v>
      </c>
      <c r="AA53" s="1880">
        <v>0</v>
      </c>
      <c r="AB53" s="1880">
        <v>1999106.8053599999</v>
      </c>
      <c r="AC53" s="1880">
        <v>0</v>
      </c>
      <c r="AD53" s="1880">
        <v>0</v>
      </c>
      <c r="AE53" s="1880">
        <v>0</v>
      </c>
      <c r="AF53" s="1880">
        <v>0</v>
      </c>
      <c r="AG53" s="1880">
        <v>0</v>
      </c>
      <c r="AH53" s="1880">
        <v>0</v>
      </c>
      <c r="AI53" s="1880">
        <v>0</v>
      </c>
      <c r="AJ53" s="1880">
        <v>0</v>
      </c>
      <c r="AK53" s="1880">
        <v>0</v>
      </c>
      <c r="AL53" s="1880">
        <v>0</v>
      </c>
      <c r="AM53" s="1880">
        <v>0</v>
      </c>
      <c r="AN53" s="1880">
        <v>2431309.3188899998</v>
      </c>
      <c r="AO53" s="1880">
        <v>2343601.6658461932</v>
      </c>
      <c r="AP53" s="1880">
        <v>2291757.4763874682</v>
      </c>
      <c r="AQ53" s="1880">
        <v>2262789.6746388501</v>
      </c>
      <c r="AR53" s="1880">
        <v>2407824.7673999998</v>
      </c>
      <c r="AS53" s="1880">
        <v>2412354.1785499994</v>
      </c>
      <c r="AT53" s="1880">
        <v>2335532.4034000002</v>
      </c>
      <c r="AU53" s="1880">
        <v>2406477.6250700001</v>
      </c>
      <c r="AV53" s="1880">
        <v>2360494.4032700001</v>
      </c>
      <c r="AW53" s="1880">
        <v>2403587.4544999995</v>
      </c>
      <c r="AX53" s="1880">
        <v>2466778.1402599998</v>
      </c>
      <c r="AY53" s="1880">
        <v>2357781.7663199999</v>
      </c>
      <c r="AZ53" s="1880">
        <v>2477938.9035499999</v>
      </c>
      <c r="BA53" s="1880">
        <v>2473510.3296261933</v>
      </c>
      <c r="BB53" s="1880">
        <v>2448299.5033374685</v>
      </c>
      <c r="BC53" s="1880">
        <v>2510888.5307588498</v>
      </c>
      <c r="BD53" s="1880">
        <v>2686105.4429500001</v>
      </c>
      <c r="BE53" s="1880">
        <v>2693277.3823000002</v>
      </c>
      <c r="BF53" s="1881">
        <v>2649432.3198700002</v>
      </c>
      <c r="BG53" s="1881">
        <v>2579378.3390299999</v>
      </c>
      <c r="BH53" s="1795">
        <v>2671584.2532599997</v>
      </c>
      <c r="BI53" s="1881">
        <v>2695381.9639900001</v>
      </c>
      <c r="BJ53" s="1881">
        <v>2751218.7747500003</v>
      </c>
      <c r="BK53" s="1881">
        <v>2732842.05045</v>
      </c>
      <c r="BL53" s="1881">
        <v>2723991.7484399998</v>
      </c>
      <c r="BM53" s="1794">
        <v>2587038.5125500001</v>
      </c>
      <c r="BN53" s="1794">
        <v>2538480.1789299999</v>
      </c>
      <c r="BO53" s="1794">
        <v>2646104.3158299997</v>
      </c>
      <c r="BP53" s="1881">
        <v>2644924.1783099999</v>
      </c>
      <c r="BQ53" s="1794">
        <v>2701418.4823400001</v>
      </c>
      <c r="BR53" s="1881">
        <v>2761340.986322395</v>
      </c>
      <c r="BS53" s="1794">
        <v>2659730.9518300002</v>
      </c>
      <c r="BT53" s="1794">
        <v>2796080.21802</v>
      </c>
      <c r="BU53" s="1795">
        <v>2813341.8942102743</v>
      </c>
      <c r="BV53" s="1794">
        <v>2800103.1226680176</v>
      </c>
      <c r="BW53" s="1795">
        <v>3053766.010927327</v>
      </c>
      <c r="BX53" s="1794">
        <v>3051310.2873441926</v>
      </c>
      <c r="BY53" s="1795">
        <v>3137455.0998291979</v>
      </c>
      <c r="BZ53" s="1794">
        <v>3135712.9508638643</v>
      </c>
      <c r="CA53" s="1795">
        <v>3242880.5755927926</v>
      </c>
      <c r="CB53" s="1794">
        <v>3324857.1206900002</v>
      </c>
      <c r="CC53" s="1795">
        <v>3388678.8784618271</v>
      </c>
      <c r="CD53" s="1794">
        <v>3453134.1251390148</v>
      </c>
      <c r="CE53" s="1795">
        <v>3457573.9184686285</v>
      </c>
      <c r="CF53" s="1794">
        <v>3533492.6897700005</v>
      </c>
      <c r="CG53" s="1795">
        <v>3654543.1395419468</v>
      </c>
      <c r="CH53" s="1794">
        <v>3720200.44618</v>
      </c>
      <c r="CI53" s="1795">
        <v>3886146.7579240003</v>
      </c>
      <c r="CJ53" s="1794">
        <v>4032568.5940719638</v>
      </c>
      <c r="CK53" s="1795">
        <v>3983863.9550799993</v>
      </c>
      <c r="CL53" s="1794">
        <v>4042323.4703799994</v>
      </c>
      <c r="CM53" s="1795">
        <v>4144685.5938170054</v>
      </c>
      <c r="CN53" s="1794">
        <v>4366516.1845362689</v>
      </c>
      <c r="CO53" s="1795">
        <v>4389399.6422937028</v>
      </c>
      <c r="CP53" s="1794">
        <v>4673922.6477899104</v>
      </c>
      <c r="CQ53" s="1795">
        <v>4679042.0782999992</v>
      </c>
      <c r="CR53" s="1794">
        <v>5182081.9089339618</v>
      </c>
      <c r="CS53" s="1795">
        <v>5550494.3896514839</v>
      </c>
      <c r="CT53" s="1794">
        <v>5832448.4305221634</v>
      </c>
      <c r="CU53" s="1795">
        <v>5845209.3241738891</v>
      </c>
      <c r="CV53" s="1794">
        <v>5977559.4510440454</v>
      </c>
      <c r="CW53" s="1794">
        <v>5645374.5150539707</v>
      </c>
      <c r="CX53" s="1794">
        <v>5620031.6382568302</v>
      </c>
      <c r="CY53" s="1794">
        <v>5740288.0323755965</v>
      </c>
      <c r="CZ53" s="1796">
        <v>5974169.5424576653</v>
      </c>
      <c r="DA53" s="1794">
        <v>6311005.0436445987</v>
      </c>
      <c r="DB53" s="1794">
        <v>6925080.4231127193</v>
      </c>
      <c r="DC53" s="1794">
        <v>7317443.4349199999</v>
      </c>
      <c r="DD53" s="1794">
        <v>7368088.9798900001</v>
      </c>
      <c r="DE53" s="1794">
        <v>7703301.370119107</v>
      </c>
      <c r="DF53" s="1794">
        <v>7735492.5579457879</v>
      </c>
      <c r="DG53" s="1794">
        <v>7748956.9274818245</v>
      </c>
      <c r="DH53" s="1831">
        <v>7923171.0099999998</v>
      </c>
      <c r="DI53" s="1831">
        <v>7782391.9800000004</v>
      </c>
      <c r="DJ53" s="1832">
        <v>8323687.1600000001</v>
      </c>
      <c r="DK53" s="1832">
        <v>8562013.7699999996</v>
      </c>
      <c r="DL53" s="1832">
        <v>9211180.0099999998</v>
      </c>
      <c r="DM53" s="1832">
        <v>10695596.51</v>
      </c>
      <c r="DN53" s="1832">
        <v>12595.266960000001</v>
      </c>
      <c r="DO53" s="1830">
        <v>14675.509249999999</v>
      </c>
      <c r="DP53" s="1831">
        <v>16987.786030000003</v>
      </c>
      <c r="DQ53" s="1831">
        <v>20883.074129999997</v>
      </c>
      <c r="DR53" s="1831">
        <v>25739.354629999998</v>
      </c>
      <c r="DS53" s="1831">
        <v>27983.294463392293</v>
      </c>
      <c r="DT53" s="1831">
        <v>31080.869946404884</v>
      </c>
      <c r="DU53" s="1831">
        <v>32175.873347694192</v>
      </c>
      <c r="DV53" s="1831">
        <v>33858.024368599996</v>
      </c>
      <c r="DW53" s="1831">
        <v>42922.095918059022</v>
      </c>
      <c r="DX53" s="1831">
        <v>47162.154766324631</v>
      </c>
      <c r="DY53" s="1831">
        <v>54870.283470876187</v>
      </c>
      <c r="DZ53" s="1831">
        <v>93169.652470088782</v>
      </c>
      <c r="EA53" s="1831">
        <v>121190.66018878252</v>
      </c>
      <c r="EB53" s="1831">
        <v>134852.88737371966</v>
      </c>
      <c r="EC53" s="1831">
        <v>140657.70374520178</v>
      </c>
      <c r="ED53" s="1831">
        <v>153387.40685599734</v>
      </c>
      <c r="EE53" s="1831">
        <v>170624.21829737994</v>
      </c>
      <c r="EF53" s="1831">
        <v>191058.39868297303</v>
      </c>
      <c r="EG53" s="1831">
        <v>206003.62737910065</v>
      </c>
      <c r="EH53" s="1831">
        <v>208504.17215766743</v>
      </c>
      <c r="EI53" s="1831">
        <v>215242.96140603747</v>
      </c>
      <c r="EJ53" s="1831">
        <v>215242.96140603747</v>
      </c>
      <c r="EK53" s="1831">
        <v>215242.96140603747</v>
      </c>
      <c r="EL53" s="1831">
        <v>277141.91453618649</v>
      </c>
      <c r="EM53" s="1831">
        <v>303027.89087635081</v>
      </c>
      <c r="EN53" s="1831">
        <v>297479.44056247594</v>
      </c>
      <c r="EO53" s="1831">
        <v>332392.04494829499</v>
      </c>
      <c r="EP53" s="1831">
        <v>383509.83377912414</v>
      </c>
      <c r="EQ53" s="1831">
        <v>397358.91793371947</v>
      </c>
      <c r="ER53" s="1831">
        <v>430345.88239009661</v>
      </c>
      <c r="ES53" s="1831">
        <v>424997.64340167097</v>
      </c>
      <c r="ET53" s="1831">
        <v>451469.62606447894</v>
      </c>
      <c r="EU53" s="1831">
        <v>526027.92931957997</v>
      </c>
      <c r="EV53" s="1831">
        <v>608741.1159086792</v>
      </c>
      <c r="EW53" s="1831">
        <v>891276.38351926184</v>
      </c>
      <c r="EX53" s="1831">
        <v>1028029.9483418969</v>
      </c>
      <c r="EY53" s="1831">
        <v>1096365.4403091669</v>
      </c>
      <c r="EZ53" s="1831">
        <v>1453358.5870733429</v>
      </c>
      <c r="FA53" s="1831">
        <v>1740700.1919717877</v>
      </c>
      <c r="FB53" s="1831">
        <v>1692150.7859325265</v>
      </c>
      <c r="FC53" s="1831">
        <v>1853157.84943915</v>
      </c>
      <c r="FD53" s="1831">
        <v>2081176.4309557201</v>
      </c>
      <c r="FE53" s="1831">
        <v>2371032.6673157103</v>
      </c>
      <c r="FF53" s="1831">
        <v>2594362.5133466925</v>
      </c>
      <c r="FG53" s="1831">
        <v>2832323.1790207168</v>
      </c>
      <c r="FH53" s="1831">
        <v>3303913.4239174733</v>
      </c>
      <c r="FI53" s="1831">
        <v>6651231.7690473329</v>
      </c>
      <c r="FJ53" s="1831">
        <v>13178109.450384909</v>
      </c>
      <c r="FK53" s="1831">
        <v>12150500.072131012</v>
      </c>
      <c r="FL53" s="1831">
        <v>12522593.843184849</v>
      </c>
      <c r="FM53" s="1831">
        <v>14746268.27564339</v>
      </c>
      <c r="FN53" s="1831">
        <v>15543135.460622914</v>
      </c>
      <c r="FO53" s="1831">
        <v>16351245.25330027</v>
      </c>
      <c r="FP53" s="1831">
        <v>17550959.163198482</v>
      </c>
      <c r="FQ53" s="1831">
        <v>27433139.63979768</v>
      </c>
      <c r="FR53" s="1831">
        <v>37763111.417940833</v>
      </c>
      <c r="FS53" s="1831">
        <v>54658584.424604595</v>
      </c>
      <c r="FT53" s="1831">
        <v>35915.961927330522</v>
      </c>
      <c r="FU53" s="1831">
        <v>37368.646979909936</v>
      </c>
      <c r="FV53" s="1831">
        <v>38710.519242812181</v>
      </c>
      <c r="FW53" s="1831">
        <v>41742.42676800699</v>
      </c>
      <c r="FX53" s="1831">
        <v>42434.906622701004</v>
      </c>
      <c r="FY53" s="1831">
        <v>61611.721368150735</v>
      </c>
      <c r="FZ53" s="1831">
        <v>67635.335000391991</v>
      </c>
      <c r="GA53" s="1831">
        <v>65726.264945593139</v>
      </c>
      <c r="GB53" s="1831">
        <v>71536.87381922947</v>
      </c>
      <c r="GC53" s="1831">
        <v>70228.432673077376</v>
      </c>
      <c r="GD53" s="1831">
        <v>69326.092813992655</v>
      </c>
      <c r="GE53" s="1831">
        <v>74633.455067988369</v>
      </c>
      <c r="GF53" s="1831">
        <v>76668.539815665776</v>
      </c>
      <c r="GG53" s="1831">
        <v>81316.502345422094</v>
      </c>
      <c r="GH53" s="1831">
        <v>84216.034306215108</v>
      </c>
      <c r="GI53" s="1831">
        <v>83327.483306266877</v>
      </c>
      <c r="GJ53" s="1831">
        <v>84046.559523303848</v>
      </c>
      <c r="GK53" s="1831">
        <v>83971.860742983932</v>
      </c>
      <c r="GL53" s="1831">
        <v>88707.294301353264</v>
      </c>
      <c r="GM53" s="1831">
        <v>89504.291037932024</v>
      </c>
      <c r="GN53" s="1831">
        <v>91112.502099999998</v>
      </c>
      <c r="GO53" s="1831">
        <v>91160.808497063554</v>
      </c>
      <c r="GP53" s="1824">
        <v>94767.584852603075</v>
      </c>
      <c r="GQ53" s="1824">
        <v>101523.52631003331</v>
      </c>
      <c r="GR53" s="1800"/>
      <c r="GS53" s="1800"/>
      <c r="GT53" s="1800"/>
      <c r="GU53" s="1800"/>
      <c r="GV53" s="1800"/>
      <c r="GW53" s="1800"/>
      <c r="GX53" s="1800"/>
      <c r="GY53" s="1800"/>
      <c r="GZ53" s="1800"/>
      <c r="HA53" s="1800"/>
      <c r="HB53" s="1800"/>
      <c r="HC53" s="1800"/>
      <c r="HD53" s="1800"/>
      <c r="HE53" s="1800"/>
      <c r="HF53" s="1800"/>
      <c r="HG53" s="1800"/>
      <c r="HH53" s="1800"/>
    </row>
    <row r="54" spans="1:304" s="1791" customFormat="1" ht="15">
      <c r="A54" s="1790"/>
      <c r="B54" s="1780"/>
      <c r="C54" s="1827" t="s">
        <v>1808</v>
      </c>
      <c r="D54" s="1880"/>
      <c r="E54" s="1880"/>
      <c r="F54" s="1880"/>
      <c r="G54" s="1880"/>
      <c r="H54" s="1880"/>
      <c r="I54" s="1880"/>
      <c r="J54" s="1880"/>
      <c r="K54" s="1880"/>
      <c r="L54" s="1880"/>
      <c r="M54" s="1880"/>
      <c r="N54" s="1880"/>
      <c r="O54" s="1880"/>
      <c r="P54" s="1880"/>
      <c r="Q54" s="1880"/>
      <c r="R54" s="1880"/>
      <c r="S54" s="1880"/>
      <c r="T54" s="1880"/>
      <c r="U54" s="1880"/>
      <c r="V54" s="1880"/>
      <c r="W54" s="1880"/>
      <c r="X54" s="1880"/>
      <c r="Y54" s="1880"/>
      <c r="Z54" s="1880"/>
      <c r="AA54" s="1880"/>
      <c r="AB54" s="1880"/>
      <c r="AC54" s="1880"/>
      <c r="AD54" s="1880"/>
      <c r="AE54" s="1880"/>
      <c r="AF54" s="1880"/>
      <c r="AG54" s="1880"/>
      <c r="AH54" s="1880"/>
      <c r="AI54" s="1880"/>
      <c r="AJ54" s="1880"/>
      <c r="AK54" s="1880"/>
      <c r="AL54" s="1880"/>
      <c r="AM54" s="1880"/>
      <c r="AN54" s="1880"/>
      <c r="AO54" s="1880"/>
      <c r="AP54" s="1880"/>
      <c r="AQ54" s="1880"/>
      <c r="AR54" s="1880"/>
      <c r="AS54" s="1880"/>
      <c r="AT54" s="1880"/>
      <c r="AU54" s="1880"/>
      <c r="AV54" s="1880"/>
      <c r="AW54" s="1880"/>
      <c r="AX54" s="1880"/>
      <c r="AY54" s="1880"/>
      <c r="AZ54" s="1880"/>
      <c r="BA54" s="1880"/>
      <c r="BB54" s="1880"/>
      <c r="BC54" s="1880"/>
      <c r="BD54" s="1880"/>
      <c r="BE54" s="1880"/>
      <c r="BF54" s="1881"/>
      <c r="BG54" s="1881"/>
      <c r="BH54" s="1795"/>
      <c r="BI54" s="1881"/>
      <c r="BJ54" s="1881"/>
      <c r="BK54" s="1881"/>
      <c r="BL54" s="1881"/>
      <c r="BM54" s="1794"/>
      <c r="BN54" s="1794"/>
      <c r="BO54" s="1794"/>
      <c r="BP54" s="1881"/>
      <c r="BQ54" s="1794"/>
      <c r="BR54" s="1881"/>
      <c r="BS54" s="1794"/>
      <c r="BT54" s="1794"/>
      <c r="BU54" s="1795"/>
      <c r="BV54" s="1794"/>
      <c r="BW54" s="1795"/>
      <c r="BX54" s="1794"/>
      <c r="BY54" s="1795"/>
      <c r="BZ54" s="1794"/>
      <c r="CA54" s="1795"/>
      <c r="CB54" s="1794"/>
      <c r="CC54" s="1795"/>
      <c r="CD54" s="1794"/>
      <c r="CE54" s="1795"/>
      <c r="CF54" s="1794"/>
      <c r="CG54" s="1795"/>
      <c r="CH54" s="1794"/>
      <c r="CI54" s="1795"/>
      <c r="CJ54" s="1794"/>
      <c r="CK54" s="1795"/>
      <c r="CL54" s="1794"/>
      <c r="CM54" s="1795"/>
      <c r="CN54" s="1794"/>
      <c r="CO54" s="1795"/>
      <c r="CP54" s="1794"/>
      <c r="CQ54" s="1795"/>
      <c r="CR54" s="1794"/>
      <c r="CS54" s="1795"/>
      <c r="CT54" s="1794"/>
      <c r="CU54" s="1795"/>
      <c r="CV54" s="1794"/>
      <c r="CW54" s="1794"/>
      <c r="CX54" s="1794"/>
      <c r="CY54" s="1794"/>
      <c r="CZ54" s="1796"/>
      <c r="DA54" s="1794"/>
      <c r="DB54" s="1794"/>
      <c r="DC54" s="1794"/>
      <c r="DD54" s="1794"/>
      <c r="DE54" s="1794"/>
      <c r="DF54" s="1794">
        <v>149041.83605000007</v>
      </c>
      <c r="DG54" s="1794">
        <v>139613.33690000017</v>
      </c>
      <c r="DH54" s="1832">
        <v>343305</v>
      </c>
      <c r="DI54" s="1832">
        <v>418087.02</v>
      </c>
      <c r="DJ54" s="1832">
        <v>1190521.05</v>
      </c>
      <c r="DK54" s="1832">
        <v>1417836.22</v>
      </c>
      <c r="DL54" s="1832">
        <v>1753489.14</v>
      </c>
      <c r="DM54" s="1832">
        <v>3031536.97</v>
      </c>
      <c r="DN54" s="1832">
        <v>3887.7874100000004</v>
      </c>
      <c r="DO54" s="1832">
        <v>4049.1208799999999</v>
      </c>
      <c r="DP54" s="1832">
        <v>5737.7199825258522</v>
      </c>
      <c r="DQ54" s="1832">
        <v>9859.4842714359329</v>
      </c>
      <c r="DR54" s="1831">
        <v>11155.597089999999</v>
      </c>
      <c r="DS54" s="1831">
        <v>11472.035578327475</v>
      </c>
      <c r="DT54" s="1831">
        <v>11938.732844969831</v>
      </c>
      <c r="DU54" s="1831">
        <v>12458.349933320404</v>
      </c>
      <c r="DV54" s="1831">
        <v>12476.93490604</v>
      </c>
      <c r="DW54" s="1831">
        <v>20909.726917898966</v>
      </c>
      <c r="DX54" s="1831">
        <v>19463.088164240795</v>
      </c>
      <c r="DY54" s="1831">
        <v>24984.322480378687</v>
      </c>
      <c r="DZ54" s="1831">
        <v>57701.77514488891</v>
      </c>
      <c r="EA54" s="1831">
        <v>79076.606177417023</v>
      </c>
      <c r="EB54" s="1831">
        <v>82607.196156678372</v>
      </c>
      <c r="EC54" s="1831">
        <v>88430.395054882145</v>
      </c>
      <c r="ED54" s="1831">
        <v>91944.86415990087</v>
      </c>
      <c r="EE54" s="1831">
        <v>100147.09667337649</v>
      </c>
      <c r="EF54" s="1831">
        <v>102824.76267900222</v>
      </c>
      <c r="EG54" s="1831">
        <v>108386.21600170174</v>
      </c>
      <c r="EH54" s="1831">
        <v>109466.72850090513</v>
      </c>
      <c r="EI54" s="1831">
        <v>114435.61296658203</v>
      </c>
      <c r="EJ54" s="1831">
        <v>114435.61296658203</v>
      </c>
      <c r="EK54" s="1831">
        <v>114435.61296658203</v>
      </c>
      <c r="EL54" s="1831">
        <v>133608.09280637189</v>
      </c>
      <c r="EM54" s="1831">
        <v>141156.35996568971</v>
      </c>
      <c r="EN54" s="1831">
        <v>133760.2129614536</v>
      </c>
      <c r="EO54" s="1831">
        <v>151047.92551688175</v>
      </c>
      <c r="EP54" s="1831">
        <v>179306.27275054556</v>
      </c>
      <c r="EQ54" s="1831">
        <v>181546.29069272804</v>
      </c>
      <c r="ER54" s="1831">
        <v>210688.45316539661</v>
      </c>
      <c r="ES54" s="1831">
        <v>197673.91907008621</v>
      </c>
      <c r="ET54" s="1831">
        <v>225769.41182156274</v>
      </c>
      <c r="EU54" s="1831">
        <v>275160.38459043606</v>
      </c>
      <c r="EV54" s="1831">
        <v>301286.74533731997</v>
      </c>
      <c r="EW54" s="1831">
        <v>558605.26836913568</v>
      </c>
      <c r="EX54" s="1831">
        <v>657871.27995721577</v>
      </c>
      <c r="EY54" s="1831">
        <v>688801.1634151286</v>
      </c>
      <c r="EZ54" s="1831">
        <v>991050.82408639335</v>
      </c>
      <c r="FA54" s="1831">
        <v>1196071.6555847975</v>
      </c>
      <c r="FB54" s="1831">
        <v>1131156.9668153864</v>
      </c>
      <c r="FC54" s="1831">
        <v>1211583.9164222595</v>
      </c>
      <c r="FD54" s="1831">
        <v>1325367.1305129163</v>
      </c>
      <c r="FE54" s="1831">
        <v>1623313.5800182906</v>
      </c>
      <c r="FF54" s="1831">
        <v>1750982.0095401823</v>
      </c>
      <c r="FG54" s="1831">
        <v>1865387.1177758537</v>
      </c>
      <c r="FH54" s="1831">
        <v>2144912.8955693692</v>
      </c>
      <c r="FI54" s="1831">
        <v>5273965.9844754916</v>
      </c>
      <c r="FJ54" s="1831">
        <v>11634530.484568827</v>
      </c>
      <c r="FK54" s="1831">
        <v>10099327.960388275</v>
      </c>
      <c r="FL54" s="1831">
        <v>10172409.98427197</v>
      </c>
      <c r="FM54" s="1831">
        <v>12309119.479364438</v>
      </c>
      <c r="FN54" s="1831">
        <v>12388978.422262602</v>
      </c>
      <c r="FO54" s="1831">
        <v>12751597.340396041</v>
      </c>
      <c r="FP54" s="1831">
        <v>13391882.427592244</v>
      </c>
      <c r="FQ54" s="1831">
        <v>22891974.397197142</v>
      </c>
      <c r="FR54" s="1831">
        <v>32954377.682433758</v>
      </c>
      <c r="FS54" s="1831">
        <v>47588241.673506364</v>
      </c>
      <c r="FT54" s="1831">
        <v>29421.560867337295</v>
      </c>
      <c r="FU54" s="1831">
        <v>29788.818169940798</v>
      </c>
      <c r="FV54" s="1831">
        <v>30114.642502030489</v>
      </c>
      <c r="FW54" s="1831">
        <v>31415.685012565835</v>
      </c>
      <c r="FX54" s="1831">
        <v>31648.530176241034</v>
      </c>
      <c r="FY54" s="1831">
        <v>49660.323142594476</v>
      </c>
      <c r="FZ54" s="1831">
        <v>56662.042074299068</v>
      </c>
      <c r="GA54" s="1831">
        <v>54884.341247655277</v>
      </c>
      <c r="GB54" s="1831">
        <v>59157.868069316282</v>
      </c>
      <c r="GC54" s="1831">
        <v>58527.9567205895</v>
      </c>
      <c r="GD54" s="1831">
        <v>57270.326388970112</v>
      </c>
      <c r="GE54" s="1831">
        <v>62418.688192412315</v>
      </c>
      <c r="GF54" s="1831">
        <v>63622.764247066625</v>
      </c>
      <c r="GG54" s="1831">
        <v>66516.873211741695</v>
      </c>
      <c r="GH54" s="1831">
        <v>70151.596795272912</v>
      </c>
      <c r="GI54" s="1831">
        <v>69751.551920359299</v>
      </c>
      <c r="GJ54" s="1831">
        <v>70659.662881049735</v>
      </c>
      <c r="GK54" s="1831">
        <v>70517.624933542407</v>
      </c>
      <c r="GL54" s="1831">
        <v>74233.878395408654</v>
      </c>
      <c r="GM54" s="1831">
        <v>74105.684325803159</v>
      </c>
      <c r="GN54" s="1831">
        <v>73823.31508</v>
      </c>
      <c r="GO54" s="1831">
        <v>75465.389291330546</v>
      </c>
      <c r="GP54" s="1831">
        <v>77304.414751699995</v>
      </c>
      <c r="GQ54" s="1831">
        <v>82744.838798694895</v>
      </c>
      <c r="GR54" s="1800"/>
      <c r="GS54" s="1800"/>
      <c r="GT54" s="1800"/>
      <c r="GU54" s="1800"/>
      <c r="GV54" s="1800"/>
      <c r="GW54" s="1800"/>
      <c r="GX54" s="1800"/>
      <c r="GY54" s="1800"/>
      <c r="GZ54" s="1800"/>
      <c r="HA54" s="1800"/>
      <c r="HB54" s="1800"/>
      <c r="HC54" s="1800"/>
      <c r="HD54" s="1800"/>
      <c r="HE54" s="1800"/>
      <c r="HF54" s="1800"/>
      <c r="HG54" s="1800"/>
      <c r="HH54" s="1800"/>
    </row>
    <row r="55" spans="1:304" s="1791" customFormat="1" ht="15.75" customHeight="1">
      <c r="A55" s="1790"/>
      <c r="C55" s="1884" t="s">
        <v>1828</v>
      </c>
      <c r="D55" s="1885">
        <v>207232.61622000003</v>
      </c>
      <c r="E55" s="1885">
        <v>0</v>
      </c>
      <c r="F55" s="1885">
        <v>0</v>
      </c>
      <c r="G55" s="1885">
        <v>0</v>
      </c>
      <c r="H55" s="1885">
        <v>0</v>
      </c>
      <c r="I55" s="1885">
        <v>0</v>
      </c>
      <c r="J55" s="1885">
        <v>0</v>
      </c>
      <c r="K55" s="1885">
        <v>0</v>
      </c>
      <c r="L55" s="1885">
        <v>0</v>
      </c>
      <c r="M55" s="1885">
        <v>0</v>
      </c>
      <c r="N55" s="1885">
        <v>0</v>
      </c>
      <c r="O55" s="1885">
        <v>0</v>
      </c>
      <c r="P55" s="1885">
        <v>590236.95410999993</v>
      </c>
      <c r="Q55" s="1885">
        <v>0</v>
      </c>
      <c r="R55" s="1885">
        <v>0</v>
      </c>
      <c r="S55" s="1885">
        <v>0</v>
      </c>
      <c r="T55" s="1885">
        <v>0</v>
      </c>
      <c r="U55" s="1885">
        <v>0</v>
      </c>
      <c r="V55" s="1885">
        <v>0</v>
      </c>
      <c r="W55" s="1885">
        <v>0</v>
      </c>
      <c r="X55" s="1885">
        <v>0</v>
      </c>
      <c r="Y55" s="1885">
        <v>0</v>
      </c>
      <c r="Z55" s="1885">
        <v>0</v>
      </c>
      <c r="AA55" s="1885">
        <v>0</v>
      </c>
      <c r="AB55" s="1885">
        <v>860052.97832999995</v>
      </c>
      <c r="AC55" s="1885">
        <v>0</v>
      </c>
      <c r="AD55" s="1885">
        <v>0</v>
      </c>
      <c r="AE55" s="1885">
        <v>0</v>
      </c>
      <c r="AF55" s="1885">
        <v>0</v>
      </c>
      <c r="AG55" s="1885">
        <v>0</v>
      </c>
      <c r="AH55" s="1885">
        <v>0</v>
      </c>
      <c r="AI55" s="1885">
        <v>0</v>
      </c>
      <c r="AJ55" s="1885">
        <v>0</v>
      </c>
      <c r="AK55" s="1885">
        <v>0</v>
      </c>
      <c r="AL55" s="1885">
        <v>0</v>
      </c>
      <c r="AM55" s="1885">
        <v>0</v>
      </c>
      <c r="AN55" s="1885">
        <v>1231486.9340900001</v>
      </c>
      <c r="AO55" s="1885">
        <v>1284405.2255617415</v>
      </c>
      <c r="AP55" s="1885">
        <v>1323684.0765849617</v>
      </c>
      <c r="AQ55" s="1885">
        <v>1311414.9936359976</v>
      </c>
      <c r="AR55" s="1885">
        <v>1369116.5324499998</v>
      </c>
      <c r="AS55" s="1885">
        <v>1403649.86696</v>
      </c>
      <c r="AT55" s="1885">
        <v>1268086.0655400001</v>
      </c>
      <c r="AU55" s="1885">
        <v>1260161.3454900002</v>
      </c>
      <c r="AV55" s="1885">
        <v>1256010.06779</v>
      </c>
      <c r="AW55" s="1885">
        <v>1273988.2389099998</v>
      </c>
      <c r="AX55" s="1885">
        <v>1319575.51938</v>
      </c>
      <c r="AY55" s="1885">
        <v>1298377.2768999999</v>
      </c>
      <c r="AZ55" s="1885">
        <v>1327429.6183199999</v>
      </c>
      <c r="BA55" s="1885">
        <v>1243685.4228317414</v>
      </c>
      <c r="BB55" s="1885">
        <v>1405753.2465149616</v>
      </c>
      <c r="BC55" s="1885">
        <v>1416996.00302599</v>
      </c>
      <c r="BD55" s="1885">
        <v>1411760.519686</v>
      </c>
      <c r="BE55" s="1885">
        <v>1464490.3058199999</v>
      </c>
      <c r="BF55" s="1837">
        <v>1482025.79807</v>
      </c>
      <c r="BG55" s="1837">
        <v>1522316.28198</v>
      </c>
      <c r="BH55" s="1837">
        <v>1517545.6920400001</v>
      </c>
      <c r="BI55" s="1837">
        <v>1550035.2644100003</v>
      </c>
      <c r="BJ55" s="1837">
        <v>1597497.5536500001</v>
      </c>
      <c r="BK55" s="1837">
        <v>1533315.0241</v>
      </c>
      <c r="BL55" s="1837">
        <v>1532981.9132699999</v>
      </c>
      <c r="BM55" s="1831">
        <v>1644848.7304199999</v>
      </c>
      <c r="BN55" s="1831">
        <v>1652136.0730399999</v>
      </c>
      <c r="BO55" s="1831">
        <v>1589735.57259</v>
      </c>
      <c r="BP55" s="1837">
        <v>1669572.1457499999</v>
      </c>
      <c r="BQ55" s="1831">
        <v>1670671.83363</v>
      </c>
      <c r="BR55" s="1837">
        <v>1677687.7592279715</v>
      </c>
      <c r="BS55" s="1831">
        <v>1703195.2389700001</v>
      </c>
      <c r="BT55" s="1831">
        <v>1570683.8292399999</v>
      </c>
      <c r="BU55" s="1830">
        <v>1659968.9413099997</v>
      </c>
      <c r="BV55" s="1831">
        <v>1692858.1395</v>
      </c>
      <c r="BW55" s="1830">
        <v>1595143.6244713073</v>
      </c>
      <c r="BX55" s="1831">
        <v>1632979.6455899999</v>
      </c>
      <c r="BY55" s="1830">
        <v>1536510.4225135406</v>
      </c>
      <c r="BZ55" s="1831">
        <v>1552889.3436820011</v>
      </c>
      <c r="CA55" s="1830">
        <v>1592367.824137053</v>
      </c>
      <c r="CB55" s="1831">
        <v>1568590.34369</v>
      </c>
      <c r="CC55" s="1830">
        <v>1559472.5429100001</v>
      </c>
      <c r="CD55" s="1831">
        <v>1569208.7216243721</v>
      </c>
      <c r="CE55" s="1830">
        <v>1517709.3323732587</v>
      </c>
      <c r="CF55" s="1831">
        <v>1553347.6952441088</v>
      </c>
      <c r="CG55" s="1830">
        <v>1534910.4488900001</v>
      </c>
      <c r="CH55" s="1831">
        <v>1508943.18824</v>
      </c>
      <c r="CI55" s="1830">
        <v>1467582.0048300002</v>
      </c>
      <c r="CJ55" s="1831">
        <v>1471657.1875800001</v>
      </c>
      <c r="CK55" s="1830">
        <v>1544945.6556599999</v>
      </c>
      <c r="CL55" s="1831">
        <v>1552644.5588400001</v>
      </c>
      <c r="CM55" s="1830">
        <v>1529856.97624</v>
      </c>
      <c r="CN55" s="1831">
        <v>1530705.5772899999</v>
      </c>
      <c r="CO55" s="1830">
        <v>1558418.0792113403</v>
      </c>
      <c r="CP55" s="1831">
        <v>1538865.5222399971</v>
      </c>
      <c r="CQ55" s="1830">
        <v>1600104.7615399999</v>
      </c>
      <c r="CR55" s="1831">
        <v>1604901.4419896626</v>
      </c>
      <c r="CS55" s="1830">
        <v>1571434.6816099999</v>
      </c>
      <c r="CT55" s="1831">
        <v>1460819.3427710738</v>
      </c>
      <c r="CU55" s="1830">
        <v>1450191.3213961008</v>
      </c>
      <c r="CV55" s="1831">
        <v>1401725.0353067764</v>
      </c>
      <c r="CW55" s="1831">
        <v>1453958.8878500001</v>
      </c>
      <c r="CX55" s="1831">
        <v>1458797.1622431963</v>
      </c>
      <c r="CY55" s="1831">
        <v>1490952.4305724716</v>
      </c>
      <c r="CZ55" s="1832">
        <v>1374640.4838700001</v>
      </c>
      <c r="DA55" s="1831">
        <v>1442460.9526000002</v>
      </c>
      <c r="DB55" s="1831">
        <v>1459140.3670099999</v>
      </c>
      <c r="DC55" s="1831">
        <v>1501520.76666</v>
      </c>
      <c r="DD55" s="1831">
        <v>1524244.02838</v>
      </c>
      <c r="DE55" s="1831">
        <v>1488981.2355299999</v>
      </c>
      <c r="DF55" s="1831">
        <v>1427834.3849499999</v>
      </c>
      <c r="DG55" s="1794">
        <v>1430427.1657451158</v>
      </c>
      <c r="DH55" s="1832">
        <v>1508902.47</v>
      </c>
      <c r="DI55" s="1886">
        <v>1466797.51</v>
      </c>
      <c r="DJ55" s="1886">
        <v>1473224.43</v>
      </c>
      <c r="DK55" s="1886">
        <v>1437053.15</v>
      </c>
      <c r="DL55" s="1886">
        <v>1487637.39</v>
      </c>
      <c r="DM55" s="1886">
        <v>1611815.34</v>
      </c>
      <c r="DN55" s="1886">
        <v>1428.88689</v>
      </c>
      <c r="DO55" s="1887">
        <v>1640.84654</v>
      </c>
      <c r="DP55" s="1888">
        <v>1619.77577</v>
      </c>
      <c r="DQ55" s="1888">
        <v>1662.9562599999999</v>
      </c>
      <c r="DR55" s="1888">
        <v>1854.2941899999998</v>
      </c>
      <c r="DS55" s="1888">
        <v>1835.7308519844571</v>
      </c>
      <c r="DT55" s="1888">
        <v>1887.9248314499998</v>
      </c>
      <c r="DU55" s="1888">
        <v>2026.5992831868866</v>
      </c>
      <c r="DV55" s="1888">
        <v>2194.3130719800001</v>
      </c>
      <c r="DW55" s="1888">
        <v>2351.9908543032061</v>
      </c>
      <c r="DX55" s="1888">
        <v>2522.855177895241</v>
      </c>
      <c r="DY55" s="1888">
        <v>2842.7822232968174</v>
      </c>
      <c r="DZ55" s="1888">
        <v>4017.6953878751806</v>
      </c>
      <c r="EA55" s="1888">
        <v>6047.1538797460034</v>
      </c>
      <c r="EB55" s="1888">
        <v>5431.611261237329</v>
      </c>
      <c r="EC55" s="1888">
        <v>6935.4335848394257</v>
      </c>
      <c r="ED55" s="1888">
        <v>8397.1391101185072</v>
      </c>
      <c r="EE55" s="1888">
        <v>8997.8135045585004</v>
      </c>
      <c r="EF55" s="1888">
        <v>9906.8446986175459</v>
      </c>
      <c r="EG55" s="1888">
        <v>11351.477366733034</v>
      </c>
      <c r="EH55" s="1888">
        <v>13946.713282519944</v>
      </c>
      <c r="EI55" s="1888">
        <v>14168.053705195844</v>
      </c>
      <c r="EJ55" s="1888">
        <v>14168.053705195844</v>
      </c>
      <c r="EK55" s="1888">
        <v>14168.053705195844</v>
      </c>
      <c r="EL55" s="1888">
        <v>21395.598036236683</v>
      </c>
      <c r="EM55" s="1888">
        <v>23035.262455956214</v>
      </c>
      <c r="EN55" s="1888">
        <v>27051.555671458958</v>
      </c>
      <c r="EO55" s="1888">
        <v>26380.655247103423</v>
      </c>
      <c r="EP55" s="1888">
        <v>27904.75722719208</v>
      </c>
      <c r="EQ55" s="1888">
        <v>33209.817651266043</v>
      </c>
      <c r="ER55" s="1888">
        <v>37402.963799109784</v>
      </c>
      <c r="ES55" s="1888">
        <v>39287.825081495022</v>
      </c>
      <c r="ET55" s="1888">
        <v>47514.738374030931</v>
      </c>
      <c r="EU55" s="1888">
        <v>54149.202919727046</v>
      </c>
      <c r="EV55" s="1888">
        <v>52644.036059246151</v>
      </c>
      <c r="EW55" s="1888">
        <v>69998.821827029664</v>
      </c>
      <c r="EX55" s="1888">
        <v>80890.86360452899</v>
      </c>
      <c r="EY55" s="1888">
        <v>94202.100472822363</v>
      </c>
      <c r="EZ55" s="1888">
        <v>134172.52907189581</v>
      </c>
      <c r="FA55" s="1888">
        <v>157067.99275536256</v>
      </c>
      <c r="FB55" s="1888">
        <v>166451.24586892247</v>
      </c>
      <c r="FC55" s="1888">
        <v>189198.13764665043</v>
      </c>
      <c r="FD55" s="1888">
        <v>233411.78044434413</v>
      </c>
      <c r="FE55" s="1888">
        <v>275038.71131642075</v>
      </c>
      <c r="FF55" s="1888">
        <v>293774.25116779929</v>
      </c>
      <c r="FG55" s="1888">
        <v>332735.49602960877</v>
      </c>
      <c r="FH55" s="1888">
        <v>268888.35723248543</v>
      </c>
      <c r="FI55" s="1888">
        <v>555305.758745678</v>
      </c>
      <c r="FJ55" s="1888">
        <v>1066573.3121500695</v>
      </c>
      <c r="FK55" s="1888">
        <v>824657.97062827903</v>
      </c>
      <c r="FL55" s="1888">
        <v>860202.04880106775</v>
      </c>
      <c r="FM55" s="1888">
        <v>945509.71096828941</v>
      </c>
      <c r="FN55" s="1888">
        <v>1187384.0454334903</v>
      </c>
      <c r="FO55" s="1888">
        <v>1239087.7893155389</v>
      </c>
      <c r="FP55" s="1888">
        <v>1287203.9626698741</v>
      </c>
      <c r="FQ55" s="1888">
        <v>1749790.4641849191</v>
      </c>
      <c r="FR55" s="1888">
        <v>2805565.7093946999</v>
      </c>
      <c r="FS55" s="1888">
        <v>4455813.2583340742</v>
      </c>
      <c r="FT55" s="1888">
        <v>2705.4791479255273</v>
      </c>
      <c r="FU55" s="1888">
        <v>3276.4583221661137</v>
      </c>
      <c r="FV55" s="1888">
        <v>3820.4508021199013</v>
      </c>
      <c r="FW55" s="1888">
        <v>3890.2924046065332</v>
      </c>
      <c r="FX55" s="1888">
        <v>3878.3059095976064</v>
      </c>
      <c r="FY55" s="1888">
        <v>4343.283284479995</v>
      </c>
      <c r="FZ55" s="1888">
        <v>6796.0650150320571</v>
      </c>
      <c r="GA55" s="1888">
        <v>5831.6206453721461</v>
      </c>
      <c r="GB55" s="1888">
        <v>6116.8253305084636</v>
      </c>
      <c r="GC55" s="1888">
        <v>6724.4903330987381</v>
      </c>
      <c r="GD55" s="1888">
        <v>7797.2339931512224</v>
      </c>
      <c r="GE55" s="1888">
        <v>7273.4354127570386</v>
      </c>
      <c r="GF55" s="1888">
        <v>8906.0173604341926</v>
      </c>
      <c r="GG55" s="1888">
        <v>10202.825496689362</v>
      </c>
      <c r="GH55" s="1888">
        <v>11180.204396074527</v>
      </c>
      <c r="GI55" s="1888">
        <v>10986.713030372535</v>
      </c>
      <c r="GJ55" s="1888">
        <v>12651.425126086182</v>
      </c>
      <c r="GK55" s="1888">
        <v>13338.888994693109</v>
      </c>
      <c r="GL55" s="1888">
        <v>14616.089849246648</v>
      </c>
      <c r="GM55" s="1888">
        <v>14059.926567589804</v>
      </c>
      <c r="GN55" s="1888">
        <v>15769.313410000001</v>
      </c>
      <c r="GO55" s="1888">
        <v>15992.2193048711</v>
      </c>
      <c r="GP55" s="1831">
        <v>16398.260055392046</v>
      </c>
      <c r="GQ55" s="1831">
        <v>16778.193481561055</v>
      </c>
      <c r="GR55" s="1800"/>
      <c r="GS55" s="1800"/>
      <c r="GT55" s="1800"/>
      <c r="GU55" s="1800"/>
      <c r="GV55" s="1800"/>
      <c r="GW55" s="1800"/>
      <c r="GX55" s="1800"/>
      <c r="GY55" s="1800"/>
      <c r="GZ55" s="1800"/>
      <c r="HA55" s="1800"/>
      <c r="HB55" s="1800"/>
      <c r="HC55" s="1800"/>
      <c r="HD55" s="1800"/>
      <c r="HE55" s="1800"/>
      <c r="HF55" s="1800"/>
      <c r="HG55" s="1800"/>
      <c r="HH55" s="1800"/>
    </row>
    <row r="56" spans="1:304" s="1791" customFormat="1" ht="15.75" customHeight="1">
      <c r="A56" s="1790"/>
      <c r="C56" s="1884" t="s">
        <v>1808</v>
      </c>
      <c r="D56" s="1885"/>
      <c r="E56" s="1885"/>
      <c r="F56" s="1885"/>
      <c r="G56" s="1885"/>
      <c r="H56" s="1885"/>
      <c r="I56" s="1885"/>
      <c r="J56" s="1885"/>
      <c r="K56" s="1885"/>
      <c r="L56" s="1885"/>
      <c r="M56" s="1885"/>
      <c r="N56" s="1885"/>
      <c r="O56" s="1885"/>
      <c r="P56" s="1885"/>
      <c r="Q56" s="1885"/>
      <c r="R56" s="1885"/>
      <c r="S56" s="1885"/>
      <c r="T56" s="1885"/>
      <c r="U56" s="1885"/>
      <c r="V56" s="1885"/>
      <c r="W56" s="1885"/>
      <c r="X56" s="1885"/>
      <c r="Y56" s="1885"/>
      <c r="Z56" s="1885"/>
      <c r="AA56" s="1885"/>
      <c r="AB56" s="1885"/>
      <c r="AC56" s="1885"/>
      <c r="AD56" s="1885"/>
      <c r="AE56" s="1885"/>
      <c r="AF56" s="1885"/>
      <c r="AG56" s="1885"/>
      <c r="AH56" s="1885"/>
      <c r="AI56" s="1885"/>
      <c r="AJ56" s="1885"/>
      <c r="AK56" s="1885"/>
      <c r="AL56" s="1885"/>
      <c r="AM56" s="1885"/>
      <c r="AN56" s="1885"/>
      <c r="AO56" s="1885"/>
      <c r="AP56" s="1885"/>
      <c r="AQ56" s="1885"/>
      <c r="AR56" s="1885"/>
      <c r="AS56" s="1885"/>
      <c r="AT56" s="1885"/>
      <c r="AU56" s="1885"/>
      <c r="AV56" s="1885"/>
      <c r="AW56" s="1885"/>
      <c r="AX56" s="1885"/>
      <c r="AY56" s="1885"/>
      <c r="AZ56" s="1885"/>
      <c r="BA56" s="1885"/>
      <c r="BB56" s="1885"/>
      <c r="BC56" s="1885"/>
      <c r="BD56" s="1885"/>
      <c r="BE56" s="1885"/>
      <c r="BF56" s="1837"/>
      <c r="BG56" s="1837"/>
      <c r="BH56" s="1837"/>
      <c r="BI56" s="1837"/>
      <c r="BJ56" s="1837"/>
      <c r="BK56" s="1837"/>
      <c r="BL56" s="1837"/>
      <c r="BM56" s="1831"/>
      <c r="BN56" s="1831"/>
      <c r="BO56" s="1831"/>
      <c r="BP56" s="1837"/>
      <c r="BQ56" s="1831"/>
      <c r="BR56" s="1837"/>
      <c r="BS56" s="1831"/>
      <c r="BT56" s="1831"/>
      <c r="BU56" s="1830"/>
      <c r="BV56" s="1831"/>
      <c r="BW56" s="1830"/>
      <c r="BX56" s="1831"/>
      <c r="BY56" s="1830"/>
      <c r="BZ56" s="1831"/>
      <c r="CA56" s="1830"/>
      <c r="CB56" s="1831"/>
      <c r="CC56" s="1830"/>
      <c r="CD56" s="1831"/>
      <c r="CE56" s="1830"/>
      <c r="CF56" s="1831"/>
      <c r="CG56" s="1830"/>
      <c r="CH56" s="1831"/>
      <c r="CI56" s="1830"/>
      <c r="CJ56" s="1831"/>
      <c r="CK56" s="1830"/>
      <c r="CL56" s="1831"/>
      <c r="CM56" s="1830"/>
      <c r="CN56" s="1831"/>
      <c r="CO56" s="1830"/>
      <c r="CP56" s="1831"/>
      <c r="CQ56" s="1830"/>
      <c r="CR56" s="1831"/>
      <c r="CS56" s="1830"/>
      <c r="CT56" s="1831"/>
      <c r="CU56" s="1830"/>
      <c r="CV56" s="1831"/>
      <c r="CW56" s="1831"/>
      <c r="CX56" s="1831"/>
      <c r="CY56" s="1831"/>
      <c r="CZ56" s="1832"/>
      <c r="DA56" s="1831"/>
      <c r="DB56" s="1831"/>
      <c r="DC56" s="1831"/>
      <c r="DD56" s="1831"/>
      <c r="DE56" s="1831"/>
      <c r="DF56" s="1831"/>
      <c r="DG56" s="1794"/>
      <c r="DH56" s="1832"/>
      <c r="DI56" s="1886"/>
      <c r="DJ56" s="1886"/>
      <c r="DK56" s="1886"/>
      <c r="DL56" s="1886"/>
      <c r="DM56" s="1886"/>
      <c r="DN56" s="1886">
        <v>0</v>
      </c>
      <c r="DO56" s="1887">
        <v>0</v>
      </c>
      <c r="DP56" s="1888">
        <v>0</v>
      </c>
      <c r="DQ56" s="1888">
        <v>0</v>
      </c>
      <c r="DR56" s="1888">
        <v>0</v>
      </c>
      <c r="DS56" s="1888">
        <v>0</v>
      </c>
      <c r="DT56" s="1888">
        <v>0</v>
      </c>
      <c r="DU56" s="1888">
        <v>0</v>
      </c>
      <c r="DV56" s="1888">
        <v>0</v>
      </c>
      <c r="DW56" s="1888">
        <v>0</v>
      </c>
      <c r="DX56" s="1888">
        <v>0</v>
      </c>
      <c r="DY56" s="1888">
        <v>0</v>
      </c>
      <c r="DZ56" s="1888">
        <v>0</v>
      </c>
      <c r="EA56" s="1888">
        <v>0</v>
      </c>
      <c r="EB56" s="1888">
        <v>0</v>
      </c>
      <c r="EC56" s="1888">
        <v>0</v>
      </c>
      <c r="ED56" s="1888">
        <v>0</v>
      </c>
      <c r="EE56" s="1888">
        <v>0</v>
      </c>
      <c r="EF56" s="1888">
        <v>0</v>
      </c>
      <c r="EG56" s="1888">
        <v>0</v>
      </c>
      <c r="EH56" s="1888">
        <v>0</v>
      </c>
      <c r="EI56" s="1888">
        <v>0</v>
      </c>
      <c r="EJ56" s="1888">
        <v>0</v>
      </c>
      <c r="EK56" s="1888">
        <v>0</v>
      </c>
      <c r="EL56" s="1888">
        <v>0</v>
      </c>
      <c r="EM56" s="1888">
        <v>0</v>
      </c>
      <c r="EN56" s="1888">
        <v>0</v>
      </c>
      <c r="EO56" s="1888">
        <v>0</v>
      </c>
      <c r="EP56" s="1888">
        <v>0</v>
      </c>
      <c r="EQ56" s="1888">
        <v>0</v>
      </c>
      <c r="ER56" s="1888">
        <v>10530.71284169574</v>
      </c>
      <c r="ES56" s="1888">
        <v>11181.701365020122</v>
      </c>
      <c r="ET56" s="1888">
        <v>12055.015563636154</v>
      </c>
      <c r="EU56" s="1888">
        <v>17559.809419683534</v>
      </c>
      <c r="EV56" s="1888">
        <v>19573.678664241495</v>
      </c>
      <c r="EW56" s="1888">
        <v>35276.909121244236</v>
      </c>
      <c r="EX56" s="1888">
        <v>43186.748156569403</v>
      </c>
      <c r="EY56" s="1888">
        <v>51808.901215779981</v>
      </c>
      <c r="EZ56" s="1888">
        <v>79027.794713865005</v>
      </c>
      <c r="FA56" s="1888">
        <v>77583.912706827381</v>
      </c>
      <c r="FB56" s="1888">
        <v>97520.415665968423</v>
      </c>
      <c r="FC56" s="1888">
        <v>115079.59363279055</v>
      </c>
      <c r="FD56" s="1888">
        <v>121810.43221088288</v>
      </c>
      <c r="FE56" s="1888">
        <v>159977.07622258228</v>
      </c>
      <c r="FF56" s="1888">
        <v>193826.99654472142</v>
      </c>
      <c r="FG56" s="1888">
        <v>204002.07962230875</v>
      </c>
      <c r="FH56" s="1888">
        <v>140843.18568541127</v>
      </c>
      <c r="FI56" s="1888">
        <v>366430.90451890876</v>
      </c>
      <c r="FJ56" s="1888">
        <v>852167.65454095101</v>
      </c>
      <c r="FK56" s="1888">
        <v>616409.10841703776</v>
      </c>
      <c r="FL56" s="1888">
        <v>586082.87201788311</v>
      </c>
      <c r="FM56" s="1888">
        <v>715202.14951310074</v>
      </c>
      <c r="FN56" s="1888">
        <v>865876.02852321579</v>
      </c>
      <c r="FO56" s="1888">
        <v>823225.16091131454</v>
      </c>
      <c r="FP56" s="1888">
        <v>878430.92878743715</v>
      </c>
      <c r="FQ56" s="1888">
        <v>1378784.6275423176</v>
      </c>
      <c r="FR56" s="1888">
        <v>2089992.4367869592</v>
      </c>
      <c r="FS56" s="1888">
        <v>3750078.066251148</v>
      </c>
      <c r="FT56" s="1888">
        <v>2426.6382682924982</v>
      </c>
      <c r="FU56" s="1888">
        <v>2953.2251253389068</v>
      </c>
      <c r="FV56" s="1888">
        <v>3343.1351740279515</v>
      </c>
      <c r="FW56" s="1888">
        <v>3425.7303997597619</v>
      </c>
      <c r="FX56" s="1888">
        <v>3030.905185744904</v>
      </c>
      <c r="FY56" s="1888">
        <v>3929.1967824221738</v>
      </c>
      <c r="FZ56" s="1888">
        <v>6263.2843670017564</v>
      </c>
      <c r="GA56" s="1888">
        <v>4568.4636522173696</v>
      </c>
      <c r="GB56" s="1888">
        <v>5140.6641390269824</v>
      </c>
      <c r="GC56" s="1888">
        <v>5707.4540656605141</v>
      </c>
      <c r="GD56" s="1888">
        <v>6566.8823192143627</v>
      </c>
      <c r="GE56" s="1888">
        <v>6058.373464242698</v>
      </c>
      <c r="GF56" s="1888">
        <v>7683.2531101879404</v>
      </c>
      <c r="GG56" s="1888">
        <v>8760.6619195781441</v>
      </c>
      <c r="GH56" s="1888">
        <v>9667.6219558078392</v>
      </c>
      <c r="GI56" s="1888">
        <v>9240.6332407439895</v>
      </c>
      <c r="GJ56" s="1888">
        <v>10635.965844520573</v>
      </c>
      <c r="GK56" s="1888">
        <v>11472.649550103582</v>
      </c>
      <c r="GL56" s="1888">
        <v>12501.153226618346</v>
      </c>
      <c r="GM56" s="1888">
        <v>11969.625047380421</v>
      </c>
      <c r="GN56" s="1888">
        <v>13434.262720000001</v>
      </c>
      <c r="GO56" s="1888">
        <v>13594.655368979473</v>
      </c>
      <c r="GP56" s="1888">
        <v>14194.085218781549</v>
      </c>
      <c r="GQ56" s="1888">
        <v>14043.032732386373</v>
      </c>
      <c r="GR56" s="1800"/>
      <c r="GS56" s="1800"/>
      <c r="GT56" s="1800"/>
      <c r="GU56" s="1800"/>
      <c r="GV56" s="1800"/>
      <c r="GW56" s="1800"/>
      <c r="GX56" s="1800"/>
      <c r="GY56" s="1800"/>
      <c r="GZ56" s="1800"/>
      <c r="HA56" s="1800"/>
      <c r="HB56" s="1800"/>
      <c r="HC56" s="1800"/>
      <c r="HD56" s="1800"/>
      <c r="HE56" s="1800"/>
      <c r="HF56" s="1800"/>
      <c r="HG56" s="1800"/>
      <c r="HH56" s="1800"/>
    </row>
    <row r="57" spans="1:304" s="1781" customFormat="1" ht="15">
      <c r="A57" s="1819"/>
      <c r="C57" s="1865" t="s">
        <v>1789</v>
      </c>
      <c r="D57" s="1877">
        <v>516.32000000000005</v>
      </c>
      <c r="E57" s="1823">
        <v>0</v>
      </c>
      <c r="F57" s="1823">
        <v>0</v>
      </c>
      <c r="G57" s="1823">
        <v>0</v>
      </c>
      <c r="H57" s="1823">
        <v>0</v>
      </c>
      <c r="I57" s="1823">
        <v>0</v>
      </c>
      <c r="J57" s="1823">
        <v>0</v>
      </c>
      <c r="K57" s="1823">
        <v>0</v>
      </c>
      <c r="L57" s="1823">
        <v>0</v>
      </c>
      <c r="M57" s="1823">
        <v>0</v>
      </c>
      <c r="N57" s="1823">
        <v>0</v>
      </c>
      <c r="O57" s="1823">
        <v>0</v>
      </c>
      <c r="P57" s="1823">
        <v>55848.179409999997</v>
      </c>
      <c r="Q57" s="1823">
        <v>0</v>
      </c>
      <c r="R57" s="1823">
        <v>0</v>
      </c>
      <c r="S57" s="1823">
        <v>0</v>
      </c>
      <c r="T57" s="1823">
        <v>0</v>
      </c>
      <c r="U57" s="1823">
        <v>0</v>
      </c>
      <c r="V57" s="1823">
        <v>0</v>
      </c>
      <c r="W57" s="1823">
        <v>0</v>
      </c>
      <c r="X57" s="1823">
        <v>0</v>
      </c>
      <c r="Y57" s="1823">
        <v>0</v>
      </c>
      <c r="Z57" s="1823">
        <v>0</v>
      </c>
      <c r="AA57" s="1823">
        <v>0</v>
      </c>
      <c r="AB57" s="1823">
        <v>57954.248829999997</v>
      </c>
      <c r="AC57" s="1823">
        <v>0</v>
      </c>
      <c r="AD57" s="1823">
        <v>0</v>
      </c>
      <c r="AE57" s="1823">
        <v>0</v>
      </c>
      <c r="AF57" s="1823">
        <v>0</v>
      </c>
      <c r="AG57" s="1823">
        <v>0</v>
      </c>
      <c r="AH57" s="1823">
        <v>0</v>
      </c>
      <c r="AI57" s="1823">
        <v>0</v>
      </c>
      <c r="AJ57" s="1823">
        <v>0</v>
      </c>
      <c r="AK57" s="1823">
        <v>0</v>
      </c>
      <c r="AL57" s="1823">
        <v>0</v>
      </c>
      <c r="AM57" s="1823">
        <v>0</v>
      </c>
      <c r="AN57" s="1823">
        <v>55930.968609999996</v>
      </c>
      <c r="AO57" s="1823">
        <v>60846.852809999997</v>
      </c>
      <c r="AP57" s="1823">
        <v>68102.376409999997</v>
      </c>
      <c r="AQ57" s="1823">
        <v>71837.796530000007</v>
      </c>
      <c r="AR57" s="1823">
        <v>70264.941930000001</v>
      </c>
      <c r="AS57" s="1823">
        <v>80817.681290000008</v>
      </c>
      <c r="AT57" s="1823">
        <v>85333.325599999996</v>
      </c>
      <c r="AU57" s="1823">
        <v>81931.802530000001</v>
      </c>
      <c r="AV57" s="1823">
        <v>83758.893780000013</v>
      </c>
      <c r="AW57" s="1823">
        <v>79868.510110000003</v>
      </c>
      <c r="AX57" s="1823">
        <v>83489.022729999997</v>
      </c>
      <c r="AY57" s="1823">
        <v>85593.831359999996</v>
      </c>
      <c r="AZ57" s="1823">
        <v>82609.894159999996</v>
      </c>
      <c r="BA57" s="1823">
        <v>82700.526949999999</v>
      </c>
      <c r="BB57" s="1823">
        <v>93430.392359999998</v>
      </c>
      <c r="BC57" s="1823">
        <v>86197.145580000011</v>
      </c>
      <c r="BD57" s="1823">
        <v>88153.471549999987</v>
      </c>
      <c r="BE57" s="1823">
        <v>99286.07733</v>
      </c>
      <c r="BF57" s="1823">
        <v>104168.50122000001</v>
      </c>
      <c r="BG57" s="1823">
        <v>97614.379030000011</v>
      </c>
      <c r="BH57" s="1823">
        <v>110370.48507</v>
      </c>
      <c r="BI57" s="1889">
        <v>118367.49135000003</v>
      </c>
      <c r="BJ57" s="1889">
        <v>84381.075749999989</v>
      </c>
      <c r="BK57" s="1889">
        <v>123747.75746000002</v>
      </c>
      <c r="BL57" s="1889">
        <v>119858.96167999998</v>
      </c>
      <c r="BM57" s="1824">
        <v>62442.6659</v>
      </c>
      <c r="BN57" s="1824">
        <v>73816.574030000003</v>
      </c>
      <c r="BO57" s="1824">
        <v>86003.630480000007</v>
      </c>
      <c r="BP57" s="1889">
        <v>86645.354070000001</v>
      </c>
      <c r="BQ57" s="1824">
        <v>77186.759870000009</v>
      </c>
      <c r="BR57" s="1889">
        <v>59357.452220000006</v>
      </c>
      <c r="BS57" s="1824">
        <v>70678.325580000004</v>
      </c>
      <c r="BT57" s="1824">
        <v>65100.068759999995</v>
      </c>
      <c r="BU57" s="1823">
        <v>71157.451399999991</v>
      </c>
      <c r="BV57" s="1824">
        <v>66275.713480000006</v>
      </c>
      <c r="BW57" s="1823">
        <v>56445.662239999998</v>
      </c>
      <c r="BX57" s="1824">
        <v>44656.647409999998</v>
      </c>
      <c r="BY57" s="1823">
        <v>44932.619686899801</v>
      </c>
      <c r="BZ57" s="1824">
        <v>50340.064989999999</v>
      </c>
      <c r="CA57" s="1823">
        <v>55583.772810000002</v>
      </c>
      <c r="CB57" s="1824">
        <v>80104.828379999992</v>
      </c>
      <c r="CC57" s="1823">
        <v>71616.46381999999</v>
      </c>
      <c r="CD57" s="1824">
        <v>80952.136050000016</v>
      </c>
      <c r="CE57" s="1823">
        <v>71791.027690000003</v>
      </c>
      <c r="CF57" s="1824">
        <v>80840.285189999995</v>
      </c>
      <c r="CG57" s="1823">
        <v>74118.293359999996</v>
      </c>
      <c r="CH57" s="1824">
        <v>73356.665420000005</v>
      </c>
      <c r="CI57" s="1823">
        <v>43862.167939999999</v>
      </c>
      <c r="CJ57" s="1824">
        <v>62894.354820000008</v>
      </c>
      <c r="CK57" s="1823">
        <v>50562.024039999989</v>
      </c>
      <c r="CL57" s="1824">
        <v>59329.243549999999</v>
      </c>
      <c r="CM57" s="1823">
        <v>60161.150110000002</v>
      </c>
      <c r="CN57" s="1824">
        <v>63292.195610000002</v>
      </c>
      <c r="CO57" s="1823">
        <v>61392.925049999998</v>
      </c>
      <c r="CP57" s="1824">
        <v>65667.461230000001</v>
      </c>
      <c r="CQ57" s="1823">
        <v>66282.583370000008</v>
      </c>
      <c r="CR57" s="1824">
        <v>71054.3802</v>
      </c>
      <c r="CS57" s="1823">
        <v>55830.256380000006</v>
      </c>
      <c r="CT57" s="1824">
        <v>62975.355280000003</v>
      </c>
      <c r="CU57" s="1823">
        <v>66482.775760000004</v>
      </c>
      <c r="CV57" s="1824">
        <v>68638.469539999991</v>
      </c>
      <c r="CW57" s="1824">
        <v>65056.192399999993</v>
      </c>
      <c r="CX57" s="1824">
        <v>75354.271210000006</v>
      </c>
      <c r="CY57" s="1824">
        <v>77311.811780000004</v>
      </c>
      <c r="CZ57" s="1825">
        <v>83964.910090000005</v>
      </c>
      <c r="DA57" s="1824">
        <v>88015.271529999998</v>
      </c>
      <c r="DB57" s="1824">
        <v>66844.083670000007</v>
      </c>
      <c r="DC57" s="1824">
        <v>89499.333240000007</v>
      </c>
      <c r="DD57" s="1824">
        <v>66484.45534</v>
      </c>
      <c r="DE57" s="1824">
        <v>52419.974549999999</v>
      </c>
      <c r="DF57" s="1824">
        <v>61703.768339999995</v>
      </c>
      <c r="DG57" s="1824">
        <v>50864.725749999998</v>
      </c>
      <c r="DH57" s="1824">
        <v>58584.04</v>
      </c>
      <c r="DI57" s="1824">
        <v>59302.1</v>
      </c>
      <c r="DJ57" s="1825">
        <v>71792.12</v>
      </c>
      <c r="DK57" s="1825">
        <v>74503.100000000006</v>
      </c>
      <c r="DL57" s="1825">
        <v>90813.24</v>
      </c>
      <c r="DM57" s="1825">
        <v>139439.93</v>
      </c>
      <c r="DN57" s="1825">
        <v>171.66782999999998</v>
      </c>
      <c r="DO57" s="1823">
        <v>168.16920000000002</v>
      </c>
      <c r="DP57" s="1824">
        <v>202.92898000000002</v>
      </c>
      <c r="DQ57" s="1824">
        <v>219.8895</v>
      </c>
      <c r="DR57" s="1824">
        <v>205.67107999999999</v>
      </c>
      <c r="DS57" s="1824">
        <v>235.11725961000002</v>
      </c>
      <c r="DT57" s="1824">
        <v>243.97657014999999</v>
      </c>
      <c r="DU57" s="1824">
        <v>255.56368782999999</v>
      </c>
      <c r="DV57" s="1824">
        <v>260.05591695999999</v>
      </c>
      <c r="DW57" s="1824">
        <v>476.79367449</v>
      </c>
      <c r="DX57" s="1824">
        <v>337.55697367999994</v>
      </c>
      <c r="DY57" s="1824">
        <v>359.19493372874859</v>
      </c>
      <c r="DZ57" s="1824">
        <v>863.20639657255799</v>
      </c>
      <c r="EA57" s="1824">
        <v>1024.3111091225576</v>
      </c>
      <c r="EB57" s="1824">
        <v>1111.6644419825582</v>
      </c>
      <c r="EC57" s="1824">
        <v>1083.9071043825577</v>
      </c>
      <c r="ED57" s="1824">
        <v>1231.9449003221432</v>
      </c>
      <c r="EE57" s="1824">
        <v>1237.3409915794293</v>
      </c>
      <c r="EF57" s="1824">
        <v>1436.2028402499998</v>
      </c>
      <c r="EG57" s="1824">
        <v>1422.4378719753101</v>
      </c>
      <c r="EH57" s="1824">
        <v>1457.3555351566342</v>
      </c>
      <c r="EI57" s="1824">
        <v>1641.2133333199999</v>
      </c>
      <c r="EJ57" s="1824">
        <v>1641.2133333199999</v>
      </c>
      <c r="EK57" s="1824">
        <v>1641.2133333199999</v>
      </c>
      <c r="EL57" s="1824">
        <v>1559.6613422916573</v>
      </c>
      <c r="EM57" s="1824">
        <v>1523.1791171083464</v>
      </c>
      <c r="EN57" s="1824">
        <v>1873.1327583500004</v>
      </c>
      <c r="EO57" s="1824">
        <v>3191.9343122599998</v>
      </c>
      <c r="EP57" s="1824">
        <v>3729.6706764272776</v>
      </c>
      <c r="EQ57" s="1824">
        <v>4007.8127282398555</v>
      </c>
      <c r="ER57" s="1824">
        <v>3696.3338167406814</v>
      </c>
      <c r="ES57" s="1824">
        <v>3685.3309367199995</v>
      </c>
      <c r="ET57" s="1824">
        <v>4456.1907742015283</v>
      </c>
      <c r="EU57" s="1824">
        <v>4510.8947596065154</v>
      </c>
      <c r="EV57" s="1824">
        <v>4246.9279247699997</v>
      </c>
      <c r="EW57" s="1824">
        <v>6165.3434425239411</v>
      </c>
      <c r="EX57" s="1824">
        <v>7157.9371168056759</v>
      </c>
      <c r="EY57" s="1824">
        <v>8137.8740244780483</v>
      </c>
      <c r="EZ57" s="1824">
        <v>12785.574749017016</v>
      </c>
      <c r="FA57" s="1824">
        <v>14047.495344296463</v>
      </c>
      <c r="FB57" s="1824">
        <v>15558.863875909999</v>
      </c>
      <c r="FC57" s="1824">
        <v>13438.521869959999</v>
      </c>
      <c r="FD57" s="1824">
        <v>14148.964761520001</v>
      </c>
      <c r="FE57" s="1824">
        <v>15056.472027620001</v>
      </c>
      <c r="FF57" s="1824">
        <v>15711.65529836</v>
      </c>
      <c r="FG57" s="1824">
        <v>16082.619502902347</v>
      </c>
      <c r="FH57" s="1824">
        <v>1843.3912159964186</v>
      </c>
      <c r="FI57" s="1824">
        <v>4659.4338619610198</v>
      </c>
      <c r="FJ57" s="1824">
        <v>4243.5818994199999</v>
      </c>
      <c r="FK57" s="1824">
        <v>2137.4435489599996</v>
      </c>
      <c r="FL57" s="1824">
        <v>3182.6837449100008</v>
      </c>
      <c r="FM57" s="1824">
        <v>2685.4889213191432</v>
      </c>
      <c r="FN57" s="1824">
        <v>3497.2262309636485</v>
      </c>
      <c r="FO57" s="1824">
        <v>4173.1913220944216</v>
      </c>
      <c r="FP57" s="1824">
        <v>42811.406206444735</v>
      </c>
      <c r="FQ57" s="1824">
        <v>7317.9423532879719</v>
      </c>
      <c r="FR57" s="1824">
        <v>9458.3634548600003</v>
      </c>
      <c r="FS57" s="1824">
        <v>6990.8566881599991</v>
      </c>
      <c r="FT57" s="1824">
        <v>2.7954512899999999</v>
      </c>
      <c r="FU57" s="1824">
        <v>4.3726068299999996</v>
      </c>
      <c r="FV57" s="1824">
        <v>3.9915729403463009</v>
      </c>
      <c r="FW57" s="1824">
        <v>19.182766100000002</v>
      </c>
      <c r="FX57" s="1824">
        <v>26.605386400000004</v>
      </c>
      <c r="FY57" s="1824">
        <v>891.22810662948154</v>
      </c>
      <c r="FZ57" s="1824">
        <v>1049.2525992784531</v>
      </c>
      <c r="GA57" s="1824">
        <v>771.67878884983406</v>
      </c>
      <c r="GB57" s="1824">
        <v>995.70133383115785</v>
      </c>
      <c r="GC57" s="1824">
        <v>1110.8419095724687</v>
      </c>
      <c r="GD57" s="1824">
        <v>1043.0122148648834</v>
      </c>
      <c r="GE57" s="1824">
        <v>1258.2886598761745</v>
      </c>
      <c r="GF57" s="1824">
        <v>1113.6534772972091</v>
      </c>
      <c r="GG57" s="1824">
        <v>1031.3406243157767</v>
      </c>
      <c r="GH57" s="1824">
        <v>1500.3989997508834</v>
      </c>
      <c r="GI57" s="1824">
        <v>1525.5550944536101</v>
      </c>
      <c r="GJ57" s="1824">
        <v>1714.7069010578869</v>
      </c>
      <c r="GK57" s="1824">
        <v>1562.9509731925189</v>
      </c>
      <c r="GL57" s="1824">
        <v>1671.4210436086705</v>
      </c>
      <c r="GM57" s="1824">
        <v>1533.0572259220917</v>
      </c>
      <c r="GN57" s="1824">
        <v>403.79133000000002</v>
      </c>
      <c r="GO57" s="1824">
        <v>1075.4087878056205</v>
      </c>
      <c r="GP57" s="1888">
        <v>905.5003214921885</v>
      </c>
      <c r="GQ57" s="1888">
        <v>524.51191740486047</v>
      </c>
      <c r="GR57" s="1826"/>
      <c r="GS57" s="1826"/>
      <c r="GT57" s="1826"/>
      <c r="GU57" s="1826"/>
      <c r="GV57" s="1826"/>
      <c r="GW57" s="1826"/>
      <c r="GX57" s="1826"/>
      <c r="GY57" s="1826"/>
      <c r="GZ57" s="1826"/>
      <c r="HA57" s="1826"/>
      <c r="HB57" s="1826"/>
      <c r="HC57" s="1826"/>
      <c r="HD57" s="1826"/>
      <c r="HE57" s="1826"/>
      <c r="HF57" s="1826"/>
      <c r="HG57" s="1826"/>
      <c r="HH57" s="1826"/>
    </row>
    <row r="58" spans="1:304" s="1900" customFormat="1" ht="15.6" thickBot="1">
      <c r="A58" s="1890"/>
      <c r="B58" s="1782"/>
      <c r="C58" s="1891"/>
      <c r="D58" s="1892"/>
      <c r="E58" s="1893"/>
      <c r="F58" s="1893"/>
      <c r="G58" s="1893"/>
      <c r="H58" s="1893"/>
      <c r="I58" s="1893"/>
      <c r="J58" s="1893"/>
      <c r="K58" s="1893"/>
      <c r="L58" s="1893"/>
      <c r="M58" s="1893"/>
      <c r="N58" s="1893"/>
      <c r="O58" s="1893"/>
      <c r="P58" s="1893"/>
      <c r="Q58" s="1893"/>
      <c r="R58" s="1893"/>
      <c r="S58" s="1893"/>
      <c r="T58" s="1893"/>
      <c r="U58" s="1893"/>
      <c r="V58" s="1893"/>
      <c r="W58" s="1893"/>
      <c r="X58" s="1893"/>
      <c r="Y58" s="1893"/>
      <c r="Z58" s="1893"/>
      <c r="AA58" s="1893"/>
      <c r="AB58" s="1893"/>
      <c r="AC58" s="1893"/>
      <c r="AD58" s="1893"/>
      <c r="AE58" s="1893"/>
      <c r="AF58" s="1893"/>
      <c r="AG58" s="1893"/>
      <c r="AH58" s="1893"/>
      <c r="AI58" s="1893"/>
      <c r="AJ58" s="1893"/>
      <c r="AK58" s="1893"/>
      <c r="AL58" s="1893"/>
      <c r="AM58" s="1893"/>
      <c r="AN58" s="1893"/>
      <c r="AO58" s="1893"/>
      <c r="AP58" s="1893"/>
      <c r="AQ58" s="1893"/>
      <c r="AR58" s="1893"/>
      <c r="AS58" s="1893"/>
      <c r="AT58" s="1893"/>
      <c r="AU58" s="1893"/>
      <c r="AV58" s="1893"/>
      <c r="AW58" s="1893"/>
      <c r="AX58" s="1893"/>
      <c r="AY58" s="1893"/>
      <c r="AZ58" s="1893"/>
      <c r="BA58" s="1893"/>
      <c r="BB58" s="1893"/>
      <c r="BC58" s="1893"/>
      <c r="BD58" s="1893"/>
      <c r="BE58" s="1893"/>
      <c r="BF58" s="1893"/>
      <c r="BG58" s="1893"/>
      <c r="BH58" s="1894"/>
      <c r="BI58" s="1894"/>
      <c r="BJ58" s="1894"/>
      <c r="BK58" s="1894"/>
      <c r="BL58" s="1894"/>
      <c r="BM58" s="1895"/>
      <c r="BN58" s="1895"/>
      <c r="BO58" s="1895"/>
      <c r="BP58" s="1894"/>
      <c r="BQ58" s="1895"/>
      <c r="BR58" s="1894"/>
      <c r="BS58" s="1895"/>
      <c r="BT58" s="1895"/>
      <c r="BU58" s="1893"/>
      <c r="BV58" s="1895"/>
      <c r="BW58" s="1893"/>
      <c r="BX58" s="1895"/>
      <c r="BY58" s="1893"/>
      <c r="BZ58" s="1895"/>
      <c r="CA58" s="1893"/>
      <c r="CB58" s="1895"/>
      <c r="CC58" s="1893"/>
      <c r="CD58" s="1895"/>
      <c r="CE58" s="1893"/>
      <c r="CF58" s="1895"/>
      <c r="CG58" s="1893"/>
      <c r="CH58" s="1895"/>
      <c r="CI58" s="1893"/>
      <c r="CJ58" s="1895"/>
      <c r="CK58" s="1893"/>
      <c r="CL58" s="1895"/>
      <c r="CM58" s="1893"/>
      <c r="CN58" s="1895"/>
      <c r="CO58" s="1893"/>
      <c r="CP58" s="1895"/>
      <c r="CQ58" s="1893"/>
      <c r="CR58" s="1895"/>
      <c r="CS58" s="1893"/>
      <c r="CT58" s="1895"/>
      <c r="CU58" s="1893"/>
      <c r="CV58" s="1895"/>
      <c r="CW58" s="1895"/>
      <c r="CX58" s="1895"/>
      <c r="CY58" s="1895"/>
      <c r="CZ58" s="1896"/>
      <c r="DA58" s="1895"/>
      <c r="DB58" s="1896"/>
      <c r="DC58" s="1896"/>
      <c r="DD58" s="1896"/>
      <c r="DE58" s="1896"/>
      <c r="DF58" s="1896"/>
      <c r="DG58" s="1896"/>
      <c r="DH58" s="1896"/>
      <c r="DI58" s="1896"/>
      <c r="DJ58" s="1896"/>
      <c r="DK58" s="1896"/>
      <c r="DL58" s="1896"/>
      <c r="DM58" s="1896"/>
      <c r="DN58" s="1896"/>
      <c r="DO58" s="1893"/>
      <c r="DP58" s="1897"/>
      <c r="DQ58" s="1897"/>
      <c r="DR58" s="1897"/>
      <c r="DS58" s="1897"/>
      <c r="DT58" s="1897"/>
      <c r="DU58" s="1897"/>
      <c r="DV58" s="1897"/>
      <c r="DW58" s="1897"/>
      <c r="DX58" s="1897"/>
      <c r="DY58" s="1897"/>
      <c r="DZ58" s="1897"/>
      <c r="EA58" s="1897"/>
      <c r="EB58" s="1897"/>
      <c r="EC58" s="1897"/>
      <c r="ED58" s="1897"/>
      <c r="EE58" s="1897"/>
      <c r="EF58" s="1897"/>
      <c r="EG58" s="1897"/>
      <c r="EH58" s="1897"/>
      <c r="EI58" s="1897"/>
      <c r="EJ58" s="1897"/>
      <c r="EK58" s="1897"/>
      <c r="EL58" s="1897"/>
      <c r="EM58" s="1897"/>
      <c r="EN58" s="1897"/>
      <c r="EO58" s="1897"/>
      <c r="EP58" s="1897"/>
      <c r="EQ58" s="1897"/>
      <c r="ER58" s="1897"/>
      <c r="ES58" s="1897"/>
      <c r="ET58" s="1897"/>
      <c r="EU58" s="1897"/>
      <c r="EV58" s="1897"/>
      <c r="EW58" s="1897"/>
      <c r="EX58" s="1897"/>
      <c r="EY58" s="1897"/>
      <c r="EZ58" s="1897"/>
      <c r="FA58" s="1897"/>
      <c r="FB58" s="1897"/>
      <c r="FC58" s="1897"/>
      <c r="FD58" s="1897"/>
      <c r="FE58" s="1897"/>
      <c r="FF58" s="1897"/>
      <c r="FG58" s="1897"/>
      <c r="FH58" s="1897"/>
      <c r="FI58" s="1897"/>
      <c r="FJ58" s="1897"/>
      <c r="FK58" s="1897"/>
      <c r="FL58" s="1897"/>
      <c r="FM58" s="1897"/>
      <c r="FN58" s="1897"/>
      <c r="FO58" s="1897"/>
      <c r="FP58" s="1897"/>
      <c r="FQ58" s="1897"/>
      <c r="FR58" s="1897"/>
      <c r="FS58" s="1897"/>
      <c r="FT58" s="1897"/>
      <c r="FU58" s="1897"/>
      <c r="FV58" s="1897"/>
      <c r="FW58" s="1897"/>
      <c r="FX58" s="1897"/>
      <c r="FY58" s="1897"/>
      <c r="FZ58" s="1897"/>
      <c r="GA58" s="1897"/>
      <c r="GB58" s="1897"/>
      <c r="GC58" s="1897"/>
      <c r="GD58" s="1897"/>
      <c r="GE58" s="1897"/>
      <c r="GF58" s="1897"/>
      <c r="GG58" s="1897"/>
      <c r="GH58" s="1897"/>
      <c r="GI58" s="1897"/>
      <c r="GJ58" s="1897"/>
      <c r="GK58" s="1897"/>
      <c r="GL58" s="1897"/>
      <c r="GM58" s="1897"/>
      <c r="GN58" s="1897"/>
      <c r="GO58" s="1897"/>
      <c r="GP58" s="1897"/>
      <c r="GQ58" s="1897"/>
      <c r="GR58" s="1898"/>
      <c r="GS58" s="1898"/>
      <c r="GT58" s="1898"/>
      <c r="GU58" s="1898"/>
      <c r="GV58" s="1898"/>
      <c r="GW58" s="1898"/>
      <c r="GX58" s="1898"/>
      <c r="GY58" s="1898"/>
      <c r="GZ58" s="1898"/>
      <c r="HA58" s="1898"/>
      <c r="HB58" s="1898"/>
      <c r="HC58" s="1898"/>
      <c r="HD58" s="1898"/>
      <c r="HE58" s="1898"/>
      <c r="HF58" s="1898"/>
      <c r="HG58" s="1898"/>
      <c r="HH58" s="1898"/>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c r="JJ58" s="1899"/>
      <c r="JK58" s="1899"/>
      <c r="JL58" s="1899"/>
      <c r="JM58" s="1899"/>
      <c r="JN58" s="1899"/>
      <c r="JO58" s="1899"/>
      <c r="JP58" s="1899"/>
      <c r="JQ58" s="1899"/>
      <c r="JR58" s="1899"/>
      <c r="JS58" s="1899"/>
      <c r="JT58" s="1899"/>
      <c r="JU58" s="1899"/>
      <c r="JV58" s="1899"/>
      <c r="JW58" s="1899"/>
      <c r="JX58" s="1899"/>
      <c r="JY58" s="1899"/>
      <c r="JZ58" s="1899"/>
      <c r="KA58" s="1899"/>
      <c r="KB58" s="1899"/>
      <c r="KC58" s="1899"/>
      <c r="KD58" s="1899"/>
      <c r="KE58" s="1899"/>
      <c r="KF58" s="1899"/>
      <c r="KG58" s="1899"/>
      <c r="KH58" s="1899"/>
      <c r="KI58" s="1899"/>
      <c r="KJ58" s="1899"/>
      <c r="KK58" s="1899"/>
      <c r="KL58" s="1899"/>
      <c r="KM58" s="1899"/>
      <c r="KN58" s="1899"/>
      <c r="KO58" s="1899"/>
      <c r="KP58" s="1899"/>
      <c r="KQ58" s="1899"/>
      <c r="KR58" s="1899"/>
    </row>
    <row r="59" spans="1:304" ht="15.6">
      <c r="A59" s="1901"/>
      <c r="B59" s="1901"/>
      <c r="C59" s="1407" t="s">
        <v>1836</v>
      </c>
      <c r="D59" s="926"/>
      <c r="E59" s="926"/>
      <c r="F59" s="1069"/>
      <c r="G59" s="1902"/>
      <c r="H59" s="1902"/>
      <c r="I59" s="1902"/>
      <c r="J59" s="1902"/>
      <c r="K59" s="1902"/>
      <c r="L59" s="1902"/>
      <c r="M59" s="1902"/>
      <c r="N59" s="1902"/>
      <c r="O59" s="1902"/>
      <c r="P59" s="1902"/>
      <c r="Q59" s="1902"/>
      <c r="R59" s="1902"/>
      <c r="S59" s="1902"/>
      <c r="T59" s="1902"/>
      <c r="U59" s="1902"/>
      <c r="V59" s="1902"/>
      <c r="W59" s="1902"/>
      <c r="X59" s="1902"/>
      <c r="Y59" s="1902"/>
      <c r="Z59" s="1902"/>
      <c r="AA59" s="1902"/>
      <c r="AB59" s="1902"/>
      <c r="AC59" s="1902"/>
      <c r="AD59" s="1902"/>
      <c r="AE59" s="1902"/>
      <c r="AF59" s="1902"/>
      <c r="AG59" s="1902"/>
      <c r="AH59" s="1902"/>
      <c r="AI59" s="1902"/>
      <c r="AJ59" s="1902"/>
      <c r="AK59" s="1902"/>
      <c r="AL59" s="1902"/>
      <c r="AM59" s="1902"/>
      <c r="AN59" s="1902"/>
      <c r="AO59" s="1902"/>
      <c r="AP59" s="1902"/>
      <c r="AQ59" s="1902"/>
      <c r="AR59" s="1902"/>
      <c r="AS59" s="1902"/>
      <c r="AT59" s="1902"/>
      <c r="AU59" s="1902"/>
      <c r="AV59" s="1902"/>
      <c r="AW59" s="1902"/>
      <c r="AX59" s="1902"/>
      <c r="AY59" s="1902"/>
      <c r="AZ59" s="1902"/>
      <c r="BA59" s="1902"/>
      <c r="BB59" s="1902"/>
      <c r="BC59" s="1902"/>
      <c r="BD59" s="1902"/>
      <c r="BE59" s="1902"/>
      <c r="BF59" s="1902"/>
      <c r="BG59" s="1902"/>
      <c r="BH59" s="1902"/>
      <c r="BI59" s="1902"/>
      <c r="BJ59" s="1902"/>
      <c r="BK59" s="1902"/>
      <c r="BL59" s="1902"/>
      <c r="BM59" s="1902"/>
      <c r="BN59" s="1902"/>
      <c r="BO59" s="1902"/>
      <c r="BP59" s="1902"/>
      <c r="BQ59" s="1902"/>
      <c r="BR59" s="1902"/>
      <c r="BS59" s="1902"/>
      <c r="BT59" s="1902"/>
      <c r="BU59" s="1902"/>
      <c r="BV59" s="1902"/>
      <c r="BW59" s="1902"/>
      <c r="BX59" s="1902"/>
      <c r="BY59" s="1902"/>
      <c r="BZ59" s="1902"/>
      <c r="CA59" s="1902"/>
      <c r="CB59" s="1902"/>
      <c r="CC59" s="1902"/>
      <c r="CD59" s="1902"/>
      <c r="CE59" s="1902"/>
      <c r="CF59" s="1902"/>
      <c r="CG59" s="1902"/>
      <c r="CH59" s="1902"/>
      <c r="CI59" s="1902"/>
      <c r="CJ59" s="1902"/>
      <c r="CK59" s="1902"/>
      <c r="CL59" s="1902"/>
      <c r="CM59" s="1902"/>
      <c r="CN59" s="1902"/>
      <c r="CO59" s="1902"/>
      <c r="CP59" s="1902"/>
      <c r="CQ59" s="1902"/>
      <c r="CR59" s="1902"/>
      <c r="CS59" s="1902"/>
      <c r="CT59" s="1902"/>
      <c r="CU59" s="1902"/>
      <c r="CV59" s="1902"/>
      <c r="CW59" s="1902"/>
      <c r="CX59" s="1902"/>
      <c r="CY59" s="1902"/>
      <c r="CZ59" s="1902"/>
      <c r="DA59" s="1902"/>
      <c r="DB59" s="1902"/>
      <c r="DC59" s="1902"/>
      <c r="DD59" s="1902"/>
      <c r="DE59" s="1902"/>
      <c r="DF59" s="1902"/>
      <c r="DG59" s="1902"/>
      <c r="DQ59" s="1902"/>
      <c r="DR59" s="1902"/>
      <c r="DS59" s="1902"/>
      <c r="DT59" s="1902"/>
      <c r="DU59" s="1902"/>
      <c r="DV59" s="1902"/>
      <c r="DW59" s="1902"/>
      <c r="DX59" s="1902"/>
      <c r="DY59" s="1902"/>
      <c r="DZ59" s="1902"/>
      <c r="EA59" s="1902"/>
      <c r="EB59" s="1902"/>
      <c r="EC59" s="1902"/>
      <c r="ED59" s="1902"/>
      <c r="EE59" s="1902"/>
      <c r="EF59" s="1902"/>
      <c r="EG59" s="1902"/>
      <c r="EH59" s="1902"/>
      <c r="EI59" s="1902"/>
      <c r="EJ59" s="1902"/>
      <c r="EK59" s="1902"/>
      <c r="EL59" s="1902"/>
      <c r="EM59" s="1902"/>
      <c r="EN59" s="1902"/>
      <c r="EO59" s="1902"/>
      <c r="EP59" s="1902"/>
      <c r="EQ59" s="1902"/>
      <c r="ER59" s="1902"/>
      <c r="ES59" s="1902"/>
      <c r="ET59" s="1902"/>
      <c r="EU59" s="1902"/>
      <c r="EV59" s="1902"/>
      <c r="EW59" s="1902"/>
      <c r="EX59" s="1902"/>
      <c r="EY59" s="1902"/>
      <c r="EZ59" s="1902"/>
      <c r="FA59" s="1902"/>
      <c r="FB59" s="1902"/>
      <c r="FC59" s="1902"/>
      <c r="FD59" s="1902"/>
      <c r="FE59" s="1902"/>
      <c r="FF59" s="1902"/>
      <c r="FG59" s="1902"/>
      <c r="FH59" s="1902"/>
      <c r="FI59" s="1902"/>
      <c r="FJ59" s="1902"/>
      <c r="FK59" s="1902"/>
      <c r="FL59" s="1902"/>
      <c r="FM59" s="1902"/>
      <c r="FN59" s="1902"/>
      <c r="FO59" s="1902"/>
      <c r="FP59" s="1902"/>
      <c r="FQ59" s="1902"/>
      <c r="FR59" s="1902"/>
      <c r="FS59" s="1902"/>
      <c r="FT59" s="1902"/>
      <c r="FU59" s="1902"/>
      <c r="FV59" s="1902"/>
      <c r="FW59" s="1902"/>
      <c r="FX59" s="1902"/>
      <c r="FY59" s="1902"/>
      <c r="FZ59" s="1902"/>
      <c r="GA59" s="1902"/>
      <c r="GB59" s="1902"/>
      <c r="GC59" s="1902"/>
      <c r="GD59" s="1902"/>
      <c r="GE59" s="1902"/>
      <c r="GF59" s="1902"/>
      <c r="GG59" s="1902"/>
      <c r="GH59" s="1902"/>
      <c r="GI59" s="1902"/>
      <c r="GJ59" s="1902"/>
      <c r="GK59" s="1902"/>
      <c r="GL59" s="1902"/>
      <c r="GM59" s="1902"/>
      <c r="GN59" s="1902"/>
      <c r="GO59" s="1902"/>
      <c r="GP59" s="1902"/>
      <c r="GQ59" s="1902"/>
      <c r="GR59" s="1902"/>
      <c r="GS59" s="1902"/>
      <c r="GT59" s="1902"/>
      <c r="GU59" s="1902"/>
      <c r="GV59" s="1902"/>
      <c r="GW59" s="1902"/>
      <c r="GX59" s="1902"/>
      <c r="GY59" s="1902"/>
      <c r="GZ59" s="1902"/>
      <c r="HA59" s="1902"/>
      <c r="HB59" s="1902"/>
      <c r="HC59" s="1902"/>
      <c r="HD59" s="1902"/>
      <c r="HE59" s="1902"/>
      <c r="HF59" s="1902"/>
      <c r="HG59" s="1902"/>
      <c r="HH59" s="1902"/>
      <c r="HI59" s="1901"/>
      <c r="HJ59" s="1901"/>
      <c r="HK59" s="1901"/>
      <c r="HL59" s="1901"/>
      <c r="HM59" s="1901"/>
      <c r="HN59" s="1901"/>
      <c r="HO59" s="1901"/>
      <c r="HP59" s="1901"/>
      <c r="HQ59" s="1901"/>
      <c r="HR59" s="1901"/>
      <c r="HS59" s="1901"/>
      <c r="HT59" s="1901"/>
      <c r="HU59" s="1901"/>
      <c r="HV59" s="1901"/>
      <c r="HW59" s="1901"/>
      <c r="HX59" s="1901"/>
      <c r="HY59" s="1901"/>
      <c r="HZ59" s="1901"/>
      <c r="IA59" s="1901"/>
      <c r="IB59" s="1901"/>
      <c r="IC59" s="1901"/>
      <c r="ID59" s="1901"/>
      <c r="IE59" s="1901"/>
      <c r="IF59" s="1901"/>
      <c r="IG59" s="1901"/>
      <c r="IH59" s="1901"/>
      <c r="II59" s="1901"/>
      <c r="IJ59" s="1901"/>
      <c r="IK59" s="1901"/>
      <c r="IL59" s="1901"/>
      <c r="IM59" s="1901"/>
      <c r="IN59" s="1901"/>
      <c r="IO59" s="1901"/>
      <c r="IP59" s="1901"/>
      <c r="IQ59" s="1901"/>
      <c r="IR59" s="1901"/>
      <c r="IS59" s="1901"/>
      <c r="IT59" s="1901"/>
      <c r="IU59" s="1901"/>
      <c r="IV59" s="1901"/>
      <c r="IW59" s="1901"/>
      <c r="IX59" s="1901"/>
      <c r="IY59" s="1901"/>
      <c r="IZ59" s="1901"/>
      <c r="JA59" s="1901"/>
      <c r="JB59" s="1901"/>
      <c r="JC59" s="1901"/>
      <c r="JD59" s="1901"/>
      <c r="JE59" s="1901"/>
      <c r="JF59" s="1901"/>
      <c r="JG59" s="1901"/>
      <c r="JH59" s="1901"/>
      <c r="JI59" s="1901"/>
      <c r="JJ59" s="1901"/>
      <c r="JK59" s="1901"/>
      <c r="JL59" s="1901"/>
      <c r="JM59" s="1901"/>
      <c r="JN59" s="1901"/>
      <c r="JO59" s="1901"/>
      <c r="JP59" s="1901"/>
      <c r="JQ59" s="1901"/>
      <c r="JR59" s="1901"/>
      <c r="JS59" s="1901"/>
      <c r="JT59" s="1901"/>
      <c r="JU59" s="1901"/>
      <c r="JV59" s="1901"/>
      <c r="JW59" s="1901"/>
      <c r="JX59" s="1901"/>
      <c r="JY59" s="1901"/>
      <c r="JZ59" s="1901"/>
      <c r="KA59" s="1901"/>
      <c r="KB59" s="1901"/>
      <c r="KC59" s="1901"/>
      <c r="KD59" s="1901"/>
      <c r="KE59" s="1901"/>
      <c r="KF59" s="1901"/>
      <c r="KG59" s="1901"/>
      <c r="KH59" s="1901"/>
      <c r="KI59" s="1901"/>
      <c r="KJ59" s="1901"/>
      <c r="KK59" s="1901"/>
      <c r="KL59" s="1901"/>
      <c r="KM59" s="1901"/>
      <c r="KN59" s="1901"/>
      <c r="KO59" s="1901"/>
      <c r="KP59" s="1901"/>
      <c r="KQ59" s="1901"/>
      <c r="KR59" s="1901"/>
    </row>
    <row r="60" spans="1:304" ht="15.6">
      <c r="A60" s="1901"/>
      <c r="B60" s="1901"/>
      <c r="C60" s="1407"/>
      <c r="D60" s="926"/>
      <c r="E60" s="926"/>
      <c r="F60" s="1069"/>
      <c r="G60" s="1902"/>
      <c r="H60" s="1902"/>
      <c r="I60" s="1902"/>
      <c r="J60" s="1902"/>
      <c r="K60" s="1902"/>
      <c r="L60" s="1902"/>
      <c r="M60" s="1902"/>
      <c r="N60" s="1902"/>
      <c r="O60" s="1902"/>
      <c r="P60" s="1902"/>
      <c r="Q60" s="1902"/>
      <c r="R60" s="1902"/>
      <c r="S60" s="1902"/>
      <c r="T60" s="1902"/>
      <c r="U60" s="1902"/>
      <c r="V60" s="1902"/>
      <c r="W60" s="1902"/>
      <c r="X60" s="1902"/>
      <c r="Y60" s="1902"/>
      <c r="Z60" s="1902"/>
      <c r="AA60" s="1902"/>
      <c r="AB60" s="1902"/>
      <c r="AC60" s="1902"/>
      <c r="AD60" s="1902"/>
      <c r="AE60" s="1902"/>
      <c r="AF60" s="1902"/>
      <c r="AG60" s="1902"/>
      <c r="AH60" s="1902"/>
      <c r="AI60" s="1902"/>
      <c r="AJ60" s="1902"/>
      <c r="AK60" s="1902"/>
      <c r="AL60" s="1902"/>
      <c r="AM60" s="1902"/>
      <c r="AN60" s="1902"/>
      <c r="AO60" s="1902"/>
      <c r="AP60" s="1902"/>
      <c r="AQ60" s="1902"/>
      <c r="AR60" s="1902"/>
      <c r="AS60" s="1902"/>
      <c r="AT60" s="1902"/>
      <c r="AU60" s="1902"/>
      <c r="AV60" s="1902"/>
      <c r="AW60" s="1902"/>
      <c r="AX60" s="1902"/>
      <c r="AY60" s="1902"/>
      <c r="AZ60" s="1902"/>
      <c r="BA60" s="1902"/>
      <c r="BB60" s="1902"/>
      <c r="BC60" s="1902"/>
      <c r="BD60" s="1902"/>
      <c r="BE60" s="1902"/>
      <c r="BF60" s="1902"/>
      <c r="BG60" s="1902"/>
      <c r="BH60" s="1902"/>
      <c r="BI60" s="1902"/>
      <c r="BJ60" s="1902"/>
      <c r="BK60" s="1902"/>
      <c r="BL60" s="1902"/>
      <c r="BM60" s="1902"/>
      <c r="BN60" s="1902"/>
      <c r="BO60" s="1902"/>
      <c r="BP60" s="1902"/>
      <c r="BQ60" s="1902"/>
      <c r="BR60" s="1902"/>
      <c r="BS60" s="1902"/>
      <c r="BT60" s="1902"/>
      <c r="BU60" s="1902"/>
      <c r="BV60" s="1902"/>
      <c r="BW60" s="1902"/>
      <c r="BX60" s="1902"/>
      <c r="BY60" s="1902"/>
      <c r="BZ60" s="1902"/>
      <c r="CA60" s="1902"/>
      <c r="CB60" s="1902"/>
      <c r="CC60" s="1902"/>
      <c r="CD60" s="1902"/>
      <c r="CE60" s="1902"/>
      <c r="CF60" s="1902"/>
      <c r="CG60" s="1902"/>
      <c r="CH60" s="1902"/>
      <c r="CI60" s="1902"/>
      <c r="CJ60" s="1902"/>
      <c r="CK60" s="1902"/>
      <c r="CL60" s="1902"/>
      <c r="CM60" s="1902"/>
      <c r="CN60" s="1902"/>
      <c r="CO60" s="1902"/>
      <c r="CP60" s="1902"/>
      <c r="CQ60" s="1902"/>
      <c r="CR60" s="1902"/>
      <c r="CS60" s="1902"/>
      <c r="CT60" s="1902"/>
      <c r="CU60" s="1902"/>
      <c r="CV60" s="1902"/>
      <c r="CW60" s="1902"/>
      <c r="CX60" s="1902"/>
      <c r="CY60" s="1902"/>
      <c r="CZ60" s="1902"/>
      <c r="DA60" s="1902"/>
      <c r="DB60" s="1902"/>
      <c r="DC60" s="1902"/>
      <c r="DD60" s="1902"/>
      <c r="DE60" s="1902"/>
      <c r="DF60" s="1902"/>
      <c r="DG60" s="1902"/>
      <c r="DQ60" s="1902"/>
      <c r="DR60" s="1902"/>
      <c r="DS60" s="1902"/>
      <c r="DT60" s="1902"/>
      <c r="DU60" s="1902"/>
      <c r="DV60" s="1902"/>
      <c r="DW60" s="1902"/>
      <c r="DX60" s="1902"/>
      <c r="DY60" s="1902"/>
      <c r="DZ60" s="1902"/>
      <c r="EA60" s="1902"/>
      <c r="EB60" s="1902"/>
      <c r="EC60" s="1902"/>
      <c r="ED60" s="1902"/>
      <c r="EE60" s="1902"/>
      <c r="EF60" s="1902"/>
      <c r="EG60" s="1902"/>
      <c r="EH60" s="1902"/>
      <c r="EI60" s="1902"/>
      <c r="EJ60" s="1902"/>
      <c r="EK60" s="1902"/>
      <c r="EL60" s="1902"/>
      <c r="EM60" s="1902"/>
      <c r="EN60" s="1902"/>
      <c r="EO60" s="1902"/>
      <c r="EP60" s="1902"/>
      <c r="EQ60" s="1902"/>
      <c r="ER60" s="1902"/>
      <c r="ES60" s="1902"/>
      <c r="ET60" s="1902"/>
      <c r="EU60" s="1902"/>
      <c r="EV60" s="1902"/>
      <c r="EW60" s="1902"/>
      <c r="EX60" s="1902"/>
      <c r="EY60" s="1902"/>
      <c r="EZ60" s="1902"/>
      <c r="FA60" s="1902"/>
      <c r="FB60" s="1902"/>
      <c r="FC60" s="1902"/>
      <c r="FD60" s="1902"/>
      <c r="FE60" s="1902"/>
      <c r="FF60" s="1902"/>
      <c r="FG60" s="1902"/>
      <c r="FH60" s="1902"/>
      <c r="FI60" s="1902"/>
      <c r="FJ60" s="1902"/>
      <c r="FK60" s="1902"/>
      <c r="FL60" s="1902"/>
      <c r="FM60" s="1902"/>
      <c r="FN60" s="1902"/>
      <c r="FO60" s="1902"/>
      <c r="FP60" s="1902"/>
      <c r="FQ60" s="1902"/>
      <c r="FR60" s="1902"/>
      <c r="FS60" s="1902"/>
      <c r="FT60" s="1902"/>
      <c r="FU60" s="1902"/>
      <c r="FV60" s="1902"/>
      <c r="FW60" s="1902"/>
      <c r="FX60" s="1902"/>
      <c r="FY60" s="1902"/>
      <c r="FZ60" s="1902"/>
      <c r="GA60" s="1902"/>
      <c r="GB60" s="1902"/>
      <c r="GC60" s="1902"/>
      <c r="GD60" s="1902"/>
      <c r="GE60" s="1902"/>
      <c r="GF60" s="1902"/>
      <c r="GG60" s="1902"/>
      <c r="GH60" s="1902"/>
      <c r="GI60" s="1902"/>
      <c r="GJ60" s="1902"/>
      <c r="GK60" s="1902"/>
      <c r="GL60" s="1902"/>
      <c r="GM60" s="1902"/>
      <c r="GN60" s="1902"/>
      <c r="GO60" s="1902"/>
      <c r="GP60" s="1902"/>
      <c r="GQ60" s="1902"/>
      <c r="GR60" s="1902"/>
      <c r="GS60" s="1902"/>
      <c r="GT60" s="1902"/>
      <c r="GU60" s="1902"/>
      <c r="GV60" s="1902"/>
      <c r="GW60" s="1902"/>
      <c r="GX60" s="1902"/>
      <c r="GY60" s="1902"/>
      <c r="GZ60" s="1902"/>
      <c r="HA60" s="1902"/>
      <c r="HB60" s="1902"/>
      <c r="HC60" s="1902"/>
      <c r="HD60" s="1902"/>
      <c r="HE60" s="1902"/>
      <c r="HF60" s="1902"/>
      <c r="HG60" s="1902"/>
      <c r="HH60" s="1902"/>
      <c r="HI60" s="1901"/>
      <c r="HJ60" s="1901"/>
      <c r="HK60" s="1901"/>
      <c r="HL60" s="1901"/>
      <c r="HM60" s="1901"/>
      <c r="HN60" s="1901"/>
      <c r="HO60" s="1901"/>
      <c r="HP60" s="1901"/>
      <c r="HQ60" s="1901"/>
      <c r="HR60" s="1901"/>
      <c r="HS60" s="1901"/>
      <c r="HT60" s="1901"/>
      <c r="HU60" s="1901"/>
      <c r="HV60" s="1901"/>
      <c r="HW60" s="1901"/>
      <c r="HX60" s="1901"/>
      <c r="HY60" s="1901"/>
      <c r="HZ60" s="1901"/>
      <c r="IA60" s="1901"/>
      <c r="IB60" s="1901"/>
      <c r="IC60" s="1901"/>
      <c r="ID60" s="1901"/>
      <c r="IE60" s="1901"/>
      <c r="IF60" s="1901"/>
      <c r="IG60" s="1901"/>
      <c r="IH60" s="1901"/>
      <c r="II60" s="1901"/>
      <c r="IJ60" s="1901"/>
      <c r="IK60" s="1901"/>
      <c r="IL60" s="1901"/>
      <c r="IM60" s="1901"/>
      <c r="IN60" s="1901"/>
      <c r="IO60" s="1901"/>
      <c r="IP60" s="1901"/>
      <c r="IQ60" s="1901"/>
      <c r="IR60" s="1901"/>
      <c r="IS60" s="1901"/>
      <c r="IT60" s="1901"/>
      <c r="IU60" s="1901"/>
      <c r="IV60" s="1901"/>
      <c r="IW60" s="1901"/>
      <c r="IX60" s="1901"/>
      <c r="IY60" s="1901"/>
      <c r="IZ60" s="1901"/>
      <c r="JA60" s="1901"/>
      <c r="JB60" s="1901"/>
      <c r="JC60" s="1901"/>
      <c r="JD60" s="1901"/>
      <c r="JE60" s="1901"/>
      <c r="JF60" s="1901"/>
      <c r="JG60" s="1901"/>
      <c r="JH60" s="1901"/>
      <c r="JI60" s="1901"/>
      <c r="JJ60" s="1901"/>
      <c r="JK60" s="1901"/>
      <c r="JL60" s="1901"/>
      <c r="JM60" s="1901"/>
      <c r="JN60" s="1901"/>
      <c r="JO60" s="1901"/>
      <c r="JP60" s="1901"/>
      <c r="JQ60" s="1901"/>
      <c r="JR60" s="1901"/>
      <c r="JS60" s="1901"/>
      <c r="JT60" s="1901"/>
      <c r="JU60" s="1901"/>
      <c r="JV60" s="1901"/>
      <c r="JW60" s="1901"/>
      <c r="JX60" s="1901"/>
      <c r="JY60" s="1901"/>
      <c r="JZ60" s="1901"/>
      <c r="KA60" s="1901"/>
      <c r="KB60" s="1901"/>
      <c r="KC60" s="1901"/>
      <c r="KD60" s="1901"/>
      <c r="KE60" s="1901"/>
      <c r="KF60" s="1901"/>
      <c r="KG60" s="1901"/>
      <c r="KH60" s="1901"/>
      <c r="KI60" s="1901"/>
      <c r="KJ60" s="1901"/>
      <c r="KK60" s="1901"/>
      <c r="KL60" s="1901"/>
      <c r="KM60" s="1901"/>
      <c r="KN60" s="1901"/>
      <c r="KO60" s="1901"/>
      <c r="KP60" s="1901"/>
      <c r="KQ60" s="1901"/>
      <c r="KR60" s="1901"/>
    </row>
    <row r="61" spans="1:304">
      <c r="A61" s="1903"/>
      <c r="B61" s="1903"/>
      <c r="C61" s="1906" t="s">
        <v>998</v>
      </c>
      <c r="D61" s="1905"/>
      <c r="E61" s="1905"/>
      <c r="F61" s="1905"/>
      <c r="G61" s="1905"/>
      <c r="H61" s="1905"/>
      <c r="I61" s="1905"/>
      <c r="J61" s="1905"/>
      <c r="K61" s="1905"/>
      <c r="L61" s="1905"/>
      <c r="M61" s="1905"/>
      <c r="N61" s="1905"/>
      <c r="O61" s="1905"/>
      <c r="P61" s="1905"/>
      <c r="Q61" s="1905"/>
      <c r="R61" s="1905"/>
      <c r="S61" s="1905"/>
      <c r="T61" s="1905"/>
      <c r="U61" s="1905"/>
      <c r="V61" s="1905"/>
      <c r="W61" s="1905"/>
      <c r="X61" s="1905"/>
      <c r="Y61" s="1905"/>
      <c r="Z61" s="1905"/>
      <c r="AA61" s="1905"/>
      <c r="AB61" s="1905"/>
      <c r="AC61" s="1905"/>
      <c r="AD61" s="1905"/>
      <c r="AE61" s="1905"/>
      <c r="AF61" s="1905"/>
      <c r="AG61" s="1905"/>
      <c r="AH61" s="1905"/>
      <c r="AI61" s="1905"/>
      <c r="AJ61" s="1905"/>
      <c r="AK61" s="1905"/>
      <c r="AL61" s="1905"/>
      <c r="AM61" s="1905"/>
      <c r="AN61" s="1905"/>
      <c r="AO61" s="1905"/>
      <c r="AP61" s="1905"/>
      <c r="AQ61" s="1905"/>
      <c r="AR61" s="1905"/>
      <c r="AS61" s="1905"/>
      <c r="AT61" s="1905"/>
      <c r="AU61" s="1905"/>
      <c r="AV61" s="1905"/>
      <c r="AW61" s="1905"/>
      <c r="AX61" s="1905"/>
      <c r="AY61" s="1905"/>
      <c r="AZ61" s="1905"/>
      <c r="BA61" s="1905"/>
      <c r="BB61" s="1905"/>
      <c r="BC61" s="1905"/>
      <c r="BD61" s="1905"/>
      <c r="BE61" s="1905"/>
      <c r="BF61" s="1905"/>
      <c r="BG61" s="1905"/>
      <c r="BH61" s="1905"/>
      <c r="BI61" s="1905"/>
      <c r="BJ61" s="1905"/>
      <c r="BK61" s="1905"/>
      <c r="BL61" s="1905"/>
      <c r="BM61" s="1905"/>
      <c r="BN61" s="1905"/>
      <c r="BO61" s="1905"/>
      <c r="BP61" s="1905"/>
      <c r="BQ61" s="1905"/>
      <c r="BR61" s="1905"/>
      <c r="BS61" s="1905"/>
      <c r="BT61" s="1905"/>
      <c r="BU61" s="1905"/>
      <c r="BV61" s="1905"/>
      <c r="BW61" s="1905"/>
      <c r="BX61" s="1905"/>
      <c r="BY61" s="1905"/>
      <c r="BZ61" s="1905"/>
      <c r="CA61" s="1905"/>
      <c r="CB61" s="1905"/>
      <c r="CC61" s="1905"/>
      <c r="CD61" s="1905"/>
      <c r="CE61" s="1905"/>
      <c r="CF61" s="1905"/>
      <c r="CG61" s="1905"/>
      <c r="CH61" s="1905"/>
      <c r="CI61" s="1905"/>
      <c r="CJ61" s="1905"/>
      <c r="CK61" s="1905"/>
      <c r="CL61" s="1905"/>
      <c r="CM61" s="1905"/>
      <c r="CN61" s="1905"/>
      <c r="CO61" s="1905"/>
      <c r="CP61" s="1905"/>
      <c r="CQ61" s="1905"/>
      <c r="CR61" s="1905"/>
      <c r="CS61" s="1905"/>
      <c r="CT61" s="1905"/>
      <c r="CU61" s="1905"/>
      <c r="CV61" s="1905"/>
      <c r="CW61" s="1905"/>
      <c r="CX61" s="1905"/>
      <c r="CY61" s="1905"/>
      <c r="CZ61" s="1905"/>
      <c r="DA61" s="1905"/>
      <c r="DB61" s="1905"/>
      <c r="DC61" s="1905"/>
      <c r="DD61" s="1905"/>
      <c r="DE61" s="1905"/>
      <c r="DF61" s="1905"/>
      <c r="DG61" s="1905"/>
      <c r="DH61" s="1905"/>
      <c r="DI61" s="1905"/>
      <c r="DJ61" s="1905"/>
      <c r="DK61" s="1905"/>
      <c r="DL61" s="1905"/>
      <c r="DM61" s="1905"/>
      <c r="DN61" s="1905"/>
      <c r="DO61" s="1905"/>
      <c r="DP61" s="1905"/>
      <c r="DQ61" s="1905"/>
      <c r="DR61" s="1905"/>
      <c r="DS61" s="1905"/>
      <c r="DT61" s="1905"/>
      <c r="DU61" s="1905"/>
      <c r="DV61" s="1905"/>
      <c r="DW61" s="1905"/>
      <c r="DX61" s="1905"/>
      <c r="DY61" s="1905"/>
      <c r="DZ61" s="1905"/>
      <c r="EA61" s="1905"/>
      <c r="EB61" s="1905"/>
      <c r="EC61" s="1905"/>
      <c r="ED61" s="1905"/>
      <c r="EE61" s="1905"/>
      <c r="EF61" s="1905"/>
      <c r="EG61" s="1905"/>
      <c r="EH61" s="1905"/>
      <c r="EI61" s="1905"/>
      <c r="EJ61" s="1905"/>
      <c r="EK61" s="1905"/>
      <c r="EL61" s="1905"/>
      <c r="EM61" s="1905"/>
      <c r="EN61" s="1905"/>
      <c r="EO61" s="1905"/>
      <c r="EP61" s="1905"/>
      <c r="EQ61" s="1905"/>
      <c r="ER61" s="1905"/>
      <c r="ES61" s="1905"/>
      <c r="ET61" s="1905"/>
      <c r="EU61" s="1905"/>
      <c r="EV61" s="1905"/>
      <c r="EW61" s="1905"/>
      <c r="EX61" s="1905"/>
      <c r="EY61" s="1905"/>
      <c r="EZ61" s="1905"/>
      <c r="FA61" s="1905"/>
      <c r="FB61" s="1905"/>
      <c r="FC61" s="1905"/>
      <c r="FD61" s="1905"/>
      <c r="FE61" s="1905"/>
      <c r="FF61" s="1905"/>
      <c r="FG61" s="1905"/>
      <c r="FH61" s="1905"/>
      <c r="FI61" s="1905"/>
      <c r="FJ61" s="1905"/>
      <c r="FK61" s="1905"/>
      <c r="FL61" s="1905"/>
      <c r="FM61" s="1905"/>
      <c r="FN61" s="1905"/>
      <c r="FO61" s="1905"/>
      <c r="FP61" s="1905"/>
      <c r="FQ61" s="1905"/>
      <c r="FR61" s="1905"/>
      <c r="FS61" s="1905"/>
      <c r="FT61" s="1905"/>
      <c r="FU61" s="1905"/>
      <c r="FV61" s="1905"/>
      <c r="FW61" s="1905"/>
      <c r="FX61" s="1905"/>
      <c r="FY61" s="1905"/>
      <c r="FZ61" s="1905"/>
      <c r="GA61" s="1905"/>
      <c r="GB61" s="1905"/>
      <c r="GC61" s="1905"/>
      <c r="GD61" s="1905"/>
      <c r="GE61" s="1905"/>
      <c r="GF61" s="1905"/>
      <c r="GG61" s="1905"/>
      <c r="GH61" s="1905"/>
      <c r="GI61" s="1905"/>
      <c r="GJ61" s="1905"/>
      <c r="GK61" s="1905"/>
      <c r="GL61" s="1905"/>
      <c r="GM61" s="1905"/>
      <c r="GN61" s="1905"/>
      <c r="GO61" s="1905"/>
      <c r="GP61" s="1905"/>
      <c r="GQ61" s="1905"/>
      <c r="GR61" s="1905"/>
      <c r="GS61" s="1905"/>
      <c r="GT61" s="1905"/>
      <c r="GU61" s="1905"/>
      <c r="GV61" s="1905"/>
      <c r="GW61" s="1905"/>
      <c r="GX61" s="1905"/>
      <c r="GY61" s="1905"/>
      <c r="GZ61" s="1905"/>
      <c r="HA61" s="1905"/>
      <c r="HB61" s="1905"/>
      <c r="HC61" s="1905"/>
      <c r="HD61" s="1905"/>
      <c r="HE61" s="1905"/>
      <c r="HF61" s="1905"/>
      <c r="HG61" s="1905"/>
      <c r="HH61" s="1905"/>
      <c r="HI61" s="1905"/>
      <c r="HJ61" s="1905"/>
      <c r="HK61" s="1905"/>
      <c r="HL61" s="1905"/>
      <c r="HM61" s="1905"/>
      <c r="HN61" s="1905"/>
      <c r="HO61" s="1905"/>
      <c r="HP61" s="1905"/>
      <c r="HQ61" s="1905"/>
      <c r="HR61" s="1905"/>
      <c r="HS61" s="1905"/>
      <c r="HT61" s="1905"/>
      <c r="HU61" s="1905"/>
      <c r="HV61" s="1905"/>
      <c r="HW61" s="1905"/>
      <c r="HX61" s="1905"/>
      <c r="HY61" s="1905"/>
      <c r="HZ61" s="1905"/>
      <c r="IA61" s="1905"/>
      <c r="IB61" s="1905"/>
      <c r="IC61" s="1905"/>
      <c r="ID61" s="1905"/>
      <c r="IE61" s="1905"/>
      <c r="IF61" s="1905"/>
      <c r="IG61" s="1905"/>
      <c r="IH61" s="1905"/>
      <c r="II61" s="1905"/>
      <c r="IJ61" s="1905"/>
      <c r="IK61" s="1905"/>
      <c r="IL61" s="1905"/>
      <c r="IM61" s="1905"/>
      <c r="IN61" s="1905"/>
      <c r="IO61" s="1905"/>
      <c r="IP61" s="1905"/>
      <c r="IQ61" s="1905"/>
      <c r="IR61" s="1905"/>
      <c r="IS61" s="1905"/>
      <c r="IT61" s="1905"/>
      <c r="IU61" s="1905"/>
      <c r="IV61" s="1905"/>
      <c r="IW61" s="1905"/>
      <c r="IX61" s="1905"/>
      <c r="IY61" s="1905"/>
      <c r="IZ61" s="1905"/>
      <c r="JA61" s="1905"/>
      <c r="JB61" s="1905"/>
      <c r="JC61" s="1905"/>
      <c r="JD61" s="1905"/>
      <c r="JE61" s="1905"/>
      <c r="JF61" s="1905"/>
      <c r="JG61" s="1905"/>
      <c r="JH61" s="1905"/>
      <c r="JI61" s="1905"/>
      <c r="JJ61" s="1905"/>
      <c r="JK61" s="1905"/>
      <c r="JL61" s="1905"/>
      <c r="JM61" s="1905"/>
      <c r="JN61" s="1905"/>
      <c r="JO61" s="1905"/>
      <c r="JP61" s="1905"/>
      <c r="JQ61" s="1905"/>
      <c r="JR61" s="1905"/>
      <c r="JS61" s="1905"/>
      <c r="JT61" s="1905"/>
      <c r="JU61" s="1905"/>
      <c r="JV61" s="1905"/>
      <c r="JW61" s="1905"/>
      <c r="JX61" s="1905"/>
      <c r="JY61" s="1905"/>
      <c r="JZ61" s="1905"/>
      <c r="KA61" s="1905"/>
      <c r="KB61" s="1904"/>
      <c r="KC61" s="1904"/>
      <c r="KD61" s="1904"/>
      <c r="KE61" s="1904"/>
      <c r="KF61" s="1904"/>
      <c r="KG61" s="1904"/>
      <c r="KH61" s="1904"/>
      <c r="KI61" s="1904"/>
      <c r="KJ61" s="1904"/>
      <c r="KK61" s="1904"/>
      <c r="KL61" s="1904"/>
      <c r="KM61" s="1904"/>
      <c r="KN61" s="1904"/>
      <c r="KO61" s="1904"/>
      <c r="KP61" s="1904"/>
      <c r="KQ61" s="1904"/>
      <c r="KR61" s="1904"/>
    </row>
    <row r="62" spans="1:304" ht="86.4">
      <c r="C62" s="1909" t="s">
        <v>1830</v>
      </c>
    </row>
    <row r="63" spans="1:304" ht="15.6">
      <c r="C63" s="1913"/>
      <c r="D63" s="1913"/>
      <c r="E63" s="1913"/>
      <c r="F63" s="1913"/>
      <c r="G63" s="1913"/>
      <c r="H63" s="1913"/>
      <c r="I63" s="1913"/>
      <c r="J63" s="1913"/>
      <c r="K63" s="1913"/>
      <c r="L63" s="1913"/>
      <c r="M63" s="1913"/>
      <c r="N63" s="1913"/>
      <c r="O63" s="1913"/>
      <c r="P63" s="1913"/>
      <c r="Q63" s="1913"/>
      <c r="R63" s="1913"/>
      <c r="S63" s="1913"/>
      <c r="T63" s="1913"/>
      <c r="U63" s="1913"/>
      <c r="V63" s="1913"/>
      <c r="W63" s="1913"/>
      <c r="X63" s="1913"/>
      <c r="Y63" s="1913"/>
      <c r="Z63" s="1913"/>
      <c r="AA63" s="1913"/>
      <c r="AB63" s="1913"/>
      <c r="AC63" s="1913"/>
      <c r="AD63" s="1913"/>
      <c r="AE63" s="1913"/>
      <c r="AF63" s="1913"/>
      <c r="AG63" s="1913"/>
      <c r="AH63" s="1913"/>
      <c r="AI63" s="1913"/>
      <c r="AJ63" s="1913"/>
      <c r="AK63" s="1913"/>
      <c r="AL63" s="1913"/>
      <c r="AM63" s="1913"/>
      <c r="AN63" s="1913"/>
      <c r="AO63" s="1913"/>
      <c r="AP63" s="1913"/>
      <c r="AQ63" s="1913"/>
      <c r="AR63" s="1913"/>
      <c r="AS63" s="1913"/>
      <c r="AT63" s="1913"/>
      <c r="AU63" s="1913"/>
      <c r="AV63" s="1913"/>
      <c r="AW63" s="1913"/>
      <c r="AX63" s="1913"/>
      <c r="AY63" s="1913"/>
      <c r="AZ63" s="1913"/>
      <c r="BA63" s="1913"/>
      <c r="BB63" s="1913"/>
      <c r="BC63" s="1913"/>
      <c r="BD63" s="1913"/>
      <c r="BE63" s="1913"/>
      <c r="BF63" s="1913"/>
      <c r="BG63" s="1913"/>
      <c r="BH63" s="1913"/>
      <c r="BI63" s="1913"/>
      <c r="BJ63" s="1913"/>
      <c r="BK63" s="1913"/>
      <c r="BL63" s="1913"/>
      <c r="BM63" s="1913"/>
      <c r="BN63" s="1913"/>
      <c r="BO63" s="1913"/>
      <c r="BP63" s="1913"/>
      <c r="BQ63" s="1913"/>
      <c r="BR63" s="1913"/>
      <c r="BS63" s="1913"/>
      <c r="BT63" s="1913"/>
      <c r="BU63" s="1913"/>
      <c r="BV63" s="1913"/>
      <c r="BW63" s="1913"/>
      <c r="BX63" s="1913"/>
      <c r="BY63" s="1913"/>
      <c r="BZ63" s="1913"/>
      <c r="CA63" s="1913"/>
      <c r="CB63" s="1913"/>
      <c r="CC63" s="1913"/>
      <c r="CD63" s="1913"/>
      <c r="CE63" s="1913"/>
      <c r="CF63" s="1913"/>
      <c r="CG63" s="1913"/>
      <c r="CH63" s="1913"/>
      <c r="CI63" s="1913"/>
      <c r="CJ63" s="1913"/>
      <c r="CK63" s="1913"/>
      <c r="CL63" s="1913"/>
      <c r="CM63" s="1913"/>
      <c r="CN63" s="1913"/>
      <c r="CO63" s="1913"/>
      <c r="CP63" s="1913"/>
      <c r="CQ63" s="1913"/>
      <c r="CR63" s="1913"/>
      <c r="CS63" s="1913"/>
      <c r="CT63" s="1913"/>
      <c r="CU63" s="1913"/>
      <c r="CV63" s="1913"/>
      <c r="CW63" s="1759"/>
      <c r="CX63" s="1759"/>
      <c r="CY63" s="1759"/>
      <c r="CZ63" s="1759"/>
      <c r="DA63" s="1759"/>
      <c r="DB63" s="1759"/>
      <c r="DC63" s="1759"/>
    </row>
  </sheetData>
  <mergeCells count="2">
    <mergeCell ref="C63:CV63"/>
    <mergeCell ref="FZ3:KL3"/>
  </mergeCells>
  <hyperlinks>
    <hyperlink ref="B1" location="Contents!A1" display="Contents!A1" xr:uid="{00000000-0004-0000-1100-000000000000}"/>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19" width="11.453125" style="614" customWidth="1"/>
    <col min="20" max="20" width="12.1796875" style="614" customWidth="1"/>
    <col min="21" max="21" width="17.54296875" style="614" customWidth="1"/>
    <col min="22" max="22" width="12.54296875" style="1028" bestFit="1" customWidth="1"/>
    <col min="23" max="23" width="8.81640625" style="1029" bestFit="1" customWidth="1"/>
    <col min="24" max="24" width="9.26953125" style="1030" bestFit="1" customWidth="1"/>
    <col min="25" max="16384" width="8.6328125" style="614"/>
  </cols>
  <sheetData>
    <row r="1" spans="1:24" ht="27" customHeight="1">
      <c r="B1" s="1928" t="s">
        <v>1752</v>
      </c>
      <c r="C1" s="1928"/>
      <c r="D1" s="1928"/>
      <c r="E1" s="1928"/>
      <c r="F1" s="1928"/>
      <c r="G1" s="1928"/>
      <c r="H1" s="1928"/>
      <c r="I1" s="1928"/>
      <c r="J1" s="1928"/>
      <c r="K1" s="1928"/>
      <c r="L1" s="1928"/>
      <c r="M1" s="1928"/>
      <c r="N1" s="1928"/>
      <c r="O1" s="1928"/>
      <c r="P1" s="1928"/>
      <c r="Q1" s="1928"/>
      <c r="R1" s="1928"/>
      <c r="S1" s="1928"/>
      <c r="T1" s="1928"/>
    </row>
    <row r="2" spans="1:24" ht="13.95"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29" t="s">
        <v>1349</v>
      </c>
      <c r="C3" s="1929"/>
      <c r="D3" s="1929"/>
      <c r="E3" s="1929"/>
      <c r="F3" s="1929"/>
      <c r="G3" s="1929"/>
      <c r="H3" s="1929"/>
      <c r="I3" s="1929"/>
      <c r="J3" s="1929"/>
      <c r="K3" s="1929"/>
      <c r="L3" s="1929"/>
      <c r="M3" s="1929"/>
      <c r="N3" s="1929"/>
      <c r="O3" s="1929"/>
      <c r="P3" s="1929"/>
      <c r="Q3" s="1929"/>
      <c r="R3" s="1929"/>
      <c r="S3" s="1929"/>
      <c r="T3" s="1929"/>
    </row>
    <row r="4" spans="1:24" ht="13.95"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30"/>
      <c r="E6" s="1931"/>
      <c r="F6" s="1931"/>
      <c r="G6" s="1932"/>
      <c r="H6" s="1039"/>
      <c r="I6" s="1933"/>
      <c r="J6" s="1934"/>
      <c r="K6" s="1934"/>
      <c r="L6" s="1935"/>
      <c r="M6" s="1042"/>
      <c r="N6" s="1093"/>
      <c r="O6" s="1093"/>
      <c r="P6" s="1046"/>
      <c r="Q6" s="1040"/>
      <c r="R6" s="1040"/>
      <c r="S6" s="1040"/>
      <c r="T6" s="1040"/>
    </row>
    <row r="7" spans="1:24" ht="15" customHeight="1" thickTop="1" thickBot="1">
      <c r="B7" s="1041"/>
      <c r="C7" s="1041"/>
      <c r="D7" s="1040" t="s">
        <v>35</v>
      </c>
      <c r="E7" s="1040"/>
      <c r="F7" s="1040"/>
      <c r="G7" s="1040"/>
      <c r="H7" s="1042"/>
      <c r="I7" s="1936" t="s">
        <v>1694</v>
      </c>
      <c r="J7" s="1937"/>
      <c r="K7" s="1937"/>
      <c r="L7" s="1938"/>
      <c r="M7" s="1937" t="s">
        <v>1695</v>
      </c>
      <c r="N7" s="1937"/>
      <c r="O7" s="1937"/>
      <c r="P7" s="193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0.8" thickTop="1"/>
    <row r="46" spans="2:24" ht="16.8">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6">
      <c r="B48" s="237" t="s">
        <v>998</v>
      </c>
    </row>
    <row r="49" spans="2:24" s="921" customFormat="1" ht="13.8">
      <c r="B49" s="1071">
        <v>1</v>
      </c>
      <c r="C49" s="921" t="s">
        <v>1710</v>
      </c>
      <c r="V49" s="1072"/>
      <c r="W49" s="1073"/>
      <c r="X49" s="1074"/>
    </row>
    <row r="50" spans="2:24" s="921" customFormat="1" ht="13.8">
      <c r="B50" s="1071">
        <v>2</v>
      </c>
      <c r="C50" s="921" t="s">
        <v>1711</v>
      </c>
      <c r="V50" s="1072"/>
      <c r="W50" s="1073"/>
      <c r="X50" s="1074"/>
    </row>
    <row r="51" spans="2:24" s="921" customFormat="1" ht="13.8">
      <c r="B51" s="1071">
        <v>3</v>
      </c>
      <c r="C51" s="921" t="s">
        <v>1712</v>
      </c>
      <c r="V51" s="1072"/>
      <c r="W51" s="1073"/>
      <c r="X51" s="1074"/>
    </row>
    <row r="52" spans="2:24" s="921" customFormat="1" ht="13.8">
      <c r="V52" s="1072"/>
      <c r="W52" s="1073"/>
      <c r="X52" s="1074"/>
    </row>
    <row r="53" spans="2:24" s="921" customFormat="1" ht="13.8">
      <c r="V53" s="1072"/>
      <c r="W53" s="1073"/>
      <c r="X53" s="1074"/>
    </row>
    <row r="54" spans="2:24" s="921" customFormat="1" ht="13.8">
      <c r="V54" s="1072"/>
      <c r="W54" s="1073"/>
      <c r="X54" s="1074"/>
    </row>
    <row r="55" spans="2:24" s="921" customFormat="1" ht="13.8">
      <c r="V55" s="1072"/>
      <c r="W55" s="1073"/>
      <c r="X55" s="1074"/>
    </row>
    <row r="56" spans="2:24" s="921" customFormat="1" ht="13.8">
      <c r="V56" s="1072"/>
      <c r="W56" s="1073"/>
      <c r="X56" s="1074"/>
    </row>
    <row r="57" spans="2:24" s="921" customFormat="1" ht="13.8">
      <c r="V57" s="1072"/>
      <c r="W57" s="1073"/>
      <c r="X57" s="1074"/>
    </row>
    <row r="58" spans="2:24" s="921" customFormat="1" ht="13.8">
      <c r="V58" s="1072"/>
      <c r="W58" s="1073"/>
      <c r="X58" s="1074"/>
    </row>
    <row r="59" spans="2:24" s="921" customFormat="1" ht="13.8">
      <c r="V59" s="1072"/>
      <c r="W59" s="1073"/>
      <c r="X59" s="1074"/>
    </row>
    <row r="60" spans="2:24" s="921" customFormat="1" ht="13.8">
      <c r="V60" s="1072"/>
      <c r="W60" s="1073"/>
      <c r="X60" s="1074"/>
    </row>
    <row r="61" spans="2:24" s="921" customFormat="1" ht="13.8">
      <c r="V61" s="1072"/>
      <c r="W61" s="1073"/>
      <c r="X61" s="1074"/>
    </row>
    <row r="62" spans="2:24" s="921" customFormat="1" ht="13.8">
      <c r="V62" s="1072"/>
      <c r="W62" s="1073"/>
      <c r="X62" s="1074"/>
    </row>
    <row r="63" spans="2:24" s="921" customFormat="1" ht="13.8">
      <c r="V63" s="1072"/>
      <c r="W63" s="1073"/>
      <c r="X63" s="1074"/>
    </row>
    <row r="64" spans="2:24" s="921" customFormat="1" ht="13.8">
      <c r="V64" s="1072"/>
      <c r="W64" s="1073"/>
      <c r="X64" s="1074"/>
    </row>
    <row r="65" spans="22:24" s="921" customFormat="1" ht="13.8">
      <c r="V65" s="1072"/>
      <c r="W65" s="1073"/>
      <c r="X65" s="1074"/>
    </row>
    <row r="66" spans="22:24" s="921" customFormat="1" ht="13.8">
      <c r="V66" s="1072"/>
      <c r="W66" s="1073"/>
      <c r="X66" s="1074"/>
    </row>
    <row r="67" spans="22:24" s="921" customFormat="1" ht="13.8">
      <c r="V67" s="1072"/>
      <c r="W67" s="1073"/>
      <c r="X67" s="1074"/>
    </row>
    <row r="68" spans="22:24" s="921" customFormat="1" ht="13.8">
      <c r="V68" s="1072"/>
      <c r="W68" s="1073"/>
      <c r="X68" s="1074"/>
    </row>
    <row r="69" spans="22:24" s="921" customFormat="1" ht="13.8">
      <c r="V69" s="1072"/>
      <c r="W69" s="1073"/>
      <c r="X69" s="1074"/>
    </row>
    <row r="70" spans="22:24" s="921" customFormat="1" ht="13.8">
      <c r="V70" s="1072"/>
      <c r="W70" s="1073"/>
      <c r="X70" s="1074"/>
    </row>
    <row r="71" spans="22:24" s="921" customFormat="1" ht="13.8">
      <c r="V71" s="1072"/>
      <c r="W71" s="1073"/>
      <c r="X71" s="1074"/>
    </row>
    <row r="72" spans="22:24" s="921" customFormat="1" ht="13.8">
      <c r="V72" s="1072"/>
      <c r="W72" s="1073"/>
      <c r="X72" s="1074"/>
    </row>
    <row r="73" spans="22:24" s="921" customFormat="1" ht="13.8">
      <c r="V73" s="1072"/>
      <c r="W73" s="1073"/>
      <c r="X73" s="1074"/>
    </row>
    <row r="74" spans="22:24" s="921" customFormat="1" ht="13.8">
      <c r="V74" s="1072"/>
      <c r="W74" s="1073"/>
      <c r="X74" s="1074"/>
    </row>
    <row r="75" spans="22:24" s="921" customFormat="1" ht="13.8">
      <c r="V75" s="1072"/>
      <c r="W75" s="1073"/>
      <c r="X75" s="1074"/>
    </row>
    <row r="76" spans="22:24" s="921" customFormat="1" ht="13.8">
      <c r="V76" s="1072"/>
      <c r="W76" s="1073"/>
      <c r="X76" s="1074"/>
    </row>
    <row r="77" spans="22:24" s="921" customFormat="1" ht="13.8">
      <c r="V77" s="1072"/>
      <c r="W77" s="1073"/>
      <c r="X77" s="1074"/>
    </row>
    <row r="78" spans="22:24" s="921" customFormat="1" ht="13.8">
      <c r="V78" s="1072"/>
      <c r="W78" s="1073"/>
      <c r="X78" s="1074"/>
    </row>
    <row r="79" spans="22:24" s="921" customFormat="1" ht="13.8">
      <c r="V79" s="1072"/>
      <c r="W79" s="1073"/>
      <c r="X79" s="1074"/>
    </row>
    <row r="80" spans="22:24" s="921" customFormat="1" ht="13.8">
      <c r="V80" s="1072"/>
      <c r="W80" s="1073"/>
      <c r="X80" s="1074"/>
    </row>
    <row r="81" spans="22:24" s="921" customFormat="1" ht="13.8">
      <c r="V81" s="1072"/>
      <c r="W81" s="1073"/>
      <c r="X81" s="1074"/>
    </row>
    <row r="82" spans="22:24" s="921" customFormat="1" ht="13.8">
      <c r="V82" s="1072"/>
      <c r="W82" s="1073"/>
      <c r="X82" s="1074"/>
    </row>
    <row r="83" spans="22:24" s="921" customFormat="1" ht="13.8">
      <c r="V83" s="1072"/>
      <c r="W83" s="1073"/>
      <c r="X83" s="1074"/>
    </row>
    <row r="84" spans="22:24" s="921" customFormat="1" ht="13.8">
      <c r="V84" s="1072"/>
      <c r="W84" s="1073"/>
      <c r="X84" s="1074"/>
    </row>
    <row r="85" spans="22:24" s="921" customFormat="1" ht="13.8">
      <c r="V85" s="1072"/>
      <c r="W85" s="1073"/>
      <c r="X85" s="1074"/>
    </row>
    <row r="86" spans="22:24" s="921" customFormat="1" ht="13.8">
      <c r="V86" s="1072"/>
      <c r="W86" s="1073"/>
      <c r="X86" s="1074"/>
    </row>
    <row r="87" spans="22:24" s="921" customFormat="1" ht="13.8">
      <c r="V87" s="1072"/>
      <c r="W87" s="1073"/>
      <c r="X87" s="1074"/>
    </row>
    <row r="88" spans="22:24" s="921" customFormat="1" ht="13.8">
      <c r="V88" s="1072"/>
      <c r="W88" s="1073"/>
      <c r="X88" s="1074"/>
    </row>
    <row r="89" spans="22:24" s="921" customFormat="1" ht="13.8">
      <c r="V89" s="1072"/>
      <c r="W89" s="1073"/>
      <c r="X89" s="1074"/>
    </row>
    <row r="90" spans="22:24" s="921" customFormat="1" ht="13.8">
      <c r="V90" s="1072"/>
      <c r="W90" s="1073"/>
      <c r="X90" s="1074"/>
    </row>
    <row r="91" spans="22:24" s="921" customFormat="1" ht="13.8">
      <c r="V91" s="1072"/>
      <c r="W91" s="1073"/>
      <c r="X91" s="1074"/>
    </row>
    <row r="92" spans="22:24" s="921" customFormat="1" ht="13.8">
      <c r="V92" s="1072"/>
      <c r="W92" s="1073"/>
      <c r="X92" s="1074"/>
    </row>
    <row r="93" spans="22:24" s="921" customFormat="1" ht="13.8">
      <c r="V93" s="1072"/>
      <c r="W93" s="1073"/>
      <c r="X93" s="1074"/>
    </row>
    <row r="94" spans="22:24" s="921" customFormat="1" ht="13.8">
      <c r="V94" s="1072"/>
      <c r="W94" s="1073"/>
      <c r="X94" s="1074"/>
    </row>
    <row r="95" spans="22:24" s="921" customFormat="1" ht="13.8">
      <c r="V95" s="1072"/>
      <c r="W95" s="1073"/>
      <c r="X95" s="1074"/>
    </row>
    <row r="96" spans="22:24" s="921" customFormat="1" ht="13.8">
      <c r="V96" s="1072"/>
      <c r="W96" s="1073"/>
      <c r="X96" s="1074"/>
    </row>
    <row r="97" spans="22:24" s="921" customFormat="1" ht="13.8">
      <c r="V97" s="1072"/>
      <c r="W97" s="1073"/>
      <c r="X97" s="1074"/>
    </row>
    <row r="98" spans="22:24" s="921" customFormat="1" ht="13.8">
      <c r="V98" s="1072"/>
      <c r="W98" s="1073"/>
      <c r="X98" s="1074"/>
    </row>
    <row r="99" spans="22:24" s="921" customFormat="1" ht="13.8">
      <c r="V99" s="1072"/>
      <c r="W99" s="1073"/>
      <c r="X99" s="1074"/>
    </row>
    <row r="100" spans="22:24" s="921" customFormat="1" ht="13.8">
      <c r="V100" s="1072"/>
      <c r="W100" s="1073"/>
      <c r="X100" s="1074"/>
    </row>
    <row r="101" spans="22:24" s="921" customFormat="1" ht="13.8">
      <c r="V101" s="1072"/>
      <c r="W101" s="1073"/>
      <c r="X101" s="1074"/>
    </row>
    <row r="102" spans="22:24" s="921" customFormat="1" ht="13.8">
      <c r="V102" s="1072"/>
      <c r="W102" s="1073"/>
      <c r="X102" s="1074"/>
    </row>
    <row r="103" spans="22:24" s="921" customFormat="1" ht="13.8">
      <c r="V103" s="1072"/>
      <c r="W103" s="1073"/>
      <c r="X103" s="1074"/>
    </row>
    <row r="104" spans="22:24" s="921" customFormat="1" ht="13.8">
      <c r="V104" s="1072"/>
      <c r="W104" s="1073"/>
      <c r="X104" s="1074"/>
    </row>
    <row r="105" spans="22:24" s="921" customFormat="1" ht="13.8">
      <c r="V105" s="1072"/>
      <c r="W105" s="1073"/>
      <c r="X105" s="1074"/>
    </row>
    <row r="106" spans="22:24" s="921" customFormat="1" ht="13.8">
      <c r="V106" s="1072"/>
      <c r="W106" s="1073"/>
      <c r="X106" s="1074"/>
    </row>
    <row r="107" spans="22:24" s="921" customFormat="1" ht="13.8">
      <c r="V107" s="1072"/>
      <c r="W107" s="1073"/>
      <c r="X107" s="1074"/>
    </row>
    <row r="108" spans="22:24" s="921" customFormat="1" ht="13.8">
      <c r="V108" s="1072"/>
      <c r="W108" s="1073"/>
      <c r="X108" s="1074"/>
    </row>
    <row r="109" spans="22:24" s="921" customFormat="1" ht="13.8">
      <c r="V109" s="1072"/>
      <c r="W109" s="1073"/>
      <c r="X109" s="1074"/>
    </row>
    <row r="110" spans="22:24" s="921" customFormat="1" ht="13.8">
      <c r="V110" s="1072"/>
      <c r="W110" s="1073"/>
      <c r="X110" s="1074"/>
    </row>
    <row r="111" spans="22:24" s="921" customFormat="1" ht="13.8">
      <c r="V111" s="1072"/>
      <c r="W111" s="1073"/>
      <c r="X111" s="1074"/>
    </row>
    <row r="112" spans="22:24" s="921" customFormat="1" ht="13.8">
      <c r="V112" s="1072"/>
      <c r="W112" s="1073"/>
      <c r="X112" s="1074"/>
    </row>
    <row r="113" spans="22:24" s="921" customFormat="1" ht="13.8">
      <c r="V113" s="1072"/>
      <c r="W113" s="1073"/>
      <c r="X113" s="1074"/>
    </row>
    <row r="114" spans="22:24" s="921" customFormat="1" ht="13.8">
      <c r="V114" s="1072"/>
      <c r="W114" s="1073"/>
      <c r="X114" s="1074"/>
    </row>
    <row r="115" spans="22:24" s="921" customFormat="1" ht="13.8">
      <c r="V115" s="1072"/>
      <c r="W115" s="1073"/>
      <c r="X115" s="1074"/>
    </row>
    <row r="116" spans="22:24" s="921" customFormat="1" ht="13.8">
      <c r="V116" s="1072"/>
      <c r="W116" s="1073"/>
      <c r="X116" s="1074"/>
    </row>
    <row r="117" spans="22:24" s="921" customFormat="1" ht="13.8">
      <c r="V117" s="1072"/>
      <c r="W117" s="1073"/>
      <c r="X117" s="1074"/>
    </row>
    <row r="118" spans="22:24" s="921" customFormat="1" ht="13.8">
      <c r="V118" s="1072"/>
      <c r="W118" s="1073"/>
      <c r="X118" s="1074"/>
    </row>
    <row r="119" spans="22:24" s="921" customFormat="1" ht="13.8">
      <c r="V119" s="1072"/>
      <c r="W119" s="1073"/>
      <c r="X119" s="1074"/>
    </row>
    <row r="120" spans="22:24" s="921" customFormat="1" ht="13.8">
      <c r="V120" s="1072"/>
      <c r="W120" s="1073"/>
      <c r="X120" s="1074"/>
    </row>
    <row r="121" spans="22:24" s="921" customFormat="1" ht="13.8">
      <c r="V121" s="1072"/>
      <c r="W121" s="1073"/>
      <c r="X121" s="1074"/>
    </row>
    <row r="122" spans="22:24" s="921" customFormat="1" ht="13.8">
      <c r="V122" s="1072"/>
      <c r="W122" s="1073"/>
      <c r="X122" s="1074"/>
    </row>
    <row r="123" spans="22:24" s="921" customFormat="1" ht="13.8">
      <c r="V123" s="1072"/>
      <c r="W123" s="1073"/>
      <c r="X123" s="1074"/>
    </row>
    <row r="124" spans="22:24" s="921" customFormat="1" ht="13.8">
      <c r="V124" s="1072"/>
      <c r="W124" s="1073"/>
      <c r="X124" s="1074"/>
    </row>
    <row r="125" spans="22:24" s="921" customFormat="1" ht="13.8">
      <c r="V125" s="1072"/>
      <c r="W125" s="1073"/>
      <c r="X125" s="1074"/>
    </row>
    <row r="126" spans="22:24" s="921" customFormat="1" ht="13.8">
      <c r="V126" s="1072"/>
      <c r="W126" s="1073"/>
      <c r="X126" s="1074"/>
    </row>
    <row r="127" spans="22:24" s="921" customFormat="1" ht="13.8">
      <c r="V127" s="1072"/>
      <c r="W127" s="1073"/>
      <c r="X127" s="1074"/>
    </row>
    <row r="128" spans="22:24" s="921" customFormat="1" ht="13.8">
      <c r="V128" s="1072"/>
      <c r="W128" s="1073"/>
      <c r="X128" s="1074"/>
    </row>
    <row r="129" spans="22:24" s="921" customFormat="1" ht="13.8">
      <c r="V129" s="1072"/>
      <c r="W129" s="1073"/>
      <c r="X129" s="1074"/>
    </row>
    <row r="130" spans="22:24" s="921" customFormat="1" ht="13.8">
      <c r="V130" s="1072"/>
      <c r="W130" s="1073"/>
      <c r="X130" s="1074"/>
    </row>
    <row r="131" spans="22:24" s="921" customFormat="1" ht="13.8">
      <c r="V131" s="1072"/>
      <c r="W131" s="1073"/>
      <c r="X131" s="1074"/>
    </row>
    <row r="132" spans="22:24" s="921" customFormat="1" ht="13.8">
      <c r="V132" s="1072"/>
      <c r="W132" s="1073"/>
      <c r="X132" s="1074"/>
    </row>
    <row r="133" spans="22:24" s="921" customFormat="1" ht="13.8">
      <c r="V133" s="1072"/>
      <c r="W133" s="1073"/>
      <c r="X133" s="1074"/>
    </row>
    <row r="134" spans="22:24" s="921" customFormat="1" ht="13.8">
      <c r="V134" s="1072"/>
      <c r="W134" s="1073"/>
      <c r="X134" s="1074"/>
    </row>
    <row r="135" spans="22:24" s="921" customFormat="1" ht="13.8">
      <c r="V135" s="1072"/>
      <c r="W135" s="1073"/>
      <c r="X135" s="1074"/>
    </row>
    <row r="136" spans="22:24" s="921" customFormat="1" ht="13.8">
      <c r="V136" s="1072"/>
      <c r="W136" s="1073"/>
      <c r="X136" s="1074"/>
    </row>
    <row r="137" spans="22:24" s="921" customFormat="1" ht="13.8">
      <c r="V137" s="1072"/>
      <c r="W137" s="1073"/>
      <c r="X137" s="1074"/>
    </row>
    <row r="138" spans="22:24" s="921" customFormat="1" ht="13.8">
      <c r="V138" s="1072"/>
      <c r="W138" s="1073"/>
      <c r="X138" s="1074"/>
    </row>
    <row r="139" spans="22:24" s="921" customFormat="1" ht="13.8">
      <c r="V139" s="1072"/>
      <c r="W139" s="1073"/>
      <c r="X139" s="1074"/>
    </row>
    <row r="140" spans="22:24" s="921" customFormat="1" ht="13.8">
      <c r="V140" s="1072"/>
      <c r="W140" s="1073"/>
      <c r="X140" s="1074"/>
    </row>
    <row r="141" spans="22:24" s="921" customFormat="1" ht="13.8">
      <c r="V141" s="1072"/>
      <c r="W141" s="1073"/>
      <c r="X141" s="1074"/>
    </row>
    <row r="142" spans="22:24" s="921" customFormat="1" ht="13.8">
      <c r="V142" s="1072"/>
      <c r="W142" s="1073"/>
      <c r="X142" s="1074"/>
    </row>
    <row r="143" spans="22:24" s="921" customFormat="1" ht="13.8">
      <c r="V143" s="1072"/>
      <c r="W143" s="1073"/>
      <c r="X143" s="1074"/>
    </row>
    <row r="144" spans="22:24" s="921" customFormat="1" ht="13.8">
      <c r="V144" s="1072"/>
      <c r="W144" s="1073"/>
      <c r="X144" s="1074"/>
    </row>
    <row r="145" spans="22:24" s="921" customFormat="1" ht="13.8">
      <c r="V145" s="1072"/>
      <c r="W145" s="1073"/>
      <c r="X145" s="1074"/>
    </row>
    <row r="146" spans="22:24" s="921" customFormat="1" ht="13.8">
      <c r="V146" s="1072"/>
      <c r="W146" s="1073"/>
      <c r="X146" s="1074"/>
    </row>
    <row r="147" spans="22:24" s="921" customFormat="1" ht="13.8">
      <c r="V147" s="1072"/>
      <c r="W147" s="1073"/>
      <c r="X147" s="1074"/>
    </row>
    <row r="148" spans="22:24" s="921" customFormat="1" ht="13.8">
      <c r="V148" s="1072"/>
      <c r="W148" s="1073"/>
      <c r="X148" s="1074"/>
    </row>
    <row r="149" spans="22:24" s="921" customFormat="1" ht="13.8">
      <c r="V149" s="1072"/>
      <c r="W149" s="1073"/>
      <c r="X149" s="1074"/>
    </row>
    <row r="150" spans="22:24" s="921" customFormat="1" ht="13.8">
      <c r="V150" s="1072"/>
      <c r="W150" s="1073"/>
      <c r="X150" s="1074"/>
    </row>
    <row r="151" spans="22:24" s="921" customFormat="1" ht="13.8">
      <c r="V151" s="1072"/>
      <c r="W151" s="1073"/>
      <c r="X151" s="1074"/>
    </row>
    <row r="152" spans="22:24" s="921" customFormat="1" ht="13.8">
      <c r="V152" s="1072"/>
      <c r="W152" s="1073"/>
      <c r="X152" s="1074"/>
    </row>
    <row r="153" spans="22:24" s="921" customFormat="1" ht="13.8">
      <c r="V153" s="1072"/>
      <c r="W153" s="1073"/>
      <c r="X153" s="1074"/>
    </row>
    <row r="154" spans="22:24" s="921" customFormat="1" ht="13.8">
      <c r="V154" s="1072"/>
      <c r="W154" s="1073"/>
      <c r="X154" s="1074"/>
    </row>
    <row r="155" spans="22:24" s="921" customFormat="1" ht="13.8">
      <c r="V155" s="1072"/>
      <c r="W155" s="1073"/>
      <c r="X155" s="1074"/>
    </row>
    <row r="156" spans="22:24" s="921" customFormat="1" ht="13.8">
      <c r="V156" s="1072"/>
      <c r="W156" s="1073"/>
      <c r="X156" s="1074"/>
    </row>
    <row r="157" spans="22:24" s="921" customFormat="1" ht="13.8">
      <c r="V157" s="1072"/>
      <c r="W157" s="1073"/>
      <c r="X157" s="1074"/>
    </row>
    <row r="158" spans="22:24" s="921" customFormat="1" ht="13.8">
      <c r="V158" s="1072"/>
      <c r="W158" s="1073"/>
      <c r="X158" s="1074"/>
    </row>
    <row r="159" spans="22:24" s="921" customFormat="1" ht="13.8">
      <c r="V159" s="1072"/>
      <c r="W159" s="1073"/>
      <c r="X159" s="1074"/>
    </row>
    <row r="160" spans="22:24" s="921" customFormat="1" ht="13.8">
      <c r="V160" s="1072"/>
      <c r="W160" s="1073"/>
      <c r="X160" s="1074"/>
    </row>
    <row r="161" spans="22:24" s="921" customFormat="1" ht="13.8">
      <c r="V161" s="1072"/>
      <c r="W161" s="1073"/>
      <c r="X161" s="1074"/>
    </row>
    <row r="162" spans="22:24" s="921" customFormat="1" ht="13.8">
      <c r="V162" s="1072"/>
      <c r="W162" s="1073"/>
      <c r="X162" s="1074"/>
    </row>
    <row r="163" spans="22:24" s="921" customFormat="1" ht="13.8">
      <c r="V163" s="1072"/>
      <c r="W163" s="1073"/>
      <c r="X163" s="1074"/>
    </row>
    <row r="164" spans="22:24" s="921" customFormat="1" ht="13.8">
      <c r="V164" s="1072"/>
      <c r="W164" s="1073"/>
      <c r="X164" s="1074"/>
    </row>
    <row r="165" spans="22:24" s="921" customFormat="1" ht="13.8">
      <c r="V165" s="1072"/>
      <c r="W165" s="1073"/>
      <c r="X165" s="1074"/>
    </row>
    <row r="166" spans="22:24" s="921" customFormat="1" ht="13.8">
      <c r="V166" s="1072"/>
      <c r="W166" s="1073"/>
      <c r="X166" s="1074"/>
    </row>
    <row r="167" spans="22:24" s="921" customFormat="1" ht="13.8">
      <c r="V167" s="1072"/>
      <c r="W167" s="1073"/>
      <c r="X167" s="1074"/>
    </row>
    <row r="168" spans="22:24" s="921" customFormat="1" ht="13.8">
      <c r="V168" s="1072"/>
      <c r="W168" s="1073"/>
      <c r="X168" s="1074"/>
    </row>
    <row r="169" spans="22:24" s="921" customFormat="1" ht="13.8">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5" width="12.81640625" style="1075" customWidth="1"/>
    <col min="6" max="6" width="17.1796875" style="1075" hidden="1" customWidth="1"/>
    <col min="7" max="7" width="17.1796875" style="1075" customWidth="1"/>
    <col min="8" max="8" width="17.1796875" style="1077" customWidth="1"/>
    <col min="9" max="9" width="17.1796875" style="1075" customWidth="1"/>
    <col min="10" max="10" width="11.81640625" style="1075" customWidth="1"/>
    <col min="11" max="11" width="10.54296875" style="1077" customWidth="1"/>
    <col min="12" max="12" width="12.08984375" style="1075" bestFit="1" customWidth="1"/>
    <col min="13" max="13" width="15.81640625" style="1075" customWidth="1"/>
    <col min="14" max="14" width="13.26953125" style="1075" customWidth="1"/>
    <col min="15" max="15" width="12.7265625" style="1075" bestFit="1" customWidth="1"/>
    <col min="16" max="16" width="10.54296875" style="1075" bestFit="1" customWidth="1"/>
    <col min="17" max="17" width="11" style="1075" customWidth="1"/>
    <col min="18" max="18" width="11.08984375" style="1075" customWidth="1"/>
    <col min="19" max="19" width="11.54296875" style="1075" customWidth="1"/>
    <col min="20" max="20" width="13.81640625" style="1077" customWidth="1"/>
    <col min="21" max="21" width="14.6328125" style="1075" customWidth="1"/>
    <col min="22" max="22" width="18.81640625" style="1078" customWidth="1"/>
    <col min="23" max="23" width="11.54296875" style="1138" customWidth="1"/>
    <col min="24" max="16384" width="8.81640625" style="1075"/>
  </cols>
  <sheetData>
    <row r="4" spans="4:24" ht="13.8">
      <c r="D4" s="1928" t="s">
        <v>1753</v>
      </c>
      <c r="E4" s="1928"/>
      <c r="F4" s="1928"/>
      <c r="G4" s="1928"/>
      <c r="H4" s="1928"/>
      <c r="I4" s="1928"/>
      <c r="J4" s="1928"/>
      <c r="K4" s="1928"/>
      <c r="L4" s="1928"/>
      <c r="M4" s="1928"/>
      <c r="N4" s="1928"/>
      <c r="O4" s="1928"/>
      <c r="P4" s="1928"/>
      <c r="Q4" s="1928"/>
      <c r="R4" s="1928"/>
      <c r="S4" s="1928"/>
      <c r="T4" s="1928"/>
      <c r="U4" s="1928"/>
      <c r="V4" s="1928"/>
      <c r="W4" s="1137"/>
      <c r="X4" s="753"/>
    </row>
    <row r="5" spans="4:24" ht="13.8" thickBot="1"/>
    <row r="6" spans="4:24" ht="13.8" thickTop="1">
      <c r="D6" s="1031"/>
      <c r="E6" s="1079"/>
      <c r="F6" s="1080"/>
      <c r="G6" s="1080"/>
      <c r="H6" s="1139"/>
      <c r="I6" s="1080"/>
      <c r="J6" s="1080"/>
      <c r="K6" s="1082"/>
      <c r="L6" s="1083"/>
      <c r="M6" s="1084"/>
      <c r="N6" s="1079"/>
      <c r="O6" s="1080"/>
      <c r="P6" s="1083"/>
      <c r="Q6" s="1084"/>
      <c r="R6" s="1084"/>
      <c r="S6" s="1084"/>
      <c r="T6" s="1085"/>
    </row>
    <row r="7" spans="4:24" ht="14.4"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4.4"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3.8">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3.8">
      <c r="D11" s="1088"/>
      <c r="E11" s="1092"/>
      <c r="F11" s="1040"/>
      <c r="G11" s="1040"/>
      <c r="H11" s="1097"/>
      <c r="I11" s="1040"/>
      <c r="J11" s="1040"/>
      <c r="K11" s="1043"/>
      <c r="L11" s="1040"/>
      <c r="M11" s="1040"/>
      <c r="N11" s="1040"/>
      <c r="O11" s="1040"/>
      <c r="P11" s="1040"/>
      <c r="Q11" s="1040"/>
      <c r="R11" s="1040"/>
      <c r="S11" s="1040"/>
      <c r="T11" s="1043"/>
    </row>
    <row r="12" spans="4:24" ht="14.4" thickBot="1">
      <c r="D12" s="1088"/>
      <c r="E12" s="1094"/>
      <c r="F12" s="1049"/>
      <c r="G12" s="1049"/>
      <c r="H12" s="1141"/>
      <c r="I12" s="1049"/>
      <c r="J12" s="1049"/>
      <c r="K12" s="1095"/>
      <c r="L12" s="1049"/>
      <c r="M12" s="1049"/>
      <c r="N12" s="1049"/>
      <c r="O12" s="1049"/>
      <c r="P12" s="1049"/>
      <c r="Q12" s="1049"/>
      <c r="R12" s="1049"/>
      <c r="S12" s="1049"/>
      <c r="T12" s="1095"/>
    </row>
    <row r="13" spans="4:24" ht="14.4"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3.8">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3.8">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3.8">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3.8">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3.8">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3.8">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3.8">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3.8">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3.8">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3.8">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3.8">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3.8">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3.8">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3.8">
      <c r="D27" s="1102"/>
      <c r="E27" s="1103"/>
      <c r="F27" s="1057"/>
      <c r="G27" s="1057"/>
      <c r="H27" s="1134"/>
      <c r="I27" s="1059"/>
      <c r="J27" s="1057"/>
      <c r="K27" s="1059"/>
      <c r="L27" s="1057"/>
      <c r="M27" s="1057"/>
      <c r="N27" s="1057"/>
      <c r="O27" s="1057"/>
      <c r="P27" s="1057"/>
      <c r="Q27" s="1057"/>
      <c r="R27" s="1057"/>
      <c r="S27" s="1057"/>
      <c r="T27" s="1104"/>
      <c r="V27" s="1105"/>
    </row>
    <row r="28" spans="4:23" ht="13.8">
      <c r="D28" s="1099">
        <v>2016</v>
      </c>
      <c r="E28" s="1103"/>
      <c r="F28" s="1057"/>
      <c r="G28" s="1057"/>
      <c r="H28" s="1134"/>
      <c r="I28" s="1059"/>
      <c r="J28" s="1057"/>
      <c r="K28" s="1059"/>
      <c r="L28" s="1057"/>
      <c r="M28" s="1057"/>
      <c r="N28" s="1057"/>
      <c r="O28" s="1057"/>
      <c r="P28" s="1057"/>
      <c r="Q28" s="1057"/>
      <c r="R28" s="1057"/>
      <c r="S28" s="1057"/>
      <c r="T28" s="1104"/>
      <c r="V28" s="1105"/>
    </row>
    <row r="29" spans="4:23" ht="13.8">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3.8">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3.8">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3.8">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3.8">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3.8">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3.8">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3.8">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3.8">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3.8">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3.8">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3.8">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3.8">
      <c r="D41" s="1102"/>
      <c r="E41" s="1103"/>
      <c r="F41" s="1057"/>
      <c r="G41" s="1057"/>
      <c r="H41" s="1143"/>
      <c r="I41" s="1057"/>
      <c r="J41" s="1057"/>
      <c r="K41" s="1059"/>
      <c r="L41" s="1057"/>
      <c r="M41" s="1057"/>
      <c r="N41" s="1057"/>
      <c r="O41" s="1057"/>
      <c r="P41" s="1057"/>
      <c r="Q41" s="1057"/>
      <c r="R41" s="1057"/>
      <c r="S41" s="1057"/>
      <c r="T41" s="1104"/>
    </row>
    <row r="42" spans="4:23" ht="13.8">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3.8">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3.8">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4.4" thickBot="1">
      <c r="D45" s="1114"/>
      <c r="E45" s="1124"/>
      <c r="F45" s="1127"/>
      <c r="G45" s="1127"/>
      <c r="H45" s="1145"/>
      <c r="I45" s="1127"/>
      <c r="J45" s="1127"/>
      <c r="K45" s="1128"/>
      <c r="L45" s="1127"/>
      <c r="M45" s="1127"/>
      <c r="N45" s="1127"/>
      <c r="O45" s="1127"/>
      <c r="P45" s="1127"/>
      <c r="Q45" s="1127"/>
      <c r="R45" s="1127"/>
      <c r="S45" s="1127"/>
      <c r="T45" s="1128"/>
      <c r="U45" s="1100"/>
    </row>
    <row r="46" spans="4:23" ht="13.8" thickTop="1">
      <c r="D46" s="1129"/>
      <c r="E46" s="1130"/>
      <c r="F46" s="1130"/>
      <c r="G46" s="1130"/>
      <c r="H46" s="1146"/>
      <c r="I46" s="1130"/>
      <c r="J46" s="1130"/>
      <c r="K46" s="1132"/>
      <c r="L46" s="1133"/>
      <c r="M46" s="1133"/>
      <c r="N46" s="1133"/>
      <c r="O46" s="1133"/>
      <c r="P46" s="1133"/>
      <c r="Q46" s="1133"/>
      <c r="R46" s="1133"/>
      <c r="S46" s="1133"/>
      <c r="T46" s="1132"/>
      <c r="U46" s="1100"/>
    </row>
    <row r="47" spans="4:23" ht="16.8">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20" width="11.453125" style="614" customWidth="1"/>
    <col min="21" max="21" width="12.1796875" style="614" customWidth="1"/>
    <col min="22" max="22" width="17.54296875" style="614" customWidth="1"/>
    <col min="23" max="23" width="12.54296875" style="1028" bestFit="1" customWidth="1"/>
    <col min="24" max="24" width="8.81640625" style="1029" bestFit="1" customWidth="1"/>
    <col min="25" max="25" width="9.26953125" style="1030" bestFit="1" customWidth="1"/>
    <col min="26" max="16384" width="8.6328125" style="614"/>
  </cols>
  <sheetData>
    <row r="1" spans="1:26" ht="27" customHeight="1">
      <c r="B1" s="1942" t="s">
        <v>1721</v>
      </c>
      <c r="C1" s="1942"/>
      <c r="D1" s="1942"/>
      <c r="E1" s="1942"/>
      <c r="F1" s="1942"/>
      <c r="G1" s="1942"/>
      <c r="H1" s="1942"/>
      <c r="I1" s="1942"/>
      <c r="J1" s="1942"/>
      <c r="K1" s="1942"/>
      <c r="L1" s="1942"/>
      <c r="M1" s="1942"/>
      <c r="N1" s="1942"/>
      <c r="O1" s="1942"/>
      <c r="P1" s="1942"/>
      <c r="Q1" s="1942"/>
      <c r="R1" s="1942"/>
      <c r="S1" s="1942"/>
      <c r="T1" s="1942"/>
      <c r="U1" s="1942"/>
    </row>
    <row r="2" spans="1:26" ht="13.95"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6" ht="13.95"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6"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0.8" thickTop="1"/>
    <row r="46" spans="2:25" ht="16.8">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6">
      <c r="B48" s="237" t="s">
        <v>998</v>
      </c>
    </row>
    <row r="49" spans="2:25" s="921" customFormat="1" ht="13.8">
      <c r="B49" s="921" t="s">
        <v>1754</v>
      </c>
      <c r="W49" s="1072"/>
      <c r="X49" s="1073"/>
      <c r="Y49" s="1074"/>
    </row>
    <row r="50" spans="2:25" s="921" customFormat="1" ht="13.8">
      <c r="B50" s="921" t="s">
        <v>1755</v>
      </c>
      <c r="W50" s="1072"/>
      <c r="X50" s="1073"/>
      <c r="Y50" s="1074"/>
    </row>
    <row r="51" spans="2:25" s="921" customFormat="1" ht="13.8">
      <c r="B51" s="921" t="s">
        <v>1756</v>
      </c>
      <c r="W51" s="1072"/>
      <c r="X51" s="1073"/>
      <c r="Y51" s="1074"/>
    </row>
    <row r="52" spans="2:25" s="921" customFormat="1" ht="13.8">
      <c r="W52" s="1072"/>
      <c r="X52" s="1073"/>
      <c r="Y52" s="1074"/>
    </row>
    <row r="53" spans="2:25" s="921" customFormat="1" ht="13.8">
      <c r="W53" s="1072"/>
      <c r="X53" s="1073"/>
      <c r="Y53" s="1074"/>
    </row>
    <row r="54" spans="2:25" s="921" customFormat="1" ht="13.8">
      <c r="W54" s="1072"/>
      <c r="X54" s="1073"/>
      <c r="Y54" s="1074"/>
    </row>
    <row r="55" spans="2:25" s="921" customFormat="1" ht="13.8">
      <c r="W55" s="1072"/>
      <c r="X55" s="1073"/>
      <c r="Y55" s="1074"/>
    </row>
    <row r="56" spans="2:25" s="921" customFormat="1" ht="13.8">
      <c r="W56" s="1072"/>
      <c r="X56" s="1073"/>
      <c r="Y56" s="1074"/>
    </row>
    <row r="57" spans="2:25" s="921" customFormat="1" ht="13.8">
      <c r="W57" s="1072"/>
      <c r="X57" s="1073"/>
      <c r="Y57" s="1074"/>
    </row>
    <row r="58" spans="2:25" s="921" customFormat="1" ht="13.8">
      <c r="W58" s="1072"/>
      <c r="X58" s="1073"/>
      <c r="Y58" s="1074"/>
    </row>
    <row r="59" spans="2:25" s="921" customFormat="1" ht="13.8">
      <c r="W59" s="1072"/>
      <c r="X59" s="1073"/>
      <c r="Y59" s="1074"/>
    </row>
    <row r="60" spans="2:25" s="921" customFormat="1" ht="13.8">
      <c r="W60" s="1072"/>
      <c r="X60" s="1073"/>
      <c r="Y60" s="1074"/>
    </row>
    <row r="61" spans="2:25" s="921" customFormat="1" ht="13.8">
      <c r="W61" s="1072"/>
      <c r="X61" s="1073"/>
      <c r="Y61" s="1074"/>
    </row>
    <row r="62" spans="2:25" s="921" customFormat="1" ht="13.8">
      <c r="W62" s="1072"/>
      <c r="X62" s="1073"/>
      <c r="Y62" s="1074"/>
    </row>
    <row r="63" spans="2:25" s="921" customFormat="1" ht="13.8">
      <c r="W63" s="1072"/>
      <c r="X63" s="1073"/>
      <c r="Y63" s="1074"/>
    </row>
    <row r="64" spans="2:25" s="921" customFormat="1" ht="13.8">
      <c r="W64" s="1072"/>
      <c r="X64" s="1073"/>
      <c r="Y64" s="1074"/>
    </row>
    <row r="65" spans="23:25" s="921" customFormat="1" ht="13.8">
      <c r="W65" s="1072"/>
      <c r="X65" s="1073"/>
      <c r="Y65" s="1074"/>
    </row>
    <row r="66" spans="23:25" s="921" customFormat="1" ht="13.8">
      <c r="W66" s="1072"/>
      <c r="X66" s="1073"/>
      <c r="Y66" s="1074"/>
    </row>
    <row r="67" spans="23:25" s="921" customFormat="1" ht="13.8">
      <c r="W67" s="1072"/>
      <c r="X67" s="1073"/>
      <c r="Y67" s="1074"/>
    </row>
    <row r="68" spans="23:25" s="921" customFormat="1" ht="13.8">
      <c r="W68" s="1072"/>
      <c r="X68" s="1073"/>
      <c r="Y68" s="1074"/>
    </row>
    <row r="69" spans="23:25" s="921" customFormat="1" ht="13.8">
      <c r="W69" s="1072"/>
      <c r="X69" s="1073"/>
      <c r="Y69" s="1074"/>
    </row>
    <row r="70" spans="23:25" s="921" customFormat="1" ht="13.8">
      <c r="W70" s="1072"/>
      <c r="X70" s="1073"/>
      <c r="Y70" s="1074"/>
    </row>
    <row r="71" spans="23:25" s="921" customFormat="1" ht="13.8">
      <c r="W71" s="1072"/>
      <c r="X71" s="1073"/>
      <c r="Y71" s="1074"/>
    </row>
    <row r="72" spans="23:25" s="921" customFormat="1" ht="13.8">
      <c r="W72" s="1072"/>
      <c r="X72" s="1073"/>
      <c r="Y72" s="1074"/>
    </row>
    <row r="73" spans="23:25" s="921" customFormat="1" ht="13.8">
      <c r="W73" s="1072"/>
      <c r="X73" s="1073"/>
      <c r="Y73" s="1074"/>
    </row>
    <row r="74" spans="23:25" s="921" customFormat="1" ht="13.8">
      <c r="W74" s="1072"/>
      <c r="X74" s="1073"/>
      <c r="Y74" s="1074"/>
    </row>
    <row r="75" spans="23:25" s="921" customFormat="1" ht="13.8">
      <c r="W75" s="1072"/>
      <c r="X75" s="1073"/>
      <c r="Y75" s="1074"/>
    </row>
    <row r="76" spans="23:25" s="921" customFormat="1" ht="13.8">
      <c r="W76" s="1072"/>
      <c r="X76" s="1073"/>
      <c r="Y76" s="1074"/>
    </row>
    <row r="77" spans="23:25" s="921" customFormat="1" ht="13.8">
      <c r="W77" s="1072"/>
      <c r="X77" s="1073"/>
      <c r="Y77" s="1074"/>
    </row>
    <row r="78" spans="23:25" s="921" customFormat="1" ht="13.8">
      <c r="W78" s="1072"/>
      <c r="X78" s="1073"/>
      <c r="Y78" s="1074"/>
    </row>
    <row r="79" spans="23:25" s="921" customFormat="1" ht="13.8">
      <c r="W79" s="1072"/>
      <c r="X79" s="1073"/>
      <c r="Y79" s="1074"/>
    </row>
    <row r="80" spans="23:25" s="921" customFormat="1" ht="13.8">
      <c r="W80" s="1072"/>
      <c r="X80" s="1073"/>
      <c r="Y80" s="1074"/>
    </row>
    <row r="81" spans="23:25" s="921" customFormat="1" ht="13.8">
      <c r="W81" s="1072"/>
      <c r="X81" s="1073"/>
      <c r="Y81" s="1074"/>
    </row>
    <row r="82" spans="23:25" s="921" customFormat="1" ht="13.8">
      <c r="W82" s="1072"/>
      <c r="X82" s="1073"/>
      <c r="Y82" s="1074"/>
    </row>
    <row r="83" spans="23:25" s="921" customFormat="1" ht="13.8">
      <c r="W83" s="1072"/>
      <c r="X83" s="1073"/>
      <c r="Y83" s="1074"/>
    </row>
    <row r="84" spans="23:25" s="921" customFormat="1" ht="13.8">
      <c r="W84" s="1072"/>
      <c r="X84" s="1073"/>
      <c r="Y84" s="1074"/>
    </row>
    <row r="85" spans="23:25" s="921" customFormat="1" ht="13.8">
      <c r="W85" s="1072"/>
      <c r="X85" s="1073"/>
      <c r="Y85" s="1074"/>
    </row>
    <row r="86" spans="23:25" s="921" customFormat="1" ht="13.8">
      <c r="W86" s="1072"/>
      <c r="X86" s="1073"/>
      <c r="Y86" s="1074"/>
    </row>
    <row r="87" spans="23:25" s="921" customFormat="1" ht="13.8">
      <c r="W87" s="1072"/>
      <c r="X87" s="1073"/>
      <c r="Y87" s="1074"/>
    </row>
    <row r="88" spans="23:25" s="921" customFormat="1" ht="13.8">
      <c r="W88" s="1072"/>
      <c r="X88" s="1073"/>
      <c r="Y88" s="1074"/>
    </row>
    <row r="89" spans="23:25" s="921" customFormat="1" ht="13.8">
      <c r="W89" s="1072"/>
      <c r="X89" s="1073"/>
      <c r="Y89" s="1074"/>
    </row>
    <row r="90" spans="23:25" s="921" customFormat="1" ht="13.8">
      <c r="W90" s="1072"/>
      <c r="X90" s="1073"/>
      <c r="Y90" s="1074"/>
    </row>
    <row r="91" spans="23:25" s="921" customFormat="1" ht="13.8">
      <c r="W91" s="1072"/>
      <c r="X91" s="1073"/>
      <c r="Y91" s="1074"/>
    </row>
    <row r="92" spans="23:25" s="921" customFormat="1" ht="13.8">
      <c r="W92" s="1072"/>
      <c r="X92" s="1073"/>
      <c r="Y92" s="1074"/>
    </row>
    <row r="93" spans="23:25" s="921" customFormat="1" ht="13.8">
      <c r="W93" s="1072"/>
      <c r="X93" s="1073"/>
      <c r="Y93" s="1074"/>
    </row>
    <row r="94" spans="23:25" s="921" customFormat="1" ht="13.8">
      <c r="W94" s="1072"/>
      <c r="X94" s="1073"/>
      <c r="Y94" s="1074"/>
    </row>
    <row r="95" spans="23:25" s="921" customFormat="1" ht="13.8">
      <c r="W95" s="1072"/>
      <c r="X95" s="1073"/>
      <c r="Y95" s="1074"/>
    </row>
    <row r="96" spans="23:25" s="921" customFormat="1" ht="13.8">
      <c r="W96" s="1072"/>
      <c r="X96" s="1073"/>
      <c r="Y96" s="1074"/>
    </row>
    <row r="97" spans="23:25" s="921" customFormat="1" ht="13.8">
      <c r="W97" s="1072"/>
      <c r="X97" s="1073"/>
      <c r="Y97" s="1074"/>
    </row>
    <row r="98" spans="23:25" s="921" customFormat="1" ht="13.8">
      <c r="W98" s="1072"/>
      <c r="X98" s="1073"/>
      <c r="Y98" s="1074"/>
    </row>
    <row r="99" spans="23:25" s="921" customFormat="1" ht="13.8">
      <c r="W99" s="1072"/>
      <c r="X99" s="1073"/>
      <c r="Y99" s="1074"/>
    </row>
    <row r="100" spans="23:25" s="921" customFormat="1" ht="13.8">
      <c r="W100" s="1072"/>
      <c r="X100" s="1073"/>
      <c r="Y100" s="1074"/>
    </row>
    <row r="101" spans="23:25" s="921" customFormat="1" ht="13.8">
      <c r="W101" s="1072"/>
      <c r="X101" s="1073"/>
      <c r="Y101" s="1074"/>
    </row>
    <row r="102" spans="23:25" s="921" customFormat="1" ht="13.8">
      <c r="W102" s="1072"/>
      <c r="X102" s="1073"/>
      <c r="Y102" s="1074"/>
    </row>
    <row r="103" spans="23:25" s="921" customFormat="1" ht="13.8">
      <c r="W103" s="1072"/>
      <c r="X103" s="1073"/>
      <c r="Y103" s="1074"/>
    </row>
    <row r="104" spans="23:25" s="921" customFormat="1" ht="13.8">
      <c r="W104" s="1072"/>
      <c r="X104" s="1073"/>
      <c r="Y104" s="1074"/>
    </row>
    <row r="105" spans="23:25" s="921" customFormat="1" ht="13.8">
      <c r="W105" s="1072"/>
      <c r="X105" s="1073"/>
      <c r="Y105" s="1074"/>
    </row>
    <row r="106" spans="23:25" s="921" customFormat="1" ht="13.8">
      <c r="W106" s="1072"/>
      <c r="X106" s="1073"/>
      <c r="Y106" s="1074"/>
    </row>
    <row r="107" spans="23:25" s="921" customFormat="1" ht="13.8">
      <c r="W107" s="1072"/>
      <c r="X107" s="1073"/>
      <c r="Y107" s="1074"/>
    </row>
    <row r="108" spans="23:25" s="921" customFormat="1" ht="13.8">
      <c r="W108" s="1072"/>
      <c r="X108" s="1073"/>
      <c r="Y108" s="1074"/>
    </row>
    <row r="109" spans="23:25" s="921" customFormat="1" ht="13.8">
      <c r="W109" s="1072"/>
      <c r="X109" s="1073"/>
      <c r="Y109" s="1074"/>
    </row>
    <row r="110" spans="23:25" s="921" customFormat="1" ht="13.8">
      <c r="W110" s="1072"/>
      <c r="X110" s="1073"/>
      <c r="Y110" s="1074"/>
    </row>
    <row r="111" spans="23:25" s="921" customFormat="1" ht="13.8">
      <c r="W111" s="1072"/>
      <c r="X111" s="1073"/>
      <c r="Y111" s="1074"/>
    </row>
    <row r="112" spans="23:25" s="921" customFormat="1" ht="13.8">
      <c r="W112" s="1072"/>
      <c r="X112" s="1073"/>
      <c r="Y112" s="1074"/>
    </row>
    <row r="113" spans="23:25" s="921" customFormat="1" ht="13.8">
      <c r="W113" s="1072"/>
      <c r="X113" s="1073"/>
      <c r="Y113" s="1074"/>
    </row>
    <row r="114" spans="23:25" s="921" customFormat="1" ht="13.8">
      <c r="W114" s="1072"/>
      <c r="X114" s="1073"/>
      <c r="Y114" s="1074"/>
    </row>
    <row r="115" spans="23:25" s="921" customFormat="1" ht="13.8">
      <c r="W115" s="1072"/>
      <c r="X115" s="1073"/>
      <c r="Y115" s="1074"/>
    </row>
    <row r="116" spans="23:25" s="921" customFormat="1" ht="13.8">
      <c r="W116" s="1072"/>
      <c r="X116" s="1073"/>
      <c r="Y116" s="1074"/>
    </row>
    <row r="117" spans="23:25" s="921" customFormat="1" ht="13.8">
      <c r="W117" s="1072"/>
      <c r="X117" s="1073"/>
      <c r="Y117" s="1074"/>
    </row>
    <row r="118" spans="23:25" s="921" customFormat="1" ht="13.8">
      <c r="W118" s="1072"/>
      <c r="X118" s="1073"/>
      <c r="Y118" s="1074"/>
    </row>
    <row r="119" spans="23:25" s="921" customFormat="1" ht="13.8">
      <c r="W119" s="1072"/>
      <c r="X119" s="1073"/>
      <c r="Y119" s="1074"/>
    </row>
    <row r="120" spans="23:25" s="921" customFormat="1" ht="13.8">
      <c r="W120" s="1072"/>
      <c r="X120" s="1073"/>
      <c r="Y120" s="1074"/>
    </row>
    <row r="121" spans="23:25" s="921" customFormat="1" ht="13.8">
      <c r="W121" s="1072"/>
      <c r="X121" s="1073"/>
      <c r="Y121" s="1074"/>
    </row>
    <row r="122" spans="23:25" s="921" customFormat="1" ht="13.8">
      <c r="W122" s="1072"/>
      <c r="X122" s="1073"/>
      <c r="Y122" s="1074"/>
    </row>
    <row r="123" spans="23:25" s="921" customFormat="1" ht="13.8">
      <c r="W123" s="1072"/>
      <c r="X123" s="1073"/>
      <c r="Y123" s="1074"/>
    </row>
    <row r="124" spans="23:25" s="921" customFormat="1" ht="13.8">
      <c r="W124" s="1072"/>
      <c r="X124" s="1073"/>
      <c r="Y124" s="1074"/>
    </row>
    <row r="125" spans="23:25" s="921" customFormat="1" ht="13.8">
      <c r="W125" s="1072"/>
      <c r="X125" s="1073"/>
      <c r="Y125" s="1074"/>
    </row>
    <row r="126" spans="23:25" s="921" customFormat="1" ht="13.8">
      <c r="W126" s="1072"/>
      <c r="X126" s="1073"/>
      <c r="Y126" s="1074"/>
    </row>
    <row r="127" spans="23:25" s="921" customFormat="1" ht="13.8">
      <c r="W127" s="1072"/>
      <c r="X127" s="1073"/>
      <c r="Y127" s="1074"/>
    </row>
    <row r="128" spans="23:25" s="921" customFormat="1" ht="13.8">
      <c r="W128" s="1072"/>
      <c r="X128" s="1073"/>
      <c r="Y128" s="1074"/>
    </row>
    <row r="129" spans="23:25" s="921" customFormat="1" ht="13.8">
      <c r="W129" s="1072"/>
      <c r="X129" s="1073"/>
      <c r="Y129" s="1074"/>
    </row>
    <row r="130" spans="23:25" s="921" customFormat="1" ht="13.8">
      <c r="W130" s="1072"/>
      <c r="X130" s="1073"/>
      <c r="Y130" s="1074"/>
    </row>
    <row r="131" spans="23:25" s="921" customFormat="1" ht="13.8">
      <c r="W131" s="1072"/>
      <c r="X131" s="1073"/>
      <c r="Y131" s="1074"/>
    </row>
    <row r="132" spans="23:25" s="921" customFormat="1" ht="13.8">
      <c r="W132" s="1072"/>
      <c r="X132" s="1073"/>
      <c r="Y132" s="1074"/>
    </row>
    <row r="133" spans="23:25" s="921" customFormat="1" ht="13.8">
      <c r="W133" s="1072"/>
      <c r="X133" s="1073"/>
      <c r="Y133" s="1074"/>
    </row>
    <row r="134" spans="23:25" s="921" customFormat="1" ht="13.8">
      <c r="W134" s="1072"/>
      <c r="X134" s="1073"/>
      <c r="Y134" s="1074"/>
    </row>
    <row r="135" spans="23:25" s="921" customFormat="1" ht="13.8">
      <c r="W135" s="1072"/>
      <c r="X135" s="1073"/>
      <c r="Y135" s="1074"/>
    </row>
    <row r="136" spans="23:25" s="921" customFormat="1" ht="13.8">
      <c r="W136" s="1072"/>
      <c r="X136" s="1073"/>
      <c r="Y136" s="1074"/>
    </row>
    <row r="137" spans="23:25" s="921" customFormat="1" ht="13.8">
      <c r="W137" s="1072"/>
      <c r="X137" s="1073"/>
      <c r="Y137" s="1074"/>
    </row>
    <row r="138" spans="23:25" s="921" customFormat="1" ht="13.8">
      <c r="W138" s="1072"/>
      <c r="X138" s="1073"/>
      <c r="Y138" s="1074"/>
    </row>
    <row r="139" spans="23:25" s="921" customFormat="1" ht="13.8">
      <c r="W139" s="1072"/>
      <c r="X139" s="1073"/>
      <c r="Y139" s="1074"/>
    </row>
    <row r="140" spans="23:25" s="921" customFormat="1" ht="13.8">
      <c r="W140" s="1072"/>
      <c r="X140" s="1073"/>
      <c r="Y140" s="1074"/>
    </row>
    <row r="141" spans="23:25" s="921" customFormat="1" ht="13.8">
      <c r="W141" s="1072"/>
      <c r="X141" s="1073"/>
      <c r="Y141" s="1074"/>
    </row>
    <row r="142" spans="23:25" s="921" customFormat="1" ht="13.8">
      <c r="W142" s="1072"/>
      <c r="X142" s="1073"/>
      <c r="Y142" s="1074"/>
    </row>
    <row r="143" spans="23:25" s="921" customFormat="1" ht="13.8">
      <c r="W143" s="1072"/>
      <c r="X143" s="1073"/>
      <c r="Y143" s="1074"/>
    </row>
    <row r="144" spans="23:25" s="921" customFormat="1" ht="13.8">
      <c r="W144" s="1072"/>
      <c r="X144" s="1073"/>
      <c r="Y144" s="1074"/>
    </row>
    <row r="145" spans="23:25" s="921" customFormat="1" ht="13.8">
      <c r="W145" s="1072"/>
      <c r="X145" s="1073"/>
      <c r="Y145" s="1074"/>
    </row>
    <row r="146" spans="23:25" s="921" customFormat="1" ht="13.8">
      <c r="W146" s="1072"/>
      <c r="X146" s="1073"/>
      <c r="Y146" s="1074"/>
    </row>
    <row r="147" spans="23:25" s="921" customFormat="1" ht="13.8">
      <c r="W147" s="1072"/>
      <c r="X147" s="1073"/>
      <c r="Y147" s="1074"/>
    </row>
    <row r="148" spans="23:25" s="921" customFormat="1" ht="13.8">
      <c r="W148" s="1072"/>
      <c r="X148" s="1073"/>
      <c r="Y148" s="1074"/>
    </row>
    <row r="149" spans="23:25" s="921" customFormat="1" ht="13.8">
      <c r="W149" s="1072"/>
      <c r="X149" s="1073"/>
      <c r="Y149" s="1074"/>
    </row>
    <row r="150" spans="23:25" s="921" customFormat="1" ht="13.8">
      <c r="W150" s="1072"/>
      <c r="X150" s="1073"/>
      <c r="Y150" s="1074"/>
    </row>
    <row r="151" spans="23:25" s="921" customFormat="1" ht="13.8">
      <c r="W151" s="1072"/>
      <c r="X151" s="1073"/>
      <c r="Y151" s="1074"/>
    </row>
    <row r="152" spans="23:25" s="921" customFormat="1" ht="13.8">
      <c r="W152" s="1072"/>
      <c r="X152" s="1073"/>
      <c r="Y152" s="1074"/>
    </row>
    <row r="153" spans="23:25" s="921" customFormat="1" ht="13.8">
      <c r="W153" s="1072"/>
      <c r="X153" s="1073"/>
      <c r="Y153" s="1074"/>
    </row>
    <row r="154" spans="23:25" s="921" customFormat="1" ht="13.8">
      <c r="W154" s="1072"/>
      <c r="X154" s="1073"/>
      <c r="Y154" s="1074"/>
    </row>
    <row r="155" spans="23:25" s="921" customFormat="1" ht="13.8">
      <c r="W155" s="1072"/>
      <c r="X155" s="1073"/>
      <c r="Y155" s="1074"/>
    </row>
    <row r="156" spans="23:25" s="921" customFormat="1" ht="13.8">
      <c r="W156" s="1072"/>
      <c r="X156" s="1073"/>
      <c r="Y156" s="1074"/>
    </row>
    <row r="157" spans="23:25" s="921" customFormat="1" ht="13.8">
      <c r="W157" s="1072"/>
      <c r="X157" s="1073"/>
      <c r="Y157" s="1074"/>
    </row>
    <row r="158" spans="23:25" s="921" customFormat="1" ht="13.8">
      <c r="W158" s="1072"/>
      <c r="X158" s="1073"/>
      <c r="Y158" s="1074"/>
    </row>
    <row r="159" spans="23:25" s="921" customFormat="1" ht="13.8">
      <c r="W159" s="1072"/>
      <c r="X159" s="1073"/>
      <c r="Y159" s="1074"/>
    </row>
    <row r="160" spans="23:25" s="921" customFormat="1" ht="13.8">
      <c r="W160" s="1072"/>
      <c r="X160" s="1073"/>
      <c r="Y160" s="1074"/>
    </row>
    <row r="161" spans="23:25" s="921" customFormat="1" ht="13.8">
      <c r="W161" s="1072"/>
      <c r="X161" s="1073"/>
      <c r="Y161" s="1074"/>
    </row>
    <row r="162" spans="23:25" s="921" customFormat="1" ht="13.8">
      <c r="W162" s="1072"/>
      <c r="X162" s="1073"/>
      <c r="Y162" s="1074"/>
    </row>
    <row r="163" spans="23:25" s="921" customFormat="1" ht="13.8">
      <c r="W163" s="1072"/>
      <c r="X163" s="1073"/>
      <c r="Y163" s="1074"/>
    </row>
    <row r="164" spans="23:25" s="921" customFormat="1" ht="13.8">
      <c r="W164" s="1072"/>
      <c r="X164" s="1073"/>
      <c r="Y164" s="1074"/>
    </row>
    <row r="165" spans="23:25" s="921" customFormat="1" ht="13.8">
      <c r="W165" s="1072"/>
      <c r="X165" s="1073"/>
      <c r="Y165" s="1074"/>
    </row>
    <row r="166" spans="23:25" s="921" customFormat="1" ht="13.8">
      <c r="W166" s="1072"/>
      <c r="X166" s="1073"/>
      <c r="Y166" s="1074"/>
    </row>
    <row r="167" spans="23:25" s="921" customFormat="1" ht="13.8">
      <c r="W167" s="1072"/>
      <c r="X167" s="1073"/>
      <c r="Y167" s="1074"/>
    </row>
    <row r="168" spans="23:25" s="921" customFormat="1" ht="13.8">
      <c r="W168" s="1072"/>
      <c r="X168" s="1073"/>
      <c r="Y168" s="1074"/>
    </row>
    <row r="169" spans="23:25" s="921" customFormat="1" ht="13.8">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6" width="17.1796875" style="1075" customWidth="1"/>
    <col min="7" max="7" width="17.1796875" style="1077" customWidth="1"/>
    <col min="8" max="8" width="17.1796875" style="1075" customWidth="1"/>
    <col min="9" max="9" width="11.81640625" style="1075" customWidth="1"/>
    <col min="10" max="10" width="10.54296875" style="1077" customWidth="1"/>
    <col min="11" max="11" width="12.08984375" style="1075" bestFit="1" customWidth="1"/>
    <col min="12" max="12" width="15.81640625" style="1075" customWidth="1"/>
    <col min="13" max="13" width="13.26953125" style="1075" customWidth="1"/>
    <col min="14" max="14" width="12.7265625" style="1075" bestFit="1" customWidth="1"/>
    <col min="15" max="15" width="10.54296875" style="1075" bestFit="1" customWidth="1"/>
    <col min="16" max="16" width="11" style="1075" customWidth="1"/>
    <col min="17" max="17" width="11.54296875" style="1075" customWidth="1"/>
    <col min="18" max="18" width="13.81640625" style="1077" customWidth="1"/>
    <col min="19" max="19" width="14.6328125" style="1075" customWidth="1"/>
    <col min="20" max="20" width="18.81640625" style="1078" customWidth="1"/>
    <col min="21" max="21" width="15.26953125" style="1075" customWidth="1"/>
    <col min="22" max="16384" width="8.81640625" style="1075"/>
  </cols>
  <sheetData>
    <row r="4" spans="4:22" ht="13.8">
      <c r="D4" s="1942" t="s">
        <v>1724</v>
      </c>
      <c r="E4" s="1942"/>
      <c r="F4" s="1942"/>
      <c r="G4" s="1942"/>
      <c r="H4" s="1942"/>
      <c r="I4" s="1942"/>
      <c r="J4" s="1942"/>
      <c r="K4" s="1942"/>
      <c r="L4" s="1942"/>
      <c r="M4" s="1942"/>
      <c r="N4" s="1942"/>
      <c r="O4" s="1942"/>
      <c r="P4" s="1942"/>
      <c r="Q4" s="1942"/>
      <c r="R4" s="1942"/>
      <c r="S4" s="754"/>
      <c r="T4" s="1076"/>
      <c r="U4" s="753"/>
      <c r="V4" s="753"/>
    </row>
    <row r="5" spans="4:22" ht="13.8" thickBot="1"/>
    <row r="6" spans="4:22" ht="13.8" thickTop="1">
      <c r="D6" s="1031"/>
      <c r="E6" s="1080"/>
      <c r="F6" s="1080"/>
      <c r="G6" s="1081"/>
      <c r="H6" s="1080"/>
      <c r="I6" s="1080"/>
      <c r="J6" s="1082"/>
      <c r="K6" s="1083"/>
      <c r="L6" s="1084"/>
      <c r="M6" s="1079"/>
      <c r="N6" s="1080"/>
      <c r="O6" s="1083"/>
      <c r="P6" s="1084"/>
      <c r="Q6" s="1084"/>
      <c r="R6" s="1085"/>
    </row>
    <row r="7" spans="4:22" ht="14.4"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5" thickTop="1" thickBot="1">
      <c r="D8" s="1088"/>
      <c r="E8" s="1039"/>
      <c r="F8" s="1039"/>
      <c r="G8" s="1090"/>
      <c r="H8" s="1039"/>
      <c r="I8" s="1039"/>
      <c r="J8" s="1091"/>
      <c r="K8" s="1046"/>
      <c r="L8" s="1040"/>
      <c r="M8" s="1042"/>
      <c r="N8" s="1039"/>
      <c r="O8" s="1050"/>
      <c r="P8" s="1043" t="s">
        <v>45</v>
      </c>
      <c r="Q8" s="1043" t="s">
        <v>1167</v>
      </c>
      <c r="R8" s="1043"/>
    </row>
    <row r="9" spans="4:22" ht="14.4"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3.8">
      <c r="D10" s="1088"/>
      <c r="E10" s="1040"/>
      <c r="F10" s="1040"/>
      <c r="G10" s="1043" t="s">
        <v>1718</v>
      </c>
      <c r="H10" s="1040" t="s">
        <v>1706</v>
      </c>
      <c r="I10" s="1040"/>
      <c r="J10" s="1043"/>
      <c r="K10" s="1040"/>
      <c r="L10" s="1040"/>
      <c r="M10" s="1040"/>
      <c r="N10" s="1040" t="s">
        <v>1719</v>
      </c>
      <c r="O10" s="1040" t="s">
        <v>1719</v>
      </c>
      <c r="P10" s="1040"/>
      <c r="Q10" s="1040"/>
      <c r="R10" s="1043"/>
    </row>
    <row r="11" spans="4:22" ht="13.8">
      <c r="D11" s="1088"/>
      <c r="E11" s="1040"/>
      <c r="F11" s="1040"/>
      <c r="G11" s="1043"/>
      <c r="H11" s="1040"/>
      <c r="I11" s="1040"/>
      <c r="J11" s="1043"/>
      <c r="K11" s="1040"/>
      <c r="L11" s="1040"/>
      <c r="M11" s="1040"/>
      <c r="N11" s="1040"/>
      <c r="O11" s="1040"/>
      <c r="P11" s="1040"/>
      <c r="Q11" s="1040"/>
      <c r="R11" s="1043"/>
    </row>
    <row r="12" spans="4:22" ht="14.4" thickBot="1">
      <c r="D12" s="1088"/>
      <c r="E12" s="1049"/>
      <c r="F12" s="1049"/>
      <c r="G12" s="1095"/>
      <c r="H12" s="1049"/>
      <c r="I12" s="1049"/>
      <c r="J12" s="1095"/>
      <c r="K12" s="1049"/>
      <c r="L12" s="1049"/>
      <c r="M12" s="1049"/>
      <c r="N12" s="1049"/>
      <c r="O12" s="1049"/>
      <c r="P12" s="1049"/>
      <c r="Q12" s="1049"/>
      <c r="R12" s="1095"/>
    </row>
    <row r="13" spans="4:22" ht="14.4" thickTop="1">
      <c r="D13" s="1096"/>
      <c r="E13" s="1041"/>
      <c r="F13" s="1041"/>
      <c r="G13" s="1097"/>
      <c r="H13" s="1041"/>
      <c r="I13" s="1041"/>
      <c r="J13" s="1097"/>
      <c r="K13" s="1041"/>
      <c r="L13" s="1041"/>
      <c r="M13" s="1041"/>
      <c r="N13" s="1041"/>
      <c r="O13" s="1041"/>
      <c r="P13" s="1041"/>
      <c r="Q13" s="1041"/>
      <c r="R13" s="1097"/>
      <c r="T13" s="1098" t="s">
        <v>1720</v>
      </c>
    </row>
    <row r="14" spans="4:22" ht="13.8">
      <c r="D14" s="1099">
        <v>2015</v>
      </c>
      <c r="E14" s="1041"/>
      <c r="F14" s="1041"/>
      <c r="G14" s="1097"/>
      <c r="H14" s="1041"/>
      <c r="I14" s="1041"/>
      <c r="J14" s="1097"/>
      <c r="K14" s="1041"/>
      <c r="L14" s="1041"/>
      <c r="M14" s="1041"/>
      <c r="N14" s="1041"/>
      <c r="O14" s="1041"/>
      <c r="P14" s="1041"/>
      <c r="Q14" s="1041"/>
      <c r="R14" s="1041"/>
      <c r="T14" s="1100"/>
      <c r="U14" s="1101"/>
    </row>
    <row r="15" spans="4:22" ht="13.8">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3.8">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3.8">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3.8">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3.8">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3.8">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3.8">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3.8">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3.8">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3.8">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3.8">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3.8">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3.8">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3.8">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3.8">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3.8">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3.8">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3.8">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3.8">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3.8">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3.8">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3.8">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3.8">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3.8">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3.8">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3.8">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3.8">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3.8">
      <c r="D42" s="1099">
        <v>2017</v>
      </c>
      <c r="E42" s="1057"/>
      <c r="F42" s="1057"/>
      <c r="G42" s="1059"/>
      <c r="H42" s="1057"/>
      <c r="I42" s="1057"/>
      <c r="J42" s="1059"/>
      <c r="K42" s="1057"/>
      <c r="L42" s="1057"/>
      <c r="M42" s="1057"/>
      <c r="N42" s="1057"/>
      <c r="O42" s="1057"/>
      <c r="P42" s="1057"/>
      <c r="Q42" s="1057"/>
      <c r="R42" s="1059"/>
      <c r="S42" s="1107"/>
      <c r="T42" s="1109"/>
      <c r="U42" s="1106"/>
    </row>
    <row r="43" spans="4:21" ht="13.8">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3.8">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3.8">
      <c r="D45" s="1102" t="s">
        <v>1173</v>
      </c>
      <c r="E45" s="1057"/>
      <c r="F45" s="1057"/>
      <c r="G45" s="1059"/>
      <c r="H45" s="1057"/>
      <c r="I45" s="1057"/>
      <c r="J45" s="1059"/>
      <c r="K45" s="1057"/>
      <c r="L45" s="1057"/>
      <c r="M45" s="1057"/>
      <c r="N45" s="1057"/>
      <c r="O45" s="1057"/>
      <c r="P45" s="1057"/>
      <c r="Q45" s="1057"/>
      <c r="R45" s="1059"/>
      <c r="S45" s="1107"/>
      <c r="T45" s="1108"/>
    </row>
    <row r="46" spans="4:21" ht="13.8">
      <c r="D46" s="1102" t="s">
        <v>1174</v>
      </c>
      <c r="E46" s="1057"/>
      <c r="F46" s="1057"/>
      <c r="G46" s="1059"/>
      <c r="H46" s="1057"/>
      <c r="I46" s="1057"/>
      <c r="J46" s="1059"/>
      <c r="K46" s="1057"/>
      <c r="L46" s="1057"/>
      <c r="M46" s="1057"/>
      <c r="N46" s="1057"/>
      <c r="O46" s="1057"/>
      <c r="P46" s="1057"/>
      <c r="Q46" s="1057"/>
      <c r="R46" s="1057"/>
      <c r="T46" s="1108"/>
    </row>
    <row r="47" spans="4:21" ht="13.8">
      <c r="D47" s="1102" t="s">
        <v>1165</v>
      </c>
      <c r="E47" s="1057"/>
      <c r="F47" s="1057"/>
      <c r="G47" s="1059"/>
      <c r="H47" s="1057"/>
      <c r="I47" s="1057"/>
      <c r="J47" s="1059"/>
      <c r="K47" s="1057"/>
      <c r="L47" s="1057"/>
      <c r="M47" s="1057"/>
      <c r="N47" s="1057"/>
      <c r="O47" s="1057"/>
      <c r="P47" s="1057"/>
      <c r="Q47" s="1057"/>
      <c r="R47" s="1057"/>
    </row>
    <row r="48" spans="4:21" ht="13.8">
      <c r="D48" s="1102" t="s">
        <v>1203</v>
      </c>
      <c r="E48" s="1057"/>
      <c r="F48" s="1057"/>
      <c r="G48" s="1059"/>
      <c r="H48" s="1057"/>
      <c r="I48" s="1057"/>
      <c r="J48" s="1059"/>
      <c r="K48" s="1057"/>
      <c r="L48" s="1057"/>
      <c r="M48" s="1057"/>
      <c r="N48" s="1057"/>
      <c r="O48" s="1057"/>
      <c r="P48" s="1057"/>
      <c r="Q48" s="1057"/>
      <c r="R48" s="1057"/>
    </row>
    <row r="49" spans="4:21" ht="13.8">
      <c r="D49" s="1102" t="s">
        <v>1205</v>
      </c>
      <c r="E49" s="1057"/>
      <c r="F49" s="1057"/>
      <c r="G49" s="1059"/>
      <c r="H49" s="1057"/>
      <c r="I49" s="1057"/>
      <c r="J49" s="1059"/>
      <c r="K49" s="1057"/>
      <c r="L49" s="1057"/>
      <c r="M49" s="1057"/>
      <c r="N49" s="1057"/>
      <c r="O49" s="1057"/>
      <c r="P49" s="1057"/>
      <c r="Q49" s="1057"/>
      <c r="R49" s="1059"/>
      <c r="S49" s="1107"/>
      <c r="T49" s="1109"/>
      <c r="U49" s="1106"/>
    </row>
    <row r="50" spans="4:21" ht="13.8">
      <c r="D50" s="1102" t="s">
        <v>1177</v>
      </c>
      <c r="E50" s="1057"/>
      <c r="F50" s="1057"/>
      <c r="G50" s="1059"/>
      <c r="H50" s="1057"/>
      <c r="I50" s="1057"/>
      <c r="J50" s="1059"/>
      <c r="K50" s="1057"/>
      <c r="L50" s="1057"/>
      <c r="M50" s="1057"/>
      <c r="N50" s="1057"/>
      <c r="O50" s="1057"/>
      <c r="P50" s="1057"/>
      <c r="Q50" s="1057"/>
      <c r="R50" s="1059"/>
      <c r="S50" s="1107"/>
      <c r="T50" s="1109"/>
      <c r="U50" s="1106"/>
    </row>
    <row r="51" spans="4:21" ht="13.8">
      <c r="D51" s="1102" t="s">
        <v>1178</v>
      </c>
      <c r="E51" s="1057"/>
      <c r="F51" s="1057"/>
      <c r="G51" s="1059"/>
      <c r="H51" s="1057"/>
      <c r="I51" s="1057"/>
      <c r="J51" s="1059"/>
      <c r="K51" s="1057"/>
      <c r="L51" s="1057"/>
      <c r="M51" s="1057"/>
      <c r="N51" s="1057"/>
      <c r="O51" s="1057"/>
      <c r="P51" s="1057"/>
      <c r="Q51" s="1057"/>
      <c r="R51" s="1059"/>
      <c r="S51" s="1107"/>
      <c r="T51" s="1108"/>
    </row>
    <row r="52" spans="4:21" ht="13.8">
      <c r="D52" s="1102" t="s">
        <v>1208</v>
      </c>
      <c r="E52" s="1057"/>
      <c r="F52" s="1057"/>
      <c r="G52" s="1059"/>
      <c r="H52" s="1057"/>
      <c r="I52" s="1057"/>
      <c r="J52" s="1059"/>
      <c r="K52" s="1057"/>
      <c r="L52" s="1057"/>
      <c r="M52" s="1057"/>
      <c r="N52" s="1057"/>
      <c r="O52" s="1057"/>
      <c r="P52" s="1057"/>
      <c r="Q52" s="1057"/>
      <c r="R52" s="1059"/>
      <c r="S52" s="1107"/>
      <c r="T52" s="1109"/>
      <c r="U52" s="1106"/>
    </row>
    <row r="53" spans="4:21" ht="13.8">
      <c r="D53" s="1102" t="s">
        <v>1180</v>
      </c>
      <c r="E53" s="1057"/>
      <c r="F53" s="1057"/>
      <c r="G53" s="1059"/>
      <c r="H53" s="1057"/>
      <c r="I53" s="1057"/>
      <c r="J53" s="1059"/>
      <c r="K53" s="1057"/>
      <c r="L53" s="1057"/>
      <c r="M53" s="1057"/>
      <c r="N53" s="1057"/>
      <c r="O53" s="1057"/>
      <c r="P53" s="1057"/>
      <c r="Q53" s="1057"/>
      <c r="R53" s="1059"/>
      <c r="S53" s="1107"/>
      <c r="T53" s="1108"/>
    </row>
    <row r="54" spans="4:21" ht="13.8">
      <c r="D54" s="1102" t="s">
        <v>1181</v>
      </c>
      <c r="E54" s="1057"/>
      <c r="F54" s="1057"/>
      <c r="G54" s="1059"/>
      <c r="H54" s="1057"/>
      <c r="I54" s="1057"/>
      <c r="J54" s="1059"/>
      <c r="K54" s="1057"/>
      <c r="L54" s="1057"/>
      <c r="M54" s="1057"/>
      <c r="N54" s="1057"/>
      <c r="O54" s="1057"/>
      <c r="P54" s="1057"/>
      <c r="Q54" s="1057"/>
      <c r="R54" s="1057"/>
      <c r="T54" s="1108"/>
    </row>
    <row r="55" spans="4:21" ht="13.8">
      <c r="D55" s="1110"/>
      <c r="E55" s="1111"/>
      <c r="F55" s="1111"/>
      <c r="G55" s="1112"/>
      <c r="H55" s="1111"/>
      <c r="I55" s="1111"/>
      <c r="J55" s="1112"/>
      <c r="K55" s="1111"/>
      <c r="L55" s="1111"/>
      <c r="M55" s="1111"/>
      <c r="N55" s="1111"/>
      <c r="O55" s="1111"/>
      <c r="P55" s="1111"/>
      <c r="Q55" s="1111"/>
      <c r="R55" s="1112"/>
    </row>
    <row r="56" spans="4:21" ht="13.8">
      <c r="D56" s="1113">
        <v>2013</v>
      </c>
      <c r="E56" s="1111"/>
      <c r="F56" s="1111"/>
      <c r="G56" s="1112"/>
      <c r="H56" s="1111"/>
      <c r="I56" s="1111"/>
      <c r="J56" s="1112"/>
      <c r="K56" s="1111"/>
      <c r="L56" s="1111"/>
      <c r="M56" s="1111"/>
      <c r="N56" s="1111"/>
      <c r="O56" s="1111"/>
      <c r="P56" s="1111"/>
      <c r="Q56" s="1111"/>
      <c r="R56" s="1112"/>
    </row>
    <row r="57" spans="4:21" ht="13.8">
      <c r="D57" s="1114" t="s">
        <v>1170</v>
      </c>
      <c r="E57" s="1115"/>
      <c r="F57" s="1115"/>
      <c r="G57" s="1116"/>
      <c r="H57" s="1115"/>
      <c r="I57" s="1115"/>
      <c r="J57" s="1116"/>
      <c r="K57" s="1115"/>
      <c r="L57" s="1115"/>
      <c r="M57" s="1115"/>
      <c r="N57" s="1115"/>
      <c r="O57" s="1115"/>
      <c r="P57" s="1115"/>
      <c r="Q57" s="1115"/>
      <c r="R57" s="1116"/>
    </row>
    <row r="58" spans="4:21" ht="13.8">
      <c r="D58" s="1114" t="s">
        <v>1172</v>
      </c>
      <c r="E58" s="1115"/>
      <c r="F58" s="1115"/>
      <c r="G58" s="1116"/>
      <c r="H58" s="1115"/>
      <c r="I58" s="1115"/>
      <c r="J58" s="1116"/>
      <c r="K58" s="1115"/>
      <c r="L58" s="1115"/>
      <c r="M58" s="1115"/>
      <c r="N58" s="1115"/>
      <c r="O58" s="1115"/>
      <c r="P58" s="1115"/>
      <c r="Q58" s="1115"/>
      <c r="R58" s="1116"/>
    </row>
    <row r="59" spans="4:21" ht="13.8">
      <c r="D59" s="1114" t="s">
        <v>1173</v>
      </c>
      <c r="E59" s="1115"/>
      <c r="F59" s="1115"/>
      <c r="G59" s="1116"/>
      <c r="H59" s="1115"/>
      <c r="I59" s="1115"/>
      <c r="J59" s="1116"/>
      <c r="K59" s="1115"/>
      <c r="L59" s="1115"/>
      <c r="M59" s="1115"/>
      <c r="N59" s="1115"/>
      <c r="O59" s="1115"/>
      <c r="P59" s="1115"/>
      <c r="Q59" s="1115"/>
      <c r="R59" s="1116"/>
    </row>
    <row r="60" spans="4:21" ht="13.8">
      <c r="D60" s="1114" t="s">
        <v>1174</v>
      </c>
      <c r="E60" s="1115"/>
      <c r="F60" s="1115"/>
      <c r="G60" s="1116"/>
      <c r="H60" s="1115"/>
      <c r="I60" s="1115"/>
      <c r="J60" s="1116"/>
      <c r="K60" s="1115"/>
      <c r="L60" s="1115"/>
      <c r="M60" s="1115"/>
      <c r="N60" s="1115"/>
      <c r="O60" s="1115"/>
      <c r="P60" s="1115"/>
      <c r="Q60" s="1115"/>
      <c r="R60" s="1116"/>
    </row>
    <row r="61" spans="4:21" ht="13.8">
      <c r="D61" s="1114" t="s">
        <v>1165</v>
      </c>
      <c r="E61" s="1115"/>
      <c r="F61" s="1115"/>
      <c r="G61" s="1116"/>
      <c r="H61" s="1115"/>
      <c r="I61" s="1115"/>
      <c r="J61" s="1116"/>
      <c r="K61" s="1115"/>
      <c r="L61" s="1115"/>
      <c r="M61" s="1115"/>
      <c r="N61" s="1115"/>
      <c r="O61" s="1115"/>
      <c r="P61" s="1115"/>
      <c r="Q61" s="1115"/>
      <c r="R61" s="1116"/>
    </row>
    <row r="62" spans="4:21" ht="13.8">
      <c r="D62" s="1114" t="s">
        <v>1175</v>
      </c>
      <c r="E62" s="1115"/>
      <c r="F62" s="1115"/>
      <c r="G62" s="1116"/>
      <c r="H62" s="1115"/>
      <c r="I62" s="1115"/>
      <c r="J62" s="1116"/>
      <c r="K62" s="1115"/>
      <c r="L62" s="1115"/>
      <c r="M62" s="1115"/>
      <c r="N62" s="1115"/>
      <c r="O62" s="1115"/>
      <c r="P62" s="1115"/>
      <c r="Q62" s="1115"/>
      <c r="R62" s="1116"/>
    </row>
    <row r="63" spans="4:21" ht="13.8">
      <c r="D63" s="1114" t="s">
        <v>1176</v>
      </c>
      <c r="E63" s="1115"/>
      <c r="F63" s="1115"/>
      <c r="G63" s="1116"/>
      <c r="H63" s="1115"/>
      <c r="I63" s="1115"/>
      <c r="J63" s="1116"/>
      <c r="K63" s="1115"/>
      <c r="L63" s="1115"/>
      <c r="M63" s="1115"/>
      <c r="N63" s="1115"/>
      <c r="O63" s="1115"/>
      <c r="P63" s="1115"/>
      <c r="Q63" s="1115"/>
      <c r="R63" s="1116"/>
    </row>
    <row r="64" spans="4:21" ht="13.8">
      <c r="D64" s="1114" t="s">
        <v>1206</v>
      </c>
      <c r="E64" s="1115"/>
      <c r="F64" s="1115"/>
      <c r="G64" s="1116"/>
      <c r="H64" s="1115"/>
      <c r="I64" s="1115"/>
      <c r="J64" s="1116"/>
      <c r="K64" s="1115"/>
      <c r="L64" s="1115"/>
      <c r="M64" s="1115"/>
      <c r="N64" s="1115"/>
      <c r="O64" s="1115"/>
      <c r="P64" s="1115"/>
      <c r="Q64" s="1115"/>
      <c r="R64" s="1116"/>
    </row>
    <row r="65" spans="4:21" ht="13.8">
      <c r="D65" s="1114" t="s">
        <v>1178</v>
      </c>
      <c r="E65" s="1115"/>
      <c r="F65" s="1115"/>
      <c r="G65" s="1116"/>
      <c r="H65" s="1115"/>
      <c r="I65" s="1115"/>
      <c r="J65" s="1116"/>
      <c r="K65" s="1115"/>
      <c r="L65" s="1115"/>
      <c r="M65" s="1115"/>
      <c r="N65" s="1115"/>
      <c r="O65" s="1115"/>
      <c r="P65" s="1115"/>
      <c r="Q65" s="1115"/>
      <c r="R65" s="1116"/>
    </row>
    <row r="66" spans="4:21" ht="13.8">
      <c r="D66" s="1114" t="s">
        <v>1179</v>
      </c>
      <c r="E66" s="1115"/>
      <c r="F66" s="1115"/>
      <c r="G66" s="1116"/>
      <c r="H66" s="1115"/>
      <c r="I66" s="1115"/>
      <c r="J66" s="1116"/>
      <c r="K66" s="1115"/>
      <c r="L66" s="1115"/>
      <c r="M66" s="1115"/>
      <c r="N66" s="1115"/>
      <c r="O66" s="1115"/>
      <c r="P66" s="1115"/>
      <c r="Q66" s="1115"/>
      <c r="R66" s="1116"/>
    </row>
    <row r="67" spans="4:21" ht="13.8">
      <c r="D67" s="1114" t="s">
        <v>1180</v>
      </c>
      <c r="E67" s="1115"/>
      <c r="F67" s="1115"/>
      <c r="G67" s="1116"/>
      <c r="H67" s="1115"/>
      <c r="I67" s="1115"/>
      <c r="J67" s="1116"/>
      <c r="K67" s="1115"/>
      <c r="L67" s="1115"/>
      <c r="M67" s="1115"/>
      <c r="N67" s="1115"/>
      <c r="O67" s="1115"/>
      <c r="P67" s="1115"/>
      <c r="Q67" s="1115"/>
      <c r="R67" s="1116"/>
    </row>
    <row r="68" spans="4:21" ht="13.8">
      <c r="D68" s="1114" t="s">
        <v>1181</v>
      </c>
      <c r="E68" s="1115"/>
      <c r="F68" s="1115"/>
      <c r="G68" s="1116"/>
      <c r="H68" s="1115"/>
      <c r="I68" s="1115"/>
      <c r="J68" s="1116"/>
      <c r="K68" s="1115"/>
      <c r="L68" s="1115"/>
      <c r="M68" s="1115"/>
      <c r="N68" s="1115"/>
      <c r="O68" s="1115"/>
      <c r="P68" s="1115"/>
      <c r="Q68" s="1115"/>
      <c r="R68" s="1116"/>
      <c r="S68" s="1117"/>
    </row>
    <row r="69" spans="4:21" ht="13.8">
      <c r="D69" s="1110"/>
      <c r="E69" s="1118"/>
      <c r="F69" s="1118"/>
      <c r="G69" s="1119"/>
      <c r="H69" s="1118"/>
      <c r="I69" s="1118"/>
      <c r="J69" s="1119"/>
      <c r="K69" s="1118"/>
      <c r="L69" s="1118"/>
      <c r="M69" s="1118"/>
      <c r="N69" s="1118"/>
      <c r="O69" s="1118"/>
      <c r="P69" s="1118"/>
      <c r="Q69" s="1118"/>
      <c r="R69" s="1119"/>
    </row>
    <row r="70" spans="4:21" ht="13.8">
      <c r="D70" s="1120">
        <v>2014</v>
      </c>
      <c r="E70" s="1118"/>
      <c r="F70" s="1118"/>
      <c r="G70" s="1119"/>
      <c r="H70" s="1118"/>
      <c r="I70" s="1118"/>
      <c r="J70" s="1119"/>
      <c r="K70" s="1118"/>
      <c r="L70" s="1118"/>
      <c r="M70" s="1118"/>
      <c r="N70" s="1118"/>
      <c r="O70" s="1118"/>
      <c r="P70" s="1118"/>
      <c r="Q70" s="1118"/>
      <c r="R70" s="1119"/>
    </row>
    <row r="71" spans="4:21" ht="13.8">
      <c r="D71" s="1114" t="s">
        <v>1170</v>
      </c>
      <c r="E71" s="1115"/>
      <c r="F71" s="1115"/>
      <c r="G71" s="1116"/>
      <c r="H71" s="1115"/>
      <c r="I71" s="1115"/>
      <c r="J71" s="1116"/>
      <c r="K71" s="1115"/>
      <c r="L71" s="1115"/>
      <c r="M71" s="1115"/>
      <c r="N71" s="1115"/>
      <c r="O71" s="1115"/>
      <c r="P71" s="1115"/>
      <c r="Q71" s="1115"/>
      <c r="R71" s="1116"/>
    </row>
    <row r="72" spans="4:21" ht="13.8">
      <c r="D72" s="1114" t="s">
        <v>1172</v>
      </c>
      <c r="E72" s="1115"/>
      <c r="F72" s="1115"/>
      <c r="G72" s="1116"/>
      <c r="H72" s="1115"/>
      <c r="I72" s="1115"/>
      <c r="J72" s="1116"/>
      <c r="K72" s="1115"/>
      <c r="L72" s="1115"/>
      <c r="M72" s="1115"/>
      <c r="N72" s="1115"/>
      <c r="O72" s="1115"/>
      <c r="P72" s="1115"/>
      <c r="Q72" s="1115"/>
      <c r="R72" s="1116"/>
    </row>
    <row r="73" spans="4:21" ht="13.8">
      <c r="D73" s="1114" t="s">
        <v>1173</v>
      </c>
      <c r="E73" s="1115"/>
      <c r="F73" s="1115"/>
      <c r="G73" s="1116"/>
      <c r="H73" s="1115"/>
      <c r="I73" s="1115"/>
      <c r="J73" s="1116"/>
      <c r="K73" s="1115"/>
      <c r="L73" s="1115"/>
      <c r="M73" s="1115"/>
      <c r="N73" s="1115"/>
      <c r="O73" s="1115"/>
      <c r="P73" s="1115"/>
      <c r="Q73" s="1115"/>
      <c r="R73" s="1116"/>
    </row>
    <row r="74" spans="4:21" ht="13.8">
      <c r="D74" s="1114" t="s">
        <v>1174</v>
      </c>
      <c r="E74" s="1115"/>
      <c r="F74" s="1115"/>
      <c r="G74" s="1116"/>
      <c r="H74" s="1115"/>
      <c r="I74" s="1115"/>
      <c r="J74" s="1116"/>
      <c r="K74" s="1115"/>
      <c r="L74" s="1115"/>
      <c r="M74" s="1115"/>
      <c r="N74" s="1115"/>
      <c r="O74" s="1115"/>
      <c r="P74" s="1115"/>
      <c r="Q74" s="1115"/>
      <c r="R74" s="1116"/>
    </row>
    <row r="75" spans="4:21" ht="13.8">
      <c r="D75" s="1114" t="s">
        <v>1165</v>
      </c>
      <c r="E75" s="1115"/>
      <c r="F75" s="1115"/>
      <c r="G75" s="1116"/>
      <c r="H75" s="1115"/>
      <c r="I75" s="1115"/>
      <c r="J75" s="1116"/>
      <c r="K75" s="1115"/>
      <c r="L75" s="1115"/>
      <c r="M75" s="1115"/>
      <c r="N75" s="1115"/>
      <c r="O75" s="1115"/>
      <c r="P75" s="1115"/>
      <c r="Q75" s="1115"/>
      <c r="R75" s="1116"/>
    </row>
    <row r="76" spans="4:21" ht="13.8">
      <c r="D76" s="1114" t="s">
        <v>1175</v>
      </c>
      <c r="E76" s="1115"/>
      <c r="F76" s="1115"/>
      <c r="G76" s="1116"/>
      <c r="H76" s="1115"/>
      <c r="I76" s="1115"/>
      <c r="J76" s="1116"/>
      <c r="K76" s="1115"/>
      <c r="L76" s="1115"/>
      <c r="M76" s="1115"/>
      <c r="N76" s="1115"/>
      <c r="O76" s="1115"/>
      <c r="P76" s="1115"/>
      <c r="Q76" s="1115"/>
      <c r="R76" s="1116"/>
    </row>
    <row r="77" spans="4:21" ht="13.8">
      <c r="D77" s="1114" t="s">
        <v>1176</v>
      </c>
      <c r="E77" s="1115"/>
      <c r="F77" s="1115"/>
      <c r="G77" s="1116"/>
      <c r="H77" s="1115"/>
      <c r="I77" s="1115"/>
      <c r="J77" s="1116"/>
      <c r="K77" s="1115"/>
      <c r="L77" s="1115"/>
      <c r="M77" s="1115"/>
      <c r="N77" s="1115"/>
      <c r="O77" s="1115"/>
      <c r="P77" s="1115"/>
      <c r="Q77" s="1115"/>
      <c r="R77" s="1116"/>
    </row>
    <row r="78" spans="4:21" ht="13.8">
      <c r="D78" s="1114" t="s">
        <v>1177</v>
      </c>
      <c r="E78" s="1115"/>
      <c r="F78" s="1115"/>
      <c r="G78" s="1116"/>
      <c r="H78" s="1115"/>
      <c r="I78" s="1115"/>
      <c r="J78" s="1116"/>
      <c r="K78" s="1115"/>
      <c r="L78" s="1115"/>
      <c r="M78" s="1115"/>
      <c r="N78" s="1115"/>
      <c r="O78" s="1115"/>
      <c r="P78" s="1115"/>
      <c r="Q78" s="1115"/>
      <c r="R78" s="1116"/>
      <c r="S78" s="1121"/>
      <c r="U78" s="1121"/>
    </row>
    <row r="79" spans="4:21" ht="13.8">
      <c r="D79" s="1114" t="s">
        <v>1178</v>
      </c>
      <c r="E79" s="1115"/>
      <c r="F79" s="1115"/>
      <c r="G79" s="1116"/>
      <c r="H79" s="1115"/>
      <c r="I79" s="1115"/>
      <c r="J79" s="1116"/>
      <c r="K79" s="1115"/>
      <c r="L79" s="1115"/>
      <c r="M79" s="1115"/>
      <c r="N79" s="1115"/>
      <c r="O79" s="1115"/>
      <c r="P79" s="1115"/>
      <c r="Q79" s="1115"/>
      <c r="R79" s="1116"/>
    </row>
    <row r="80" spans="4:21" ht="13.8">
      <c r="D80" s="1114" t="s">
        <v>1179</v>
      </c>
      <c r="E80" s="1115"/>
      <c r="F80" s="1115"/>
      <c r="G80" s="1116"/>
      <c r="H80" s="1115"/>
      <c r="I80" s="1115"/>
      <c r="J80" s="1116"/>
      <c r="K80" s="1115"/>
      <c r="L80" s="1115"/>
      <c r="M80" s="1115"/>
      <c r="N80" s="1115"/>
      <c r="O80" s="1115"/>
      <c r="P80" s="1115"/>
      <c r="Q80" s="1115"/>
      <c r="R80" s="1116"/>
    </row>
    <row r="81" spans="4:18" ht="13.8">
      <c r="D81" s="1114" t="s">
        <v>1180</v>
      </c>
      <c r="E81" s="1115"/>
      <c r="F81" s="1115"/>
      <c r="G81" s="1116"/>
      <c r="H81" s="1115"/>
      <c r="I81" s="1115"/>
      <c r="J81" s="1116"/>
      <c r="K81" s="1115"/>
      <c r="L81" s="1115"/>
      <c r="M81" s="1115"/>
      <c r="N81" s="1115"/>
      <c r="O81" s="1115"/>
      <c r="P81" s="1115"/>
      <c r="Q81" s="1115"/>
      <c r="R81" s="1116"/>
    </row>
    <row r="82" spans="4:18" ht="13.8">
      <c r="D82" s="1114" t="s">
        <v>1181</v>
      </c>
      <c r="E82" s="1115"/>
      <c r="F82" s="1115"/>
      <c r="G82" s="1116"/>
      <c r="H82" s="1115"/>
      <c r="I82" s="1115"/>
      <c r="J82" s="1116"/>
      <c r="K82" s="1115"/>
      <c r="L82" s="1115"/>
      <c r="M82" s="1115"/>
      <c r="N82" s="1115"/>
      <c r="O82" s="1115"/>
      <c r="P82" s="1115"/>
      <c r="Q82" s="1115"/>
      <c r="R82" s="1116"/>
    </row>
    <row r="83" spans="4:18" ht="13.8">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3.8">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3.8">
      <c r="D92" s="1114" t="s">
        <v>340</v>
      </c>
      <c r="E92" s="1115"/>
      <c r="F92" s="1115"/>
      <c r="G92" s="1116"/>
      <c r="H92" s="1115"/>
      <c r="I92" s="1115"/>
      <c r="J92" s="1123"/>
      <c r="K92" s="1122"/>
      <c r="L92" s="1115"/>
      <c r="M92" s="1115"/>
      <c r="N92" s="1115"/>
      <c r="O92" s="1115"/>
      <c r="P92" s="1115"/>
      <c r="Q92" s="1115"/>
      <c r="R92" s="1123"/>
    </row>
    <row r="93" spans="4:18" ht="13.8">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3.8">
      <c r="D95" s="1114" t="s">
        <v>343</v>
      </c>
      <c r="E95" s="1115"/>
      <c r="F95" s="1115"/>
      <c r="G95" s="1116"/>
      <c r="H95" s="1115"/>
      <c r="I95" s="1115"/>
      <c r="J95" s="1123"/>
      <c r="K95" s="1122"/>
      <c r="L95" s="1115"/>
      <c r="M95" s="1115"/>
      <c r="N95" s="1115"/>
      <c r="O95" s="1115"/>
      <c r="P95" s="1115"/>
      <c r="Q95" s="1115"/>
      <c r="R95" s="1123"/>
    </row>
    <row r="96" spans="4:18" ht="13.8">
      <c r="D96" s="1114" t="s">
        <v>344</v>
      </c>
      <c r="E96" s="1115"/>
      <c r="F96" s="1115"/>
      <c r="G96" s="1116"/>
      <c r="H96" s="1115"/>
      <c r="I96" s="1115"/>
      <c r="J96" s="1123"/>
      <c r="K96" s="1122"/>
      <c r="L96" s="1115"/>
      <c r="M96" s="1115"/>
      <c r="N96" s="1115"/>
      <c r="O96" s="1115"/>
      <c r="P96" s="1115"/>
      <c r="Q96" s="1115"/>
      <c r="R96" s="1123"/>
    </row>
    <row r="97" spans="4:20" ht="13.8">
      <c r="D97" s="1114"/>
      <c r="E97" s="1115"/>
      <c r="F97" s="1115"/>
      <c r="G97" s="1116"/>
      <c r="H97" s="1115"/>
      <c r="I97" s="1115"/>
      <c r="J97" s="1123"/>
      <c r="K97" s="1122"/>
      <c r="L97" s="1115"/>
      <c r="M97" s="1115"/>
      <c r="N97" s="1115"/>
      <c r="O97" s="1115"/>
      <c r="P97" s="1115"/>
      <c r="Q97" s="1115"/>
      <c r="R97" s="1123"/>
    </row>
    <row r="98" spans="4:20" ht="13.8">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4.4" thickBot="1">
      <c r="D110" s="1114"/>
      <c r="E110" s="1127"/>
      <c r="F110" s="1127"/>
      <c r="G110" s="1128"/>
      <c r="H110" s="1127"/>
      <c r="I110" s="1127"/>
      <c r="J110" s="1128"/>
      <c r="K110" s="1127"/>
      <c r="L110" s="1127"/>
      <c r="M110" s="1127"/>
      <c r="N110" s="1127"/>
      <c r="O110" s="1127"/>
      <c r="P110" s="1127"/>
      <c r="Q110" s="1127"/>
      <c r="R110" s="1128"/>
      <c r="S110" s="1100"/>
    </row>
    <row r="111" spans="4:20" ht="13.8" thickTop="1">
      <c r="D111" s="1129"/>
      <c r="E111" s="1130"/>
      <c r="F111" s="1130"/>
      <c r="G111" s="1131"/>
      <c r="H111" s="1130"/>
      <c r="I111" s="1130"/>
      <c r="J111" s="1132"/>
      <c r="K111" s="1133"/>
      <c r="L111" s="1133"/>
      <c r="M111" s="1133"/>
      <c r="N111" s="1133"/>
      <c r="O111" s="1133"/>
      <c r="P111" s="1133"/>
      <c r="Q111" s="1133"/>
      <c r="R111" s="1132"/>
      <c r="S111" s="1100"/>
    </row>
    <row r="112" spans="4:20" ht="16.8">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20" width="11.453125" style="614" customWidth="1"/>
    <col min="21" max="21" width="12.1796875" style="614" customWidth="1"/>
    <col min="22" max="22" width="17.54296875" style="614" customWidth="1"/>
    <col min="23" max="23" width="12.54296875" style="1028" bestFit="1" customWidth="1"/>
    <col min="24" max="24" width="8.81640625" style="1029" bestFit="1" customWidth="1"/>
    <col min="25" max="25" width="9.26953125" style="1030" bestFit="1" customWidth="1"/>
    <col min="26" max="16384" width="8.6328125" style="614"/>
  </cols>
  <sheetData>
    <row r="1" spans="1:25" ht="27" customHeight="1">
      <c r="B1" s="1942" t="s">
        <v>1725</v>
      </c>
      <c r="C1" s="1942"/>
      <c r="D1" s="1942"/>
      <c r="E1" s="1942"/>
      <c r="F1" s="1942"/>
      <c r="G1" s="1942"/>
      <c r="H1" s="1942"/>
      <c r="I1" s="1942"/>
      <c r="J1" s="1942"/>
      <c r="K1" s="1942"/>
      <c r="L1" s="1942"/>
      <c r="M1" s="1942"/>
      <c r="N1" s="1942"/>
      <c r="O1" s="1942"/>
      <c r="P1" s="1942"/>
      <c r="Q1" s="1942"/>
      <c r="R1" s="1942"/>
      <c r="S1" s="1942"/>
      <c r="T1" s="1942"/>
      <c r="U1" s="1942"/>
    </row>
    <row r="2" spans="1:25" ht="13.95"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5" ht="13.95"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5"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0.8" thickTop="1"/>
    <row r="53" spans="2:25" ht="16.8">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6">
      <c r="B55" s="237" t="s">
        <v>998</v>
      </c>
    </row>
    <row r="56" spans="2:25" s="921" customFormat="1" ht="13.8">
      <c r="B56" s="1071">
        <v>1</v>
      </c>
      <c r="C56" s="921" t="s">
        <v>1710</v>
      </c>
      <c r="W56" s="1072"/>
      <c r="X56" s="1073"/>
      <c r="Y56" s="1074"/>
    </row>
    <row r="57" spans="2:25" s="921" customFormat="1" ht="13.8">
      <c r="B57" s="1071">
        <v>2</v>
      </c>
      <c r="C57" s="921" t="s">
        <v>1711</v>
      </c>
      <c r="W57" s="1072"/>
      <c r="X57" s="1073"/>
      <c r="Y57" s="1074"/>
    </row>
    <row r="58" spans="2:25" s="921" customFormat="1" ht="13.8">
      <c r="B58" s="1071">
        <v>3</v>
      </c>
      <c r="C58" s="921" t="s">
        <v>1712</v>
      </c>
      <c r="W58" s="1072"/>
      <c r="X58" s="1073"/>
      <c r="Y58" s="1074"/>
    </row>
    <row r="59" spans="2:25" s="921" customFormat="1" ht="13.8">
      <c r="W59" s="1072"/>
      <c r="X59" s="1073"/>
      <c r="Y59" s="1074"/>
    </row>
    <row r="60" spans="2:25" s="921" customFormat="1" ht="13.8">
      <c r="W60" s="1072"/>
      <c r="X60" s="1073"/>
      <c r="Y60" s="1074"/>
    </row>
    <row r="61" spans="2:25" s="921" customFormat="1" ht="13.8">
      <c r="W61" s="1072"/>
      <c r="X61" s="1073"/>
      <c r="Y61" s="1074"/>
    </row>
    <row r="62" spans="2:25" s="921" customFormat="1" ht="13.8">
      <c r="W62" s="1072"/>
      <c r="X62" s="1073"/>
      <c r="Y62" s="1074"/>
    </row>
    <row r="63" spans="2:25" s="921" customFormat="1" ht="13.8">
      <c r="W63" s="1072"/>
      <c r="X63" s="1073"/>
      <c r="Y63" s="1074"/>
    </row>
    <row r="64" spans="2:25" s="921" customFormat="1" ht="13.8">
      <c r="W64" s="1072"/>
      <c r="X64" s="1073"/>
      <c r="Y64" s="1074"/>
    </row>
    <row r="65" spans="23:25" s="921" customFormat="1" ht="13.8">
      <c r="W65" s="1072"/>
      <c r="X65" s="1073"/>
      <c r="Y65" s="1074"/>
    </row>
    <row r="66" spans="23:25" s="921" customFormat="1" ht="13.8">
      <c r="W66" s="1072"/>
      <c r="X66" s="1073"/>
      <c r="Y66" s="1074"/>
    </row>
    <row r="67" spans="23:25" s="921" customFormat="1" ht="13.8">
      <c r="W67" s="1072"/>
      <c r="X67" s="1073"/>
      <c r="Y67" s="1074"/>
    </row>
    <row r="68" spans="23:25" s="921" customFormat="1" ht="13.8">
      <c r="W68" s="1072"/>
      <c r="X68" s="1073"/>
      <c r="Y68" s="1074"/>
    </row>
    <row r="69" spans="23:25" s="921" customFormat="1" ht="13.8">
      <c r="W69" s="1072"/>
      <c r="X69" s="1073"/>
      <c r="Y69" s="1074"/>
    </row>
    <row r="70" spans="23:25" s="921" customFormat="1" ht="13.8">
      <c r="W70" s="1072"/>
      <c r="X70" s="1073"/>
      <c r="Y70" s="1074"/>
    </row>
    <row r="71" spans="23:25" s="921" customFormat="1" ht="13.8">
      <c r="W71" s="1072"/>
      <c r="X71" s="1073"/>
      <c r="Y71" s="1074"/>
    </row>
    <row r="72" spans="23:25" s="921" customFormat="1" ht="13.8">
      <c r="W72" s="1072"/>
      <c r="X72" s="1073"/>
      <c r="Y72" s="1074"/>
    </row>
    <row r="73" spans="23:25" s="921" customFormat="1" ht="13.8">
      <c r="W73" s="1072"/>
      <c r="X73" s="1073"/>
      <c r="Y73" s="1074"/>
    </row>
    <row r="74" spans="23:25" s="921" customFormat="1" ht="13.8">
      <c r="W74" s="1072"/>
      <c r="X74" s="1073"/>
      <c r="Y74" s="1074"/>
    </row>
    <row r="75" spans="23:25" s="921" customFormat="1" ht="13.8">
      <c r="W75" s="1072"/>
      <c r="X75" s="1073"/>
      <c r="Y75" s="1074"/>
    </row>
    <row r="76" spans="23:25" s="921" customFormat="1" ht="13.8">
      <c r="W76" s="1072"/>
      <c r="X76" s="1073"/>
      <c r="Y76" s="1074"/>
    </row>
    <row r="77" spans="23:25" s="921" customFormat="1" ht="13.8">
      <c r="W77" s="1072"/>
      <c r="X77" s="1073"/>
      <c r="Y77" s="1074"/>
    </row>
    <row r="78" spans="23:25" s="921" customFormat="1" ht="13.8">
      <c r="W78" s="1072"/>
      <c r="X78" s="1073"/>
      <c r="Y78" s="1074"/>
    </row>
    <row r="79" spans="23:25" s="921" customFormat="1" ht="13.8">
      <c r="W79" s="1072"/>
      <c r="X79" s="1073"/>
      <c r="Y79" s="1074"/>
    </row>
    <row r="80" spans="23:25" s="921" customFormat="1" ht="13.8">
      <c r="W80" s="1072"/>
      <c r="X80" s="1073"/>
      <c r="Y80" s="1074"/>
    </row>
    <row r="81" spans="23:25" s="921" customFormat="1" ht="13.8">
      <c r="W81" s="1072"/>
      <c r="X81" s="1073"/>
      <c r="Y81" s="1074"/>
    </row>
    <row r="82" spans="23:25" s="921" customFormat="1" ht="13.8">
      <c r="W82" s="1072"/>
      <c r="X82" s="1073"/>
      <c r="Y82" s="1074"/>
    </row>
    <row r="83" spans="23:25" s="921" customFormat="1" ht="13.8">
      <c r="W83" s="1072"/>
      <c r="X83" s="1073"/>
      <c r="Y83" s="1074"/>
    </row>
    <row r="84" spans="23:25" s="921" customFormat="1" ht="13.8">
      <c r="W84" s="1072"/>
      <c r="X84" s="1073"/>
      <c r="Y84" s="1074"/>
    </row>
    <row r="85" spans="23:25" s="921" customFormat="1" ht="13.8">
      <c r="W85" s="1072"/>
      <c r="X85" s="1073"/>
      <c r="Y85" s="1074"/>
    </row>
    <row r="86" spans="23:25" s="921" customFormat="1" ht="13.8">
      <c r="W86" s="1072"/>
      <c r="X86" s="1073"/>
      <c r="Y86" s="1074"/>
    </row>
    <row r="87" spans="23:25" s="921" customFormat="1" ht="13.8">
      <c r="W87" s="1072"/>
      <c r="X87" s="1073"/>
      <c r="Y87" s="1074"/>
    </row>
    <row r="88" spans="23:25" s="921" customFormat="1" ht="13.8">
      <c r="W88" s="1072"/>
      <c r="X88" s="1073"/>
      <c r="Y88" s="1074"/>
    </row>
    <row r="89" spans="23:25" s="921" customFormat="1" ht="13.8">
      <c r="W89" s="1072"/>
      <c r="X89" s="1073"/>
      <c r="Y89" s="1074"/>
    </row>
    <row r="90" spans="23:25" s="921" customFormat="1" ht="13.8">
      <c r="W90" s="1072"/>
      <c r="X90" s="1073"/>
      <c r="Y90" s="1074"/>
    </row>
    <row r="91" spans="23:25" s="921" customFormat="1" ht="13.8">
      <c r="W91" s="1072"/>
      <c r="X91" s="1073"/>
      <c r="Y91" s="1074"/>
    </row>
    <row r="92" spans="23:25" s="921" customFormat="1" ht="13.8">
      <c r="W92" s="1072"/>
      <c r="X92" s="1073"/>
      <c r="Y92" s="1074"/>
    </row>
    <row r="93" spans="23:25" s="921" customFormat="1" ht="13.8">
      <c r="W93" s="1072"/>
      <c r="X93" s="1073"/>
      <c r="Y93" s="1074"/>
    </row>
    <row r="94" spans="23:25" s="921" customFormat="1" ht="13.8">
      <c r="W94" s="1072"/>
      <c r="X94" s="1073"/>
      <c r="Y94" s="1074"/>
    </row>
    <row r="95" spans="23:25" s="921" customFormat="1" ht="13.8">
      <c r="W95" s="1072"/>
      <c r="X95" s="1073"/>
      <c r="Y95" s="1074"/>
    </row>
    <row r="96" spans="23:25" s="921" customFormat="1" ht="13.8">
      <c r="W96" s="1072"/>
      <c r="X96" s="1073"/>
      <c r="Y96" s="1074"/>
    </row>
    <row r="97" spans="23:25" s="921" customFormat="1" ht="13.8">
      <c r="W97" s="1072"/>
      <c r="X97" s="1073"/>
      <c r="Y97" s="1074"/>
    </row>
    <row r="98" spans="23:25" s="921" customFormat="1" ht="13.8">
      <c r="W98" s="1072"/>
      <c r="X98" s="1073"/>
      <c r="Y98" s="1074"/>
    </row>
    <row r="99" spans="23:25" s="921" customFormat="1" ht="13.8">
      <c r="W99" s="1072"/>
      <c r="X99" s="1073"/>
      <c r="Y99" s="1074"/>
    </row>
    <row r="100" spans="23:25" s="921" customFormat="1" ht="13.8">
      <c r="W100" s="1072"/>
      <c r="X100" s="1073"/>
      <c r="Y100" s="1074"/>
    </row>
    <row r="101" spans="23:25" s="921" customFormat="1" ht="13.8">
      <c r="W101" s="1072"/>
      <c r="X101" s="1073"/>
      <c r="Y101" s="1074"/>
    </row>
    <row r="102" spans="23:25" s="921" customFormat="1" ht="13.8">
      <c r="W102" s="1072"/>
      <c r="X102" s="1073"/>
      <c r="Y102" s="1074"/>
    </row>
    <row r="103" spans="23:25" s="921" customFormat="1" ht="13.8">
      <c r="W103" s="1072"/>
      <c r="X103" s="1073"/>
      <c r="Y103" s="1074"/>
    </row>
    <row r="104" spans="23:25" s="921" customFormat="1" ht="13.8">
      <c r="W104" s="1072"/>
      <c r="X104" s="1073"/>
      <c r="Y104" s="1074"/>
    </row>
    <row r="105" spans="23:25" s="921" customFormat="1" ht="13.8">
      <c r="W105" s="1072"/>
      <c r="X105" s="1073"/>
      <c r="Y105" s="1074"/>
    </row>
    <row r="106" spans="23:25" s="921" customFormat="1" ht="13.8">
      <c r="W106" s="1072"/>
      <c r="X106" s="1073"/>
      <c r="Y106" s="1074"/>
    </row>
    <row r="107" spans="23:25" s="921" customFormat="1" ht="13.8">
      <c r="W107" s="1072"/>
      <c r="X107" s="1073"/>
      <c r="Y107" s="1074"/>
    </row>
    <row r="108" spans="23:25" s="921" customFormat="1" ht="13.8">
      <c r="W108" s="1072"/>
      <c r="X108" s="1073"/>
      <c r="Y108" s="1074"/>
    </row>
    <row r="109" spans="23:25" s="921" customFormat="1" ht="13.8">
      <c r="W109" s="1072"/>
      <c r="X109" s="1073"/>
      <c r="Y109" s="1074"/>
    </row>
    <row r="110" spans="23:25" s="921" customFormat="1" ht="13.8">
      <c r="W110" s="1072"/>
      <c r="X110" s="1073"/>
      <c r="Y110" s="1074"/>
    </row>
    <row r="111" spans="23:25" s="921" customFormat="1" ht="13.8">
      <c r="W111" s="1072"/>
      <c r="X111" s="1073"/>
      <c r="Y111" s="1074"/>
    </row>
    <row r="112" spans="23:25" s="921" customFormat="1" ht="13.8">
      <c r="W112" s="1072"/>
      <c r="X112" s="1073"/>
      <c r="Y112" s="1074"/>
    </row>
    <row r="113" spans="23:25" s="921" customFormat="1" ht="13.8">
      <c r="W113" s="1072"/>
      <c r="X113" s="1073"/>
      <c r="Y113" s="1074"/>
    </row>
    <row r="114" spans="23:25" s="921" customFormat="1" ht="13.8">
      <c r="W114" s="1072"/>
      <c r="X114" s="1073"/>
      <c r="Y114" s="1074"/>
    </row>
    <row r="115" spans="23:25" s="921" customFormat="1" ht="13.8">
      <c r="W115" s="1072"/>
      <c r="X115" s="1073"/>
      <c r="Y115" s="1074"/>
    </row>
    <row r="116" spans="23:25" s="921" customFormat="1" ht="13.8">
      <c r="W116" s="1072"/>
      <c r="X116" s="1073"/>
      <c r="Y116" s="1074"/>
    </row>
    <row r="117" spans="23:25" s="921" customFormat="1" ht="13.8">
      <c r="W117" s="1072"/>
      <c r="X117" s="1073"/>
      <c r="Y117" s="1074"/>
    </row>
    <row r="118" spans="23:25" s="921" customFormat="1" ht="13.8">
      <c r="W118" s="1072"/>
      <c r="X118" s="1073"/>
      <c r="Y118" s="1074"/>
    </row>
    <row r="119" spans="23:25" s="921" customFormat="1" ht="13.8">
      <c r="W119" s="1072"/>
      <c r="X119" s="1073"/>
      <c r="Y119" s="1074"/>
    </row>
    <row r="120" spans="23:25" s="921" customFormat="1" ht="13.8">
      <c r="W120" s="1072"/>
      <c r="X120" s="1073"/>
      <c r="Y120" s="1074"/>
    </row>
    <row r="121" spans="23:25" s="921" customFormat="1" ht="13.8">
      <c r="W121" s="1072"/>
      <c r="X121" s="1073"/>
      <c r="Y121" s="1074"/>
    </row>
    <row r="122" spans="23:25" s="921" customFormat="1" ht="13.8">
      <c r="W122" s="1072"/>
      <c r="X122" s="1073"/>
      <c r="Y122" s="1074"/>
    </row>
    <row r="123" spans="23:25" s="921" customFormat="1" ht="13.8">
      <c r="W123" s="1072"/>
      <c r="X123" s="1073"/>
      <c r="Y123" s="1074"/>
    </row>
    <row r="124" spans="23:25" s="921" customFormat="1" ht="13.8">
      <c r="W124" s="1072"/>
      <c r="X124" s="1073"/>
      <c r="Y124" s="1074"/>
    </row>
    <row r="125" spans="23:25" s="921" customFormat="1" ht="13.8">
      <c r="W125" s="1072"/>
      <c r="X125" s="1073"/>
      <c r="Y125" s="1074"/>
    </row>
    <row r="126" spans="23:25" s="921" customFormat="1" ht="13.8">
      <c r="W126" s="1072"/>
      <c r="X126" s="1073"/>
      <c r="Y126" s="1074"/>
    </row>
    <row r="127" spans="23:25" s="921" customFormat="1" ht="13.8">
      <c r="W127" s="1072"/>
      <c r="X127" s="1073"/>
      <c r="Y127" s="1074"/>
    </row>
    <row r="128" spans="23:25" s="921" customFormat="1" ht="13.8">
      <c r="W128" s="1072"/>
      <c r="X128" s="1073"/>
      <c r="Y128" s="1074"/>
    </row>
    <row r="129" spans="23:25" s="921" customFormat="1" ht="13.8">
      <c r="W129" s="1072"/>
      <c r="X129" s="1073"/>
      <c r="Y129" s="1074"/>
    </row>
    <row r="130" spans="23:25" s="921" customFormat="1" ht="13.8">
      <c r="W130" s="1072"/>
      <c r="X130" s="1073"/>
      <c r="Y130" s="1074"/>
    </row>
    <row r="131" spans="23:25" s="921" customFormat="1" ht="13.8">
      <c r="W131" s="1072"/>
      <c r="X131" s="1073"/>
      <c r="Y131" s="1074"/>
    </row>
    <row r="132" spans="23:25" s="921" customFormat="1" ht="13.8">
      <c r="W132" s="1072"/>
      <c r="X132" s="1073"/>
      <c r="Y132" s="1074"/>
    </row>
    <row r="133" spans="23:25" s="921" customFormat="1" ht="13.8">
      <c r="W133" s="1072"/>
      <c r="X133" s="1073"/>
      <c r="Y133" s="1074"/>
    </row>
    <row r="134" spans="23:25" s="921" customFormat="1" ht="13.8">
      <c r="W134" s="1072"/>
      <c r="X134" s="1073"/>
      <c r="Y134" s="1074"/>
    </row>
    <row r="135" spans="23:25" s="921" customFormat="1" ht="13.8">
      <c r="W135" s="1072"/>
      <c r="X135" s="1073"/>
      <c r="Y135" s="1074"/>
    </row>
    <row r="136" spans="23:25" s="921" customFormat="1" ht="13.8">
      <c r="W136" s="1072"/>
      <c r="X136" s="1073"/>
      <c r="Y136" s="1074"/>
    </row>
    <row r="137" spans="23:25" s="921" customFormat="1" ht="13.8">
      <c r="W137" s="1072"/>
      <c r="X137" s="1073"/>
      <c r="Y137" s="1074"/>
    </row>
    <row r="138" spans="23:25" s="921" customFormat="1" ht="13.8">
      <c r="W138" s="1072"/>
      <c r="X138" s="1073"/>
      <c r="Y138" s="1074"/>
    </row>
    <row r="139" spans="23:25" s="921" customFormat="1" ht="13.8">
      <c r="W139" s="1072"/>
      <c r="X139" s="1073"/>
      <c r="Y139" s="1074"/>
    </row>
    <row r="140" spans="23:25" s="921" customFormat="1" ht="13.8">
      <c r="W140" s="1072"/>
      <c r="X140" s="1073"/>
      <c r="Y140" s="1074"/>
    </row>
    <row r="141" spans="23:25" s="921" customFormat="1" ht="13.8">
      <c r="W141" s="1072"/>
      <c r="X141" s="1073"/>
      <c r="Y141" s="1074"/>
    </row>
    <row r="142" spans="23:25" s="921" customFormat="1" ht="13.8">
      <c r="W142" s="1072"/>
      <c r="X142" s="1073"/>
      <c r="Y142" s="1074"/>
    </row>
    <row r="143" spans="23:25" s="921" customFormat="1" ht="13.8">
      <c r="W143" s="1072"/>
      <c r="X143" s="1073"/>
      <c r="Y143" s="1074"/>
    </row>
    <row r="144" spans="23:25" s="921" customFormat="1" ht="13.8">
      <c r="W144" s="1072"/>
      <c r="X144" s="1073"/>
      <c r="Y144" s="1074"/>
    </row>
    <row r="145" spans="23:25" s="921" customFormat="1" ht="13.8">
      <c r="W145" s="1072"/>
      <c r="X145" s="1073"/>
      <c r="Y145" s="1074"/>
    </row>
    <row r="146" spans="23:25" s="921" customFormat="1" ht="13.8">
      <c r="W146" s="1072"/>
      <c r="X146" s="1073"/>
      <c r="Y146" s="1074"/>
    </row>
    <row r="147" spans="23:25" s="921" customFormat="1" ht="13.8">
      <c r="W147" s="1072"/>
      <c r="X147" s="1073"/>
      <c r="Y147" s="1074"/>
    </row>
    <row r="148" spans="23:25" s="921" customFormat="1" ht="13.8">
      <c r="W148" s="1072"/>
      <c r="X148" s="1073"/>
      <c r="Y148" s="1074"/>
    </row>
    <row r="149" spans="23:25" s="921" customFormat="1" ht="13.8">
      <c r="W149" s="1072"/>
      <c r="X149" s="1073"/>
      <c r="Y149" s="1074"/>
    </row>
    <row r="150" spans="23:25" s="921" customFormat="1" ht="13.8">
      <c r="W150" s="1072"/>
      <c r="X150" s="1073"/>
      <c r="Y150" s="1074"/>
    </row>
    <row r="151" spans="23:25" s="921" customFormat="1" ht="13.8">
      <c r="W151" s="1072"/>
      <c r="X151" s="1073"/>
      <c r="Y151" s="1074"/>
    </row>
    <row r="152" spans="23:25" s="921" customFormat="1" ht="13.8">
      <c r="W152" s="1072"/>
      <c r="X152" s="1073"/>
      <c r="Y152" s="1074"/>
    </row>
    <row r="153" spans="23:25" s="921" customFormat="1" ht="13.8">
      <c r="W153" s="1072"/>
      <c r="X153" s="1073"/>
      <c r="Y153" s="1074"/>
    </row>
    <row r="154" spans="23:25" s="921" customFormat="1" ht="13.8">
      <c r="W154" s="1072"/>
      <c r="X154" s="1073"/>
      <c r="Y154" s="1074"/>
    </row>
    <row r="155" spans="23:25" s="921" customFormat="1" ht="13.8">
      <c r="W155" s="1072"/>
      <c r="X155" s="1073"/>
      <c r="Y155" s="1074"/>
    </row>
    <row r="156" spans="23:25" s="921" customFormat="1" ht="13.8">
      <c r="W156" s="1072"/>
      <c r="X156" s="1073"/>
      <c r="Y156" s="1074"/>
    </row>
    <row r="157" spans="23:25" s="921" customFormat="1" ht="13.8">
      <c r="W157" s="1072"/>
      <c r="X157" s="1073"/>
      <c r="Y157" s="1074"/>
    </row>
    <row r="158" spans="23:25" s="921" customFormat="1" ht="13.8">
      <c r="W158" s="1072"/>
      <c r="X158" s="1073"/>
      <c r="Y158" s="1074"/>
    </row>
    <row r="159" spans="23:25" s="921" customFormat="1" ht="13.8">
      <c r="W159" s="1072"/>
      <c r="X159" s="1073"/>
      <c r="Y159" s="1074"/>
    </row>
    <row r="160" spans="23:25" s="921" customFormat="1" ht="13.8">
      <c r="W160" s="1072"/>
      <c r="X160" s="1073"/>
      <c r="Y160" s="1074"/>
    </row>
    <row r="161" spans="23:25" s="921" customFormat="1" ht="13.8">
      <c r="W161" s="1072"/>
      <c r="X161" s="1073"/>
      <c r="Y161" s="1074"/>
    </row>
    <row r="162" spans="23:25" s="921" customFormat="1" ht="13.8">
      <c r="W162" s="1072"/>
      <c r="X162" s="1073"/>
      <c r="Y162" s="1074"/>
    </row>
    <row r="163" spans="23:25" s="921" customFormat="1" ht="13.8">
      <c r="W163" s="1072"/>
      <c r="X163" s="1073"/>
      <c r="Y163" s="1074"/>
    </row>
    <row r="164" spans="23:25" s="921" customFormat="1" ht="13.8">
      <c r="W164" s="1072"/>
      <c r="X164" s="1073"/>
      <c r="Y164" s="1074"/>
    </row>
    <row r="165" spans="23:25" s="921" customFormat="1" ht="13.8">
      <c r="W165" s="1072"/>
      <c r="X165" s="1073"/>
      <c r="Y165" s="1074"/>
    </row>
    <row r="166" spans="23:25" s="921" customFormat="1" ht="13.8">
      <c r="W166" s="1072"/>
      <c r="X166" s="1073"/>
      <c r="Y166" s="1074"/>
    </row>
    <row r="167" spans="23:25" s="921" customFormat="1" ht="13.8">
      <c r="W167" s="1072"/>
      <c r="X167" s="1073"/>
      <c r="Y167" s="1074"/>
    </row>
    <row r="168" spans="23:25" s="921" customFormat="1" ht="13.8">
      <c r="W168" s="1072"/>
      <c r="X168" s="1073"/>
      <c r="Y168" s="1074"/>
    </row>
    <row r="169" spans="23:25" s="921" customFormat="1" ht="13.8">
      <c r="W169" s="1072"/>
      <c r="X169" s="1073"/>
      <c r="Y169" s="1074"/>
    </row>
    <row r="170" spans="23:25" s="921" customFormat="1" ht="13.8">
      <c r="W170" s="1072"/>
      <c r="X170" s="1073"/>
      <c r="Y170" s="1074"/>
    </row>
    <row r="171" spans="23:25" s="921" customFormat="1" ht="13.8">
      <c r="W171" s="1072"/>
      <c r="X171" s="1073"/>
      <c r="Y171" s="1074"/>
    </row>
    <row r="172" spans="23:25" s="921" customFormat="1" ht="13.8">
      <c r="W172" s="1072"/>
      <c r="X172" s="1073"/>
      <c r="Y172" s="1074"/>
    </row>
    <row r="173" spans="23:25" s="921" customFormat="1" ht="13.8">
      <c r="W173" s="1072"/>
      <c r="X173" s="1073"/>
      <c r="Y173" s="1074"/>
    </row>
    <row r="174" spans="23:25" s="921" customFormat="1" ht="13.8">
      <c r="W174" s="1072"/>
      <c r="X174" s="1073"/>
      <c r="Y174" s="1074"/>
    </row>
    <row r="175" spans="23:25" s="921" customFormat="1" ht="13.8">
      <c r="W175" s="1072"/>
      <c r="X175" s="1073"/>
      <c r="Y175" s="1074"/>
    </row>
    <row r="176" spans="23:25" s="921" customFormat="1" ht="13.8">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5" width="12.81640625" style="1075" customWidth="1"/>
    <col min="6" max="7" width="17.1796875" style="1075" customWidth="1"/>
    <col min="8" max="8" width="17.1796875" style="1077" customWidth="1"/>
    <col min="9" max="9" width="17.1796875" style="1075" customWidth="1"/>
    <col min="10" max="10" width="11.81640625" style="1075" customWidth="1"/>
    <col min="11" max="11" width="10.54296875" style="1077" customWidth="1"/>
    <col min="12" max="12" width="12.08984375" style="1075" bestFit="1" customWidth="1"/>
    <col min="13" max="13" width="15.81640625" style="1075" customWidth="1"/>
    <col min="14" max="14" width="13.26953125" style="1075" customWidth="1"/>
    <col min="15" max="15" width="12.7265625" style="1075" bestFit="1" customWidth="1"/>
    <col min="16" max="16" width="10.54296875" style="1075" bestFit="1" customWidth="1"/>
    <col min="17" max="17" width="11" style="1075" customWidth="1"/>
    <col min="18" max="18" width="11.08984375" style="1075" customWidth="1"/>
    <col min="19" max="19" width="11.54296875" style="1075" customWidth="1"/>
    <col min="20" max="20" width="13.81640625" style="1077" customWidth="1"/>
    <col min="21" max="21" width="14.6328125" style="1075" customWidth="1"/>
    <col min="22" max="22" width="18.81640625" style="1078" customWidth="1"/>
    <col min="23" max="23" width="15.26953125" style="1075" customWidth="1"/>
    <col min="24" max="16384" width="8.81640625" style="1075"/>
  </cols>
  <sheetData>
    <row r="4" spans="4:24" ht="13.8">
      <c r="D4" s="1942" t="s">
        <v>1726</v>
      </c>
      <c r="E4" s="1942"/>
      <c r="F4" s="1942"/>
      <c r="G4" s="1942"/>
      <c r="H4" s="1942"/>
      <c r="I4" s="1942"/>
      <c r="J4" s="1942"/>
      <c r="K4" s="1942"/>
      <c r="L4" s="1942"/>
      <c r="M4" s="1942"/>
      <c r="N4" s="1942"/>
      <c r="O4" s="1942"/>
      <c r="P4" s="1942"/>
      <c r="Q4" s="1942"/>
      <c r="R4" s="1942"/>
      <c r="S4" s="1942"/>
      <c r="T4" s="1942"/>
      <c r="U4" s="754"/>
      <c r="V4" s="1076"/>
      <c r="W4" s="753"/>
      <c r="X4" s="753"/>
    </row>
    <row r="5" spans="4:24" ht="13.8" thickBot="1"/>
    <row r="6" spans="4:24" ht="13.8" thickTop="1">
      <c r="D6" s="1031"/>
      <c r="E6" s="1079"/>
      <c r="F6" s="1080"/>
      <c r="G6" s="1080"/>
      <c r="H6" s="1081"/>
      <c r="I6" s="1080"/>
      <c r="J6" s="1080"/>
      <c r="K6" s="1082"/>
      <c r="L6" s="1083"/>
      <c r="M6" s="1084"/>
      <c r="N6" s="1079"/>
      <c r="O6" s="1080"/>
      <c r="P6" s="1083"/>
      <c r="Q6" s="1084"/>
      <c r="R6" s="1084"/>
      <c r="S6" s="1084"/>
      <c r="T6" s="1085"/>
    </row>
    <row r="7" spans="4:24" ht="14.4"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4.4"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3.8">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3.8">
      <c r="D11" s="1088"/>
      <c r="E11" s="1092"/>
      <c r="F11" s="1040"/>
      <c r="G11" s="1040"/>
      <c r="H11" s="1043"/>
      <c r="I11" s="1040"/>
      <c r="J11" s="1040"/>
      <c r="K11" s="1043"/>
      <c r="L11" s="1040"/>
      <c r="M11" s="1040"/>
      <c r="N11" s="1040"/>
      <c r="O11" s="1040"/>
      <c r="P11" s="1040"/>
      <c r="Q11" s="1040"/>
      <c r="R11" s="1040"/>
      <c r="S11" s="1040"/>
      <c r="T11" s="1043"/>
    </row>
    <row r="12" spans="4:24" ht="14.4" thickBot="1">
      <c r="D12" s="1088"/>
      <c r="E12" s="1094"/>
      <c r="F12" s="1049"/>
      <c r="G12" s="1049"/>
      <c r="H12" s="1095"/>
      <c r="I12" s="1049"/>
      <c r="J12" s="1049"/>
      <c r="K12" s="1095"/>
      <c r="L12" s="1049"/>
      <c r="M12" s="1049"/>
      <c r="N12" s="1049"/>
      <c r="O12" s="1049"/>
      <c r="P12" s="1049"/>
      <c r="Q12" s="1049"/>
      <c r="R12" s="1049"/>
      <c r="S12" s="1049"/>
      <c r="T12" s="1095"/>
    </row>
    <row r="13" spans="4:24" ht="14.4"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3.8">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3.8">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3.8">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3.8">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3.8">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3.8">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3.8">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3.8">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3.8">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3.8">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3.8">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3.8">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3.8">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3.8">
      <c r="D27" s="1102"/>
      <c r="E27" s="1103"/>
      <c r="F27" s="1057"/>
      <c r="G27" s="1057"/>
      <c r="H27" s="1134"/>
      <c r="I27" s="1059"/>
      <c r="J27" s="1057"/>
      <c r="K27" s="1059"/>
      <c r="L27" s="1057"/>
      <c r="M27" s="1057"/>
      <c r="N27" s="1057"/>
      <c r="O27" s="1057"/>
      <c r="P27" s="1057"/>
      <c r="Q27" s="1057"/>
      <c r="R27" s="1057"/>
      <c r="S27" s="1057"/>
      <c r="T27" s="1104"/>
      <c r="V27" s="1105"/>
    </row>
    <row r="28" spans="4:22" ht="13.8">
      <c r="D28" s="1099">
        <v>2016</v>
      </c>
      <c r="E28" s="1103"/>
      <c r="F28" s="1057"/>
      <c r="G28" s="1057"/>
      <c r="H28" s="1134"/>
      <c r="I28" s="1059"/>
      <c r="J28" s="1057"/>
      <c r="K28" s="1059"/>
      <c r="L28" s="1057"/>
      <c r="M28" s="1057"/>
      <c r="N28" s="1057"/>
      <c r="O28" s="1057"/>
      <c r="P28" s="1057"/>
      <c r="Q28" s="1057"/>
      <c r="R28" s="1057"/>
      <c r="S28" s="1057"/>
      <c r="T28" s="1104"/>
      <c r="V28" s="1105"/>
    </row>
    <row r="29" spans="4:22" ht="13.8">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3.8">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3.8">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3.8">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3.8">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3.8">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3.8">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3.8">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3.8">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3.8">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3.8">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3.8">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3.8">
      <c r="D41" s="1102"/>
      <c r="E41" s="1103"/>
      <c r="F41" s="1057"/>
      <c r="G41" s="1057"/>
      <c r="H41" s="1059"/>
      <c r="I41" s="1057"/>
      <c r="J41" s="1057"/>
      <c r="K41" s="1059"/>
      <c r="L41" s="1057"/>
      <c r="M41" s="1057"/>
      <c r="N41" s="1057"/>
      <c r="O41" s="1057"/>
      <c r="P41" s="1057"/>
      <c r="Q41" s="1057"/>
      <c r="R41" s="1057"/>
      <c r="S41" s="1057"/>
      <c r="T41" s="1104"/>
      <c r="W41" s="1106"/>
    </row>
    <row r="42" spans="4:23" ht="13.8">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3.8">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3.8">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4.4" thickBot="1">
      <c r="D45" s="1114"/>
      <c r="E45" s="1124"/>
      <c r="F45" s="1127"/>
      <c r="G45" s="1127"/>
      <c r="H45" s="1128"/>
      <c r="I45" s="1127"/>
      <c r="J45" s="1127"/>
      <c r="K45" s="1128"/>
      <c r="L45" s="1127"/>
      <c r="M45" s="1127"/>
      <c r="N45" s="1127"/>
      <c r="O45" s="1127"/>
      <c r="P45" s="1127"/>
      <c r="Q45" s="1127"/>
      <c r="R45" s="1127"/>
      <c r="S45" s="1127"/>
      <c r="T45" s="1128"/>
      <c r="U45" s="1100"/>
    </row>
    <row r="46" spans="4:23" ht="13.8" thickTop="1">
      <c r="D46" s="1129"/>
      <c r="E46" s="1130"/>
      <c r="F46" s="1130"/>
      <c r="G46" s="1130"/>
      <c r="H46" s="1131"/>
      <c r="I46" s="1130"/>
      <c r="J46" s="1130"/>
      <c r="K46" s="1132"/>
      <c r="L46" s="1133"/>
      <c r="M46" s="1133"/>
      <c r="N46" s="1133"/>
      <c r="O46" s="1133"/>
      <c r="P46" s="1133"/>
      <c r="Q46" s="1133"/>
      <c r="R46" s="1133"/>
      <c r="S46" s="1133"/>
      <c r="T46" s="1132"/>
      <c r="U46" s="1100"/>
    </row>
    <row r="47" spans="4:23" ht="16.8">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7" width="11.453125" style="614" customWidth="1"/>
    <col min="18" max="18" width="12.1796875" style="614" customWidth="1"/>
    <col min="19" max="19" width="17.54296875" style="614" customWidth="1"/>
    <col min="20" max="20" width="18.08984375" style="1028" bestFit="1" customWidth="1"/>
    <col min="21" max="21" width="8.81640625" style="1029" bestFit="1" customWidth="1"/>
    <col min="22" max="22" width="9.26953125" style="1030" bestFit="1" customWidth="1"/>
    <col min="23" max="16384" width="8.6328125" style="614"/>
  </cols>
  <sheetData>
    <row r="1" spans="1:22" ht="27" customHeight="1">
      <c r="B1" s="1942" t="s">
        <v>1721</v>
      </c>
      <c r="C1" s="1942"/>
      <c r="D1" s="1942"/>
      <c r="E1" s="1942"/>
      <c r="F1" s="1942"/>
      <c r="G1" s="1942"/>
      <c r="H1" s="1942"/>
      <c r="I1" s="1942"/>
      <c r="J1" s="1942"/>
      <c r="K1" s="1942"/>
      <c r="L1" s="1942"/>
      <c r="M1" s="1942"/>
      <c r="N1" s="1942"/>
      <c r="O1" s="1942"/>
      <c r="P1" s="1942"/>
      <c r="Q1" s="1942"/>
      <c r="R1" s="1942"/>
    </row>
    <row r="2" spans="1:22" ht="13.95" customHeight="1">
      <c r="A2" s="616"/>
      <c r="B2" s="957"/>
      <c r="C2" s="957"/>
      <c r="D2" s="957"/>
      <c r="E2" s="957"/>
      <c r="F2" s="957"/>
      <c r="G2" s="957"/>
      <c r="H2" s="957"/>
      <c r="I2" s="957"/>
      <c r="J2" s="957"/>
      <c r="K2" s="957"/>
      <c r="L2" s="957"/>
      <c r="M2" s="957"/>
      <c r="N2" s="957"/>
      <c r="O2" s="957"/>
      <c r="P2" s="957"/>
      <c r="Q2" s="957"/>
      <c r="R2" s="957"/>
    </row>
    <row r="3" spans="1:22" ht="19.5" customHeight="1">
      <c r="A3" s="615"/>
      <c r="B3" s="1929" t="s">
        <v>1349</v>
      </c>
      <c r="C3" s="1929"/>
      <c r="D3" s="1929"/>
      <c r="E3" s="1929"/>
      <c r="F3" s="1929"/>
      <c r="G3" s="1929"/>
      <c r="H3" s="1929"/>
      <c r="I3" s="1929"/>
      <c r="J3" s="1929"/>
      <c r="K3" s="1929"/>
      <c r="L3" s="1929"/>
      <c r="M3" s="1929"/>
      <c r="N3" s="1929"/>
      <c r="O3" s="1929"/>
      <c r="P3" s="1929"/>
      <c r="Q3" s="1929"/>
      <c r="R3" s="1929"/>
    </row>
    <row r="4" spans="1:22" ht="13.95"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30"/>
      <c r="E6" s="1931"/>
      <c r="F6" s="1931"/>
      <c r="G6" s="1932"/>
      <c r="H6" s="1039"/>
      <c r="I6" s="1933"/>
      <c r="J6" s="1934"/>
      <c r="K6" s="1934"/>
      <c r="L6" s="1935"/>
      <c r="M6" s="1042"/>
      <c r="N6" s="1093"/>
      <c r="O6" s="1046"/>
      <c r="P6" s="1040"/>
      <c r="Q6" s="1040"/>
      <c r="R6" s="1040"/>
    </row>
    <row r="7" spans="1:22" ht="15" customHeight="1" thickTop="1" thickBot="1">
      <c r="B7" s="1041"/>
      <c r="C7" s="1041"/>
      <c r="D7" s="1040" t="s">
        <v>35</v>
      </c>
      <c r="E7" s="1040"/>
      <c r="F7" s="1040"/>
      <c r="G7" s="1040"/>
      <c r="H7" s="1042"/>
      <c r="I7" s="1939" t="s">
        <v>1694</v>
      </c>
      <c r="J7" s="1940"/>
      <c r="K7" s="1940"/>
      <c r="L7" s="1940"/>
      <c r="M7" s="1936" t="s">
        <v>1695</v>
      </c>
      <c r="N7" s="1937"/>
      <c r="O7" s="193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0.8"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8">
      <c r="B53" s="963" t="s">
        <v>1360</v>
      </c>
      <c r="C53" s="926"/>
      <c r="D53" s="926"/>
      <c r="E53" s="1069"/>
      <c r="F53" s="1069"/>
      <c r="G53" s="1069"/>
      <c r="H53" s="1069"/>
      <c r="I53" s="1069"/>
      <c r="J53" s="1069"/>
      <c r="K53" s="1069"/>
      <c r="L53" s="1069"/>
      <c r="M53" s="1069"/>
      <c r="N53" s="1069"/>
      <c r="O53" s="1069"/>
      <c r="P53" s="1069"/>
      <c r="Q53" s="1069"/>
      <c r="R53" s="1069"/>
      <c r="S53" s="1070"/>
    </row>
    <row r="54" spans="2:22" ht="15.6">
      <c r="B54" s="237" t="s">
        <v>998</v>
      </c>
    </row>
    <row r="55" spans="2:22" s="921" customFormat="1" ht="13.8">
      <c r="B55" s="1071">
        <v>1</v>
      </c>
      <c r="T55" s="1072"/>
      <c r="U55" s="1073"/>
      <c r="V55" s="1074"/>
    </row>
    <row r="56" spans="2:22" s="921" customFormat="1" ht="13.8">
      <c r="B56" s="1071">
        <v>2</v>
      </c>
      <c r="T56" s="1072"/>
      <c r="U56" s="1073"/>
      <c r="V56" s="1074"/>
    </row>
    <row r="57" spans="2:22" s="921" customFormat="1" ht="13.8">
      <c r="B57" s="1071">
        <v>3</v>
      </c>
      <c r="T57" s="1072"/>
      <c r="U57" s="1073"/>
      <c r="V57" s="1074"/>
    </row>
    <row r="58" spans="2:22" s="921" customFormat="1" ht="13.8">
      <c r="T58" s="1072"/>
      <c r="U58" s="1073"/>
      <c r="V58" s="1074"/>
    </row>
    <row r="59" spans="2:22" s="921" customFormat="1" ht="13.8">
      <c r="T59" s="1072"/>
      <c r="U59" s="1073"/>
      <c r="V59" s="1074"/>
    </row>
    <row r="60" spans="2:22" s="921" customFormat="1" ht="13.8">
      <c r="T60" s="1072"/>
      <c r="U60" s="1073"/>
      <c r="V60" s="1074"/>
    </row>
    <row r="61" spans="2:22" s="921" customFormat="1" ht="13.8">
      <c r="T61" s="1072"/>
      <c r="U61" s="1073"/>
      <c r="V61" s="1074"/>
    </row>
    <row r="62" spans="2:22" s="921" customFormat="1" ht="13.8">
      <c r="T62" s="1072"/>
      <c r="U62" s="1073"/>
      <c r="V62" s="1074"/>
    </row>
    <row r="63" spans="2:22" s="921" customFormat="1" ht="13.8">
      <c r="T63" s="1072"/>
      <c r="U63" s="1073"/>
      <c r="V63" s="1074"/>
    </row>
    <row r="64" spans="2:22" s="921" customFormat="1" ht="13.8">
      <c r="T64" s="1072"/>
      <c r="U64" s="1073"/>
      <c r="V64" s="1074"/>
    </row>
    <row r="65" spans="20:22" s="921" customFormat="1" ht="13.8">
      <c r="T65" s="1072"/>
      <c r="U65" s="1073"/>
      <c r="V65" s="1074"/>
    </row>
    <row r="66" spans="20:22" s="921" customFormat="1" ht="13.8">
      <c r="T66" s="1072"/>
      <c r="U66" s="1073"/>
      <c r="V66" s="1074"/>
    </row>
    <row r="67" spans="20:22" s="921" customFormat="1" ht="13.8">
      <c r="T67" s="1072"/>
      <c r="U67" s="1073"/>
      <c r="V67" s="1074"/>
    </row>
    <row r="68" spans="20:22" s="921" customFormat="1" ht="13.8">
      <c r="T68" s="1072"/>
      <c r="U68" s="1073"/>
      <c r="V68" s="1074"/>
    </row>
    <row r="69" spans="20:22" s="921" customFormat="1" ht="13.8">
      <c r="T69" s="1072"/>
      <c r="U69" s="1073"/>
      <c r="V69" s="1074"/>
    </row>
    <row r="70" spans="20:22" s="921" customFormat="1" ht="13.8">
      <c r="T70" s="1072"/>
      <c r="U70" s="1073"/>
      <c r="V70" s="1074"/>
    </row>
    <row r="71" spans="20:22" s="921" customFormat="1" ht="13.8">
      <c r="T71" s="1072"/>
      <c r="U71" s="1073"/>
      <c r="V71" s="1074"/>
    </row>
    <row r="72" spans="20:22" s="921" customFormat="1" ht="13.8">
      <c r="T72" s="1072"/>
      <c r="U72" s="1073"/>
      <c r="V72" s="1074"/>
    </row>
    <row r="73" spans="20:22" s="921" customFormat="1" ht="13.8">
      <c r="T73" s="1072"/>
      <c r="U73" s="1073"/>
      <c r="V73" s="1074"/>
    </row>
    <row r="74" spans="20:22" s="921" customFormat="1" ht="13.8">
      <c r="T74" s="1072"/>
      <c r="U74" s="1073"/>
      <c r="V74" s="1074"/>
    </row>
    <row r="75" spans="20:22" s="921" customFormat="1" ht="13.8">
      <c r="T75" s="1072"/>
      <c r="U75" s="1073"/>
      <c r="V75" s="1074"/>
    </row>
    <row r="76" spans="20:22" s="921" customFormat="1" ht="13.8">
      <c r="T76" s="1072"/>
      <c r="U76" s="1073"/>
      <c r="V76" s="1074"/>
    </row>
    <row r="77" spans="20:22" s="921" customFormat="1" ht="13.8">
      <c r="T77" s="1072"/>
      <c r="U77" s="1073"/>
      <c r="V77" s="1074"/>
    </row>
    <row r="78" spans="20:22" s="921" customFormat="1" ht="13.8">
      <c r="T78" s="1072"/>
      <c r="U78" s="1073"/>
      <c r="V78" s="1074"/>
    </row>
    <row r="79" spans="20:22" s="921" customFormat="1" ht="13.8">
      <c r="T79" s="1072"/>
      <c r="U79" s="1073"/>
      <c r="V79" s="1074"/>
    </row>
    <row r="80" spans="20:22" s="921" customFormat="1" ht="13.8">
      <c r="T80" s="1072"/>
      <c r="U80" s="1073"/>
      <c r="V80" s="1074"/>
    </row>
    <row r="81" spans="20:22" s="921" customFormat="1" ht="13.8">
      <c r="T81" s="1072"/>
      <c r="U81" s="1073"/>
      <c r="V81" s="1074"/>
    </row>
    <row r="82" spans="20:22" s="921" customFormat="1" ht="13.8">
      <c r="T82" s="1072"/>
      <c r="U82" s="1073"/>
      <c r="V82" s="1074"/>
    </row>
    <row r="83" spans="20:22" s="921" customFormat="1" ht="13.8">
      <c r="T83" s="1072"/>
      <c r="U83" s="1073"/>
      <c r="V83" s="1074"/>
    </row>
    <row r="84" spans="20:22" s="921" customFormat="1" ht="13.8">
      <c r="T84" s="1072"/>
      <c r="U84" s="1073"/>
      <c r="V84" s="1074"/>
    </row>
    <row r="85" spans="20:22" s="921" customFormat="1" ht="13.8">
      <c r="T85" s="1072"/>
      <c r="U85" s="1073"/>
      <c r="V85" s="1074"/>
    </row>
    <row r="86" spans="20:22" s="921" customFormat="1" ht="13.8">
      <c r="T86" s="1072"/>
      <c r="U86" s="1073"/>
      <c r="V86" s="1074"/>
    </row>
    <row r="87" spans="20:22" s="921" customFormat="1" ht="13.8">
      <c r="T87" s="1072"/>
      <c r="U87" s="1073"/>
      <c r="V87" s="1074"/>
    </row>
    <row r="88" spans="20:22" s="921" customFormat="1" ht="13.8">
      <c r="T88" s="1072"/>
      <c r="U88" s="1073"/>
      <c r="V88" s="1074"/>
    </row>
    <row r="89" spans="20:22" s="921" customFormat="1" ht="13.8">
      <c r="T89" s="1072"/>
      <c r="U89" s="1073"/>
      <c r="V89" s="1074"/>
    </row>
    <row r="90" spans="20:22" s="921" customFormat="1" ht="13.8">
      <c r="T90" s="1072"/>
      <c r="U90" s="1073"/>
      <c r="V90" s="1074"/>
    </row>
    <row r="91" spans="20:22" s="921" customFormat="1" ht="13.8">
      <c r="T91" s="1072"/>
      <c r="U91" s="1073"/>
      <c r="V91" s="1074"/>
    </row>
    <row r="92" spans="20:22" s="921" customFormat="1" ht="13.8">
      <c r="T92" s="1072"/>
      <c r="U92" s="1073"/>
      <c r="V92" s="1074"/>
    </row>
    <row r="93" spans="20:22" s="921" customFormat="1" ht="13.8">
      <c r="T93" s="1072"/>
      <c r="U93" s="1073"/>
      <c r="V93" s="1074"/>
    </row>
    <row r="94" spans="20:22" s="921" customFormat="1" ht="13.8">
      <c r="T94" s="1072"/>
      <c r="U94" s="1073"/>
      <c r="V94" s="1074"/>
    </row>
    <row r="95" spans="20:22" s="921" customFormat="1" ht="13.8">
      <c r="T95" s="1072"/>
      <c r="U95" s="1073"/>
      <c r="V95" s="1074"/>
    </row>
    <row r="96" spans="20:22" s="921" customFormat="1" ht="13.8">
      <c r="T96" s="1072"/>
      <c r="U96" s="1073"/>
      <c r="V96" s="1074"/>
    </row>
    <row r="97" spans="20:22" s="921" customFormat="1" ht="13.8">
      <c r="T97" s="1072"/>
      <c r="U97" s="1073"/>
      <c r="V97" s="1074"/>
    </row>
    <row r="98" spans="20:22" s="921" customFormat="1" ht="13.8">
      <c r="T98" s="1072"/>
      <c r="U98" s="1073"/>
      <c r="V98" s="1074"/>
    </row>
    <row r="99" spans="20:22" s="921" customFormat="1" ht="13.8">
      <c r="T99" s="1072"/>
      <c r="U99" s="1073"/>
      <c r="V99" s="1074"/>
    </row>
    <row r="100" spans="20:22" s="921" customFormat="1" ht="13.8">
      <c r="T100" s="1072"/>
      <c r="U100" s="1073"/>
      <c r="V100" s="1074"/>
    </row>
    <row r="101" spans="20:22" s="921" customFormat="1" ht="13.8">
      <c r="T101" s="1072"/>
      <c r="U101" s="1073"/>
      <c r="V101" s="1074"/>
    </row>
    <row r="102" spans="20:22" s="921" customFormat="1" ht="13.8">
      <c r="T102" s="1072"/>
      <c r="U102" s="1073"/>
      <c r="V102" s="1074"/>
    </row>
    <row r="103" spans="20:22" s="921" customFormat="1" ht="13.8">
      <c r="T103" s="1072"/>
      <c r="U103" s="1073"/>
      <c r="V103" s="1074"/>
    </row>
    <row r="104" spans="20:22" s="921" customFormat="1" ht="13.8">
      <c r="T104" s="1072"/>
      <c r="U104" s="1073"/>
      <c r="V104" s="1074"/>
    </row>
    <row r="105" spans="20:22" s="921" customFormat="1" ht="13.8">
      <c r="T105" s="1072"/>
      <c r="U105" s="1073"/>
      <c r="V105" s="1074"/>
    </row>
    <row r="106" spans="20:22" s="921" customFormat="1" ht="13.8">
      <c r="T106" s="1072"/>
      <c r="U106" s="1073"/>
      <c r="V106" s="1074"/>
    </row>
    <row r="107" spans="20:22" s="921" customFormat="1" ht="13.8">
      <c r="T107" s="1072"/>
      <c r="U107" s="1073"/>
      <c r="V107" s="1074"/>
    </row>
    <row r="108" spans="20:22" s="921" customFormat="1" ht="13.8">
      <c r="T108" s="1072"/>
      <c r="U108" s="1073"/>
      <c r="V108" s="1074"/>
    </row>
    <row r="109" spans="20:22" s="921" customFormat="1" ht="13.8">
      <c r="T109" s="1072"/>
      <c r="U109" s="1073"/>
      <c r="V109" s="1074"/>
    </row>
    <row r="110" spans="20:22" s="921" customFormat="1" ht="13.8">
      <c r="T110" s="1072"/>
      <c r="U110" s="1073"/>
      <c r="V110" s="1074"/>
    </row>
    <row r="111" spans="20:22" s="921" customFormat="1" ht="13.8">
      <c r="T111" s="1072"/>
      <c r="U111" s="1073"/>
      <c r="V111" s="1074"/>
    </row>
    <row r="112" spans="20:22" s="921" customFormat="1" ht="13.8">
      <c r="T112" s="1072"/>
      <c r="U112" s="1073"/>
      <c r="V112" s="1074"/>
    </row>
    <row r="113" spans="20:22" s="921" customFormat="1" ht="13.8">
      <c r="T113" s="1072"/>
      <c r="U113" s="1073"/>
      <c r="V113" s="1074"/>
    </row>
    <row r="114" spans="20:22" s="921" customFormat="1" ht="13.8">
      <c r="T114" s="1072"/>
      <c r="U114" s="1073"/>
      <c r="V114" s="1074"/>
    </row>
    <row r="115" spans="20:22" s="921" customFormat="1" ht="13.8">
      <c r="T115" s="1072"/>
      <c r="U115" s="1073"/>
      <c r="V115" s="1074"/>
    </row>
    <row r="116" spans="20:22" s="921" customFormat="1" ht="13.8">
      <c r="T116" s="1072"/>
      <c r="U116" s="1073"/>
      <c r="V116" s="1074"/>
    </row>
    <row r="117" spans="20:22" s="921" customFormat="1" ht="13.8">
      <c r="T117" s="1072"/>
      <c r="U117" s="1073"/>
      <c r="V117" s="1074"/>
    </row>
    <row r="118" spans="20:22" s="921" customFormat="1" ht="13.8">
      <c r="T118" s="1072"/>
      <c r="U118" s="1073"/>
      <c r="V118" s="1074"/>
    </row>
    <row r="119" spans="20:22" s="921" customFormat="1" ht="13.8">
      <c r="T119" s="1072"/>
      <c r="U119" s="1073"/>
      <c r="V119" s="1074"/>
    </row>
    <row r="120" spans="20:22" s="921" customFormat="1" ht="13.8">
      <c r="T120" s="1072"/>
      <c r="U120" s="1073"/>
      <c r="V120" s="1074"/>
    </row>
    <row r="121" spans="20:22" s="921" customFormat="1" ht="13.8">
      <c r="T121" s="1072"/>
      <c r="U121" s="1073"/>
      <c r="V121" s="1074"/>
    </row>
    <row r="122" spans="20:22" s="921" customFormat="1" ht="13.8">
      <c r="T122" s="1072"/>
      <c r="U122" s="1073"/>
      <c r="V122" s="1074"/>
    </row>
    <row r="123" spans="20:22" s="921" customFormat="1" ht="13.8">
      <c r="T123" s="1072"/>
      <c r="U123" s="1073"/>
      <c r="V123" s="1074"/>
    </row>
    <row r="124" spans="20:22" s="921" customFormat="1" ht="13.8">
      <c r="T124" s="1072"/>
      <c r="U124" s="1073"/>
      <c r="V124" s="1074"/>
    </row>
    <row r="125" spans="20:22" s="921" customFormat="1" ht="13.8">
      <c r="T125" s="1072"/>
      <c r="U125" s="1073"/>
      <c r="V125" s="1074"/>
    </row>
    <row r="126" spans="20:22" s="921" customFormat="1" ht="13.8">
      <c r="T126" s="1072"/>
      <c r="U126" s="1073"/>
      <c r="V126" s="1074"/>
    </row>
    <row r="127" spans="20:22" s="921" customFormat="1" ht="13.8">
      <c r="T127" s="1072"/>
      <c r="U127" s="1073"/>
      <c r="V127" s="1074"/>
    </row>
    <row r="128" spans="20:22" s="921" customFormat="1" ht="13.8">
      <c r="T128" s="1072"/>
      <c r="U128" s="1073"/>
      <c r="V128" s="1074"/>
    </row>
    <row r="129" spans="20:22" s="921" customFormat="1" ht="13.8">
      <c r="T129" s="1072"/>
      <c r="U129" s="1073"/>
      <c r="V129" s="1074"/>
    </row>
    <row r="130" spans="20:22" s="921" customFormat="1" ht="13.8">
      <c r="T130" s="1072"/>
      <c r="U130" s="1073"/>
      <c r="V130" s="1074"/>
    </row>
    <row r="131" spans="20:22" s="921" customFormat="1" ht="13.8">
      <c r="T131" s="1072"/>
      <c r="U131" s="1073"/>
      <c r="V131" s="1074"/>
    </row>
    <row r="132" spans="20:22" s="921" customFormat="1" ht="13.8">
      <c r="T132" s="1072"/>
      <c r="U132" s="1073"/>
      <c r="V132" s="1074"/>
    </row>
    <row r="133" spans="20:22" s="921" customFormat="1" ht="13.8">
      <c r="T133" s="1072"/>
      <c r="U133" s="1073"/>
      <c r="V133" s="1074"/>
    </row>
    <row r="134" spans="20:22" s="921" customFormat="1" ht="13.8">
      <c r="T134" s="1072"/>
      <c r="U134" s="1073"/>
      <c r="V134" s="1074"/>
    </row>
    <row r="135" spans="20:22" s="921" customFormat="1" ht="13.8">
      <c r="T135" s="1072"/>
      <c r="U135" s="1073"/>
      <c r="V135" s="1074"/>
    </row>
    <row r="136" spans="20:22" s="921" customFormat="1" ht="13.8">
      <c r="T136" s="1072"/>
      <c r="U136" s="1073"/>
      <c r="V136" s="1074"/>
    </row>
    <row r="137" spans="20:22" s="921" customFormat="1" ht="13.8">
      <c r="T137" s="1072"/>
      <c r="U137" s="1073"/>
      <c r="V137" s="1074"/>
    </row>
    <row r="138" spans="20:22" s="921" customFormat="1" ht="13.8">
      <c r="T138" s="1072"/>
      <c r="U138" s="1073"/>
      <c r="V138" s="1074"/>
    </row>
    <row r="139" spans="20:22" s="921" customFormat="1" ht="13.8">
      <c r="T139" s="1072"/>
      <c r="U139" s="1073"/>
      <c r="V139" s="1074"/>
    </row>
    <row r="140" spans="20:22" s="921" customFormat="1" ht="13.8">
      <c r="T140" s="1072"/>
      <c r="U140" s="1073"/>
      <c r="V140" s="1074"/>
    </row>
    <row r="141" spans="20:22" s="921" customFormat="1" ht="13.8">
      <c r="T141" s="1072"/>
      <c r="U141" s="1073"/>
      <c r="V141" s="1074"/>
    </row>
    <row r="142" spans="20:22" s="921" customFormat="1" ht="13.8">
      <c r="T142" s="1072"/>
      <c r="U142" s="1073"/>
      <c r="V142" s="1074"/>
    </row>
    <row r="143" spans="20:22" s="921" customFormat="1" ht="13.8">
      <c r="T143" s="1072"/>
      <c r="U143" s="1073"/>
      <c r="V143" s="1074"/>
    </row>
    <row r="144" spans="20:22" s="921" customFormat="1" ht="13.8">
      <c r="T144" s="1072"/>
      <c r="U144" s="1073"/>
      <c r="V144" s="1074"/>
    </row>
    <row r="145" spans="20:22" s="921" customFormat="1" ht="13.8">
      <c r="T145" s="1072"/>
      <c r="U145" s="1073"/>
      <c r="V145" s="1074"/>
    </row>
    <row r="146" spans="20:22" s="921" customFormat="1" ht="13.8">
      <c r="T146" s="1072"/>
      <c r="U146" s="1073"/>
      <c r="V146" s="1074"/>
    </row>
    <row r="147" spans="20:22" s="921" customFormat="1" ht="13.8">
      <c r="T147" s="1072"/>
      <c r="U147" s="1073"/>
      <c r="V147" s="1074"/>
    </row>
    <row r="148" spans="20:22" s="921" customFormat="1" ht="13.8">
      <c r="T148" s="1072"/>
      <c r="U148" s="1073"/>
      <c r="V148" s="1074"/>
    </row>
    <row r="149" spans="20:22" s="921" customFormat="1" ht="13.8">
      <c r="T149" s="1072"/>
      <c r="U149" s="1073"/>
      <c r="V149" s="1074"/>
    </row>
    <row r="150" spans="20:22" s="921" customFormat="1" ht="13.8">
      <c r="T150" s="1072"/>
      <c r="U150" s="1073"/>
      <c r="V150" s="1074"/>
    </row>
    <row r="151" spans="20:22" s="921" customFormat="1" ht="13.8">
      <c r="T151" s="1072"/>
      <c r="U151" s="1073"/>
      <c r="V151" s="1074"/>
    </row>
    <row r="152" spans="20:22" s="921" customFormat="1" ht="13.8">
      <c r="T152" s="1072"/>
      <c r="U152" s="1073"/>
      <c r="V152" s="1074"/>
    </row>
    <row r="153" spans="20:22" s="921" customFormat="1" ht="13.8">
      <c r="T153" s="1072"/>
      <c r="U153" s="1073"/>
      <c r="V153" s="1074"/>
    </row>
    <row r="154" spans="20:22" s="921" customFormat="1" ht="13.8">
      <c r="T154" s="1072"/>
      <c r="U154" s="1073"/>
      <c r="V154" s="1074"/>
    </row>
    <row r="155" spans="20:22" s="921" customFormat="1" ht="13.8">
      <c r="T155" s="1072"/>
      <c r="U155" s="1073"/>
      <c r="V155" s="1074"/>
    </row>
    <row r="156" spans="20:22" s="921" customFormat="1" ht="13.8">
      <c r="T156" s="1072"/>
      <c r="U156" s="1073"/>
      <c r="V156" s="1074"/>
    </row>
    <row r="157" spans="20:22" s="921" customFormat="1" ht="13.8">
      <c r="T157" s="1072"/>
      <c r="U157" s="1073"/>
      <c r="V157" s="1074"/>
    </row>
    <row r="158" spans="20:22" s="921" customFormat="1" ht="13.8">
      <c r="T158" s="1072"/>
      <c r="U158" s="1073"/>
      <c r="V158" s="1074"/>
    </row>
    <row r="159" spans="20:22" s="921" customFormat="1" ht="13.8">
      <c r="T159" s="1072"/>
      <c r="U159" s="1073"/>
      <c r="V159" s="1074"/>
    </row>
    <row r="160" spans="20:22" s="921" customFormat="1" ht="13.8">
      <c r="T160" s="1072"/>
      <c r="U160" s="1073"/>
      <c r="V160" s="1074"/>
    </row>
    <row r="161" spans="20:22" s="921" customFormat="1" ht="13.8">
      <c r="T161" s="1072"/>
      <c r="U161" s="1073"/>
      <c r="V161" s="1074"/>
    </row>
    <row r="162" spans="20:22" s="921" customFormat="1" ht="13.8">
      <c r="T162" s="1072"/>
      <c r="U162" s="1073"/>
      <c r="V162" s="1074"/>
    </row>
    <row r="163" spans="20:22" s="921" customFormat="1" ht="13.8">
      <c r="T163" s="1072"/>
      <c r="U163" s="1073"/>
      <c r="V163" s="1074"/>
    </row>
    <row r="164" spans="20:22" s="921" customFormat="1" ht="13.8">
      <c r="T164" s="1072"/>
      <c r="U164" s="1073"/>
      <c r="V164" s="1074"/>
    </row>
    <row r="165" spans="20:22" s="921" customFormat="1" ht="13.8">
      <c r="T165" s="1072"/>
      <c r="U165" s="1073"/>
      <c r="V165" s="1074"/>
    </row>
    <row r="166" spans="20:22" s="921" customFormat="1" ht="13.8">
      <c r="T166" s="1072"/>
      <c r="U166" s="1073"/>
      <c r="V166" s="1074"/>
    </row>
    <row r="167" spans="20:22" s="921" customFormat="1" ht="13.8">
      <c r="T167" s="1072"/>
      <c r="U167" s="1073"/>
      <c r="V167" s="1074"/>
    </row>
    <row r="168" spans="20:22" s="921" customFormat="1" ht="13.8">
      <c r="T168" s="1072"/>
      <c r="U168" s="1073"/>
      <c r="V168" s="1074"/>
    </row>
    <row r="169" spans="20:22" s="921" customFormat="1" ht="13.8">
      <c r="T169" s="1072"/>
      <c r="U169" s="1073"/>
      <c r="V169" s="1074"/>
    </row>
    <row r="170" spans="20:22" s="921" customFormat="1" ht="13.8">
      <c r="T170" s="1072"/>
      <c r="U170" s="1073"/>
      <c r="V170" s="1074"/>
    </row>
    <row r="171" spans="20:22" s="921" customFormat="1" ht="13.8">
      <c r="T171" s="1072"/>
      <c r="U171" s="1073"/>
      <c r="V171" s="1074"/>
    </row>
    <row r="172" spans="20:22" s="921" customFormat="1" ht="13.8">
      <c r="T172" s="1072"/>
      <c r="U172" s="1073"/>
      <c r="V172" s="1074"/>
    </row>
    <row r="173" spans="20:22" s="921" customFormat="1" ht="13.8">
      <c r="T173" s="1072"/>
      <c r="U173" s="1073"/>
      <c r="V173" s="1074"/>
    </row>
    <row r="174" spans="20:22" s="921" customFormat="1" ht="13.8">
      <c r="T174" s="1072"/>
      <c r="U174" s="1073"/>
      <c r="V174" s="1074"/>
    </row>
    <row r="175" spans="20:22" s="921" customFormat="1" ht="13.8">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6" width="17.1796875" style="1075" customWidth="1"/>
    <col min="7" max="7" width="17.1796875" style="1077" customWidth="1"/>
    <col min="8" max="8" width="17.1796875" style="1075" customWidth="1"/>
    <col min="9" max="9" width="11.81640625" style="1075" customWidth="1"/>
    <col min="10" max="10" width="10.54296875" style="1077" customWidth="1"/>
    <col min="11" max="11" width="12.08984375" style="1075" bestFit="1" customWidth="1"/>
    <col min="12" max="12" width="15.81640625" style="1075" customWidth="1"/>
    <col min="13" max="13" width="13.26953125" style="1075" customWidth="1"/>
    <col min="14" max="14" width="12.7265625" style="1075" bestFit="1" customWidth="1"/>
    <col min="15" max="15" width="10.54296875" style="1075" bestFit="1" customWidth="1"/>
    <col min="16" max="16" width="11" style="1075" customWidth="1"/>
    <col min="17" max="17" width="11.54296875" style="1075" customWidth="1"/>
    <col min="18" max="18" width="13.81640625" style="1077" customWidth="1"/>
    <col min="19" max="19" width="14.6328125" style="1075" customWidth="1"/>
    <col min="20" max="20" width="18.81640625" style="1078" customWidth="1"/>
    <col min="21" max="21" width="15.26953125" style="1075" customWidth="1"/>
    <col min="22" max="16384" width="8.81640625" style="1075"/>
  </cols>
  <sheetData>
    <row r="4" spans="4:22" ht="13.8">
      <c r="D4" s="1942" t="s">
        <v>1724</v>
      </c>
      <c r="E4" s="1942"/>
      <c r="F4" s="1942"/>
      <c r="G4" s="1942"/>
      <c r="H4" s="1942"/>
      <c r="I4" s="1942"/>
      <c r="J4" s="1942"/>
      <c r="K4" s="1942"/>
      <c r="L4" s="1942"/>
      <c r="M4" s="1942"/>
      <c r="N4" s="1942"/>
      <c r="O4" s="1942"/>
      <c r="P4" s="1942"/>
      <c r="Q4" s="1942"/>
      <c r="R4" s="1942"/>
      <c r="S4" s="754"/>
      <c r="T4" s="1076"/>
      <c r="U4" s="753"/>
      <c r="V4" s="753"/>
    </row>
    <row r="5" spans="4:22" ht="13.8" thickBot="1"/>
    <row r="6" spans="4:22" ht="13.8" thickTop="1">
      <c r="D6" s="1031"/>
      <c r="E6" s="1080"/>
      <c r="F6" s="1080"/>
      <c r="G6" s="1081"/>
      <c r="H6" s="1080"/>
      <c r="I6" s="1080"/>
      <c r="J6" s="1082"/>
      <c r="K6" s="1083"/>
      <c r="L6" s="1084"/>
      <c r="M6" s="1079"/>
      <c r="N6" s="1080"/>
      <c r="O6" s="1083"/>
      <c r="P6" s="1084"/>
      <c r="Q6" s="1084"/>
      <c r="R6" s="1085"/>
    </row>
    <row r="7" spans="4:22" ht="14.4"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5" thickTop="1" thickBot="1">
      <c r="D8" s="1088"/>
      <c r="E8" s="1039"/>
      <c r="F8" s="1039"/>
      <c r="G8" s="1090"/>
      <c r="H8" s="1039"/>
      <c r="I8" s="1039"/>
      <c r="J8" s="1091"/>
      <c r="K8" s="1046"/>
      <c r="L8" s="1040"/>
      <c r="M8" s="1042"/>
      <c r="N8" s="1039"/>
      <c r="O8" s="1050"/>
      <c r="P8" s="1043" t="s">
        <v>45</v>
      </c>
      <c r="Q8" s="1043" t="s">
        <v>1167</v>
      </c>
      <c r="R8" s="1043"/>
    </row>
    <row r="9" spans="4:22" ht="14.4"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3.8">
      <c r="D10" s="1088"/>
      <c r="E10" s="1040"/>
      <c r="F10" s="1040"/>
      <c r="G10" s="1043" t="s">
        <v>1718</v>
      </c>
      <c r="H10" s="1040" t="s">
        <v>1706</v>
      </c>
      <c r="I10" s="1040"/>
      <c r="J10" s="1043"/>
      <c r="K10" s="1040"/>
      <c r="L10" s="1040"/>
      <c r="M10" s="1040"/>
      <c r="N10" s="1040" t="s">
        <v>1719</v>
      </c>
      <c r="O10" s="1040" t="s">
        <v>1719</v>
      </c>
      <c r="P10" s="1040"/>
      <c r="Q10" s="1040"/>
      <c r="R10" s="1043"/>
    </row>
    <row r="11" spans="4:22" ht="13.8">
      <c r="D11" s="1088"/>
      <c r="E11" s="1040"/>
      <c r="F11" s="1040"/>
      <c r="G11" s="1043"/>
      <c r="H11" s="1040"/>
      <c r="I11" s="1040"/>
      <c r="J11" s="1043"/>
      <c r="K11" s="1040"/>
      <c r="L11" s="1040"/>
      <c r="M11" s="1040"/>
      <c r="N11" s="1040"/>
      <c r="O11" s="1040"/>
      <c r="P11" s="1040"/>
      <c r="Q11" s="1040"/>
      <c r="R11" s="1043"/>
    </row>
    <row r="12" spans="4:22" ht="14.4" thickBot="1">
      <c r="D12" s="1088"/>
      <c r="E12" s="1049"/>
      <c r="F12" s="1049"/>
      <c r="G12" s="1095"/>
      <c r="H12" s="1049"/>
      <c r="I12" s="1049"/>
      <c r="J12" s="1095"/>
      <c r="K12" s="1049"/>
      <c r="L12" s="1049"/>
      <c r="M12" s="1049"/>
      <c r="N12" s="1049"/>
      <c r="O12" s="1049"/>
      <c r="P12" s="1049"/>
      <c r="Q12" s="1049"/>
      <c r="R12" s="1095"/>
    </row>
    <row r="13" spans="4:22" ht="14.4" thickTop="1">
      <c r="D13" s="1096"/>
      <c r="E13" s="1041"/>
      <c r="F13" s="1041"/>
      <c r="G13" s="1097"/>
      <c r="H13" s="1041"/>
      <c r="I13" s="1041"/>
      <c r="J13" s="1097"/>
      <c r="K13" s="1041"/>
      <c r="L13" s="1041"/>
      <c r="M13" s="1041"/>
      <c r="N13" s="1041"/>
      <c r="O13" s="1041"/>
      <c r="P13" s="1041"/>
      <c r="Q13" s="1041"/>
      <c r="R13" s="1097"/>
      <c r="T13" s="1098" t="s">
        <v>1720</v>
      </c>
    </row>
    <row r="14" spans="4:22" ht="13.8">
      <c r="D14" s="1099">
        <v>2015</v>
      </c>
      <c r="E14" s="1041"/>
      <c r="F14" s="1041"/>
      <c r="G14" s="1097"/>
      <c r="H14" s="1041"/>
      <c r="I14" s="1041"/>
      <c r="J14" s="1097"/>
      <c r="K14" s="1041"/>
      <c r="L14" s="1041"/>
      <c r="M14" s="1041"/>
      <c r="N14" s="1041"/>
      <c r="O14" s="1041"/>
      <c r="P14" s="1041"/>
      <c r="Q14" s="1041"/>
      <c r="R14" s="1041"/>
      <c r="T14" s="1100"/>
      <c r="U14" s="1101" t="e">
        <f>+T15/#REF!</f>
        <v>#REF!</v>
      </c>
    </row>
    <row r="15" spans="4:22" ht="13.8">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3.8">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3.8">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3.8">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3.8">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3.8">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3.8">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3.8">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3.8">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3.8">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3.8">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3.8">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3.8">
      <c r="D27" s="1114"/>
      <c r="E27" s="1057"/>
      <c r="F27" s="1057"/>
      <c r="G27" s="1134"/>
      <c r="H27" s="1059"/>
      <c r="I27" s="1057"/>
      <c r="J27" s="1059"/>
      <c r="K27" s="1057"/>
      <c r="L27" s="1057"/>
      <c r="M27" s="1057"/>
      <c r="N27" s="1057"/>
      <c r="O27" s="1057"/>
      <c r="P27" s="1057"/>
      <c r="Q27" s="1057"/>
      <c r="R27" s="1104"/>
      <c r="T27" s="1105"/>
    </row>
    <row r="28" spans="4:20" ht="13.8">
      <c r="D28" s="1099">
        <v>2016</v>
      </c>
      <c r="E28" s="1057"/>
      <c r="F28" s="1057"/>
      <c r="G28" s="1134"/>
      <c r="H28" s="1059"/>
      <c r="I28" s="1057"/>
      <c r="J28" s="1059"/>
      <c r="K28" s="1057"/>
      <c r="L28" s="1057"/>
      <c r="M28" s="1057"/>
      <c r="N28" s="1057"/>
      <c r="O28" s="1057"/>
      <c r="P28" s="1057"/>
      <c r="Q28" s="1057"/>
      <c r="R28" s="1104"/>
      <c r="T28" s="1105"/>
    </row>
    <row r="29" spans="4:20" ht="13.8">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3.8">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3.8">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3.8">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3.8">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3.8">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3.8">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3.8">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3.8">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3.8">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3.8">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3.8">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3.8">
      <c r="D41" s="1114"/>
      <c r="E41" s="1057"/>
      <c r="F41" s="1057"/>
      <c r="G41" s="1059"/>
      <c r="H41" s="1057"/>
      <c r="I41" s="1057"/>
      <c r="J41" s="1059"/>
      <c r="K41" s="1057"/>
      <c r="L41" s="1057"/>
      <c r="M41" s="1057"/>
      <c r="N41" s="1057"/>
      <c r="O41" s="1057"/>
      <c r="P41" s="1057"/>
      <c r="Q41" s="1057"/>
      <c r="R41" s="1104"/>
      <c r="U41" s="1106"/>
    </row>
    <row r="42" spans="2:21" ht="13.8">
      <c r="D42" s="1099">
        <v>2017</v>
      </c>
      <c r="E42" s="1057"/>
      <c r="F42" s="1057"/>
      <c r="G42" s="1059"/>
      <c r="H42" s="1057"/>
      <c r="I42" s="1057"/>
      <c r="J42" s="1059"/>
      <c r="K42" s="1057"/>
      <c r="L42" s="1057"/>
      <c r="M42" s="1057"/>
      <c r="N42" s="1057"/>
      <c r="O42" s="1057"/>
      <c r="P42" s="1057"/>
      <c r="Q42" s="1057"/>
      <c r="R42" s="1059"/>
      <c r="S42" s="1107"/>
      <c r="T42" s="1109"/>
      <c r="U42" s="1106"/>
    </row>
    <row r="43" spans="2:21" ht="13.8">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3.8">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4.4" thickBot="1">
      <c r="D45" s="1114"/>
      <c r="E45" s="1127"/>
      <c r="F45" s="1127"/>
      <c r="G45" s="1128"/>
      <c r="H45" s="1127"/>
      <c r="I45" s="1127"/>
      <c r="J45" s="1128"/>
      <c r="K45" s="1127"/>
      <c r="L45" s="1127"/>
      <c r="M45" s="1127"/>
      <c r="N45" s="1127"/>
      <c r="O45" s="1127"/>
      <c r="P45" s="1127"/>
      <c r="Q45" s="1127"/>
      <c r="R45" s="1128"/>
      <c r="S45" s="1100"/>
    </row>
    <row r="46" spans="2:21" ht="13.8"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328125" defaultRowHeight="6.6"/>
  <cols>
    <col min="1" max="1" width="1.7265625" style="530" customWidth="1"/>
    <col min="2" max="2" width="11.54296875" style="530" bestFit="1" customWidth="1"/>
    <col min="3" max="3" width="13.7265625" style="530" customWidth="1"/>
    <col min="4" max="4" width="11.08984375" style="530" bestFit="1" customWidth="1"/>
    <col min="5" max="5" width="12.6328125" style="530" customWidth="1"/>
    <col min="6" max="6" width="11.08984375" style="530" customWidth="1"/>
    <col min="7" max="7" width="10.81640625" style="530" customWidth="1"/>
    <col min="8" max="8" width="13.453125" style="530" customWidth="1"/>
    <col min="9" max="9" width="11.81640625" style="530" bestFit="1" customWidth="1"/>
    <col min="10" max="10" width="12.1796875" style="530" customWidth="1"/>
    <col min="11" max="11" width="11.26953125" style="530" customWidth="1"/>
    <col min="12" max="12" width="9.54296875" style="530" customWidth="1"/>
    <col min="13" max="13" width="11.54296875" style="530" customWidth="1"/>
    <col min="14" max="14" width="12.08984375" style="530" customWidth="1"/>
    <col min="15" max="15" width="12.7265625" style="530" customWidth="1"/>
    <col min="16" max="16" width="11.54296875" style="530" customWidth="1"/>
    <col min="17" max="17" width="15.6328125" style="530" customWidth="1"/>
    <col min="18" max="16384" width="15.6328125" style="530"/>
  </cols>
  <sheetData>
    <row r="1" spans="1:59" ht="16.05" customHeight="1"/>
    <row r="2" spans="1:59" ht="20.25" customHeight="1">
      <c r="A2" s="531"/>
      <c r="B2" s="1943" t="s">
        <v>1757</v>
      </c>
      <c r="C2" s="1943"/>
      <c r="D2" s="1943"/>
      <c r="E2" s="1943"/>
      <c r="F2" s="1943"/>
      <c r="G2" s="1943"/>
      <c r="H2" s="1943"/>
      <c r="I2" s="1943"/>
      <c r="J2" s="1943"/>
      <c r="K2" s="1943"/>
      <c r="L2" s="1943"/>
      <c r="M2" s="1943"/>
      <c r="N2" s="1943"/>
      <c r="O2" s="1943"/>
      <c r="P2" s="532"/>
      <c r="Q2" s="531"/>
    </row>
    <row r="3" spans="1:59" ht="6.75" customHeight="1">
      <c r="A3" s="531"/>
      <c r="B3" s="936"/>
      <c r="C3" s="936"/>
      <c r="D3" s="243"/>
      <c r="E3" s="243"/>
      <c r="F3" s="243"/>
      <c r="G3" s="243"/>
      <c r="H3" s="243"/>
      <c r="I3" s="243"/>
      <c r="J3" s="243"/>
      <c r="K3" s="243"/>
      <c r="L3" s="243"/>
      <c r="M3" s="243"/>
      <c r="N3" s="243"/>
      <c r="O3" s="243"/>
      <c r="P3" s="532"/>
      <c r="Q3" s="531"/>
    </row>
    <row r="4" spans="1:59" ht="13.95" customHeight="1">
      <c r="A4" s="531"/>
      <c r="B4" s="1943" t="s">
        <v>1812</v>
      </c>
      <c r="C4" s="1943"/>
      <c r="D4" s="1943"/>
      <c r="E4" s="1943"/>
      <c r="F4" s="1943"/>
      <c r="G4" s="1943"/>
      <c r="H4" s="1943"/>
      <c r="I4" s="1943"/>
      <c r="J4" s="1943"/>
      <c r="K4" s="1943"/>
      <c r="L4" s="1943"/>
      <c r="M4" s="1943"/>
      <c r="N4" s="1943"/>
      <c r="O4" s="194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95" customHeight="1" thickBot="1">
      <c r="A5" s="531"/>
      <c r="B5" s="925"/>
      <c r="C5" s="925"/>
      <c r="D5" s="925"/>
      <c r="E5" s="925"/>
      <c r="F5" s="925"/>
      <c r="G5" s="925"/>
      <c r="H5" s="925"/>
      <c r="I5" s="925"/>
      <c r="J5" s="925"/>
      <c r="K5" s="925"/>
      <c r="L5" s="925"/>
      <c r="M5" s="925"/>
      <c r="N5" s="925"/>
      <c r="O5" s="925"/>
      <c r="P5" s="532"/>
      <c r="Q5" s="531"/>
    </row>
    <row r="6" spans="1:59" ht="22.95" customHeight="1" thickTop="1">
      <c r="A6" s="531"/>
      <c r="B6" s="892"/>
      <c r="C6" s="892"/>
      <c r="D6" s="892"/>
      <c r="E6" s="892" t="s">
        <v>296</v>
      </c>
      <c r="F6" s="1735"/>
      <c r="G6" s="1745"/>
      <c r="H6" s="1736"/>
      <c r="I6" s="1745"/>
      <c r="J6" s="1753"/>
      <c r="K6" s="1745"/>
      <c r="L6" s="1745"/>
      <c r="M6" s="1754"/>
      <c r="N6" s="892"/>
      <c r="O6" s="892"/>
      <c r="P6" s="533"/>
      <c r="Q6" s="1340">
        <v>1000</v>
      </c>
      <c r="R6" s="534"/>
      <c r="S6" s="534"/>
      <c r="T6" s="534"/>
      <c r="U6" s="534"/>
    </row>
    <row r="7" spans="1:59" ht="19.95" customHeight="1">
      <c r="A7" s="531"/>
      <c r="B7" s="1458"/>
      <c r="C7" s="855" t="s">
        <v>392</v>
      </c>
      <c r="D7" s="856" t="s">
        <v>393</v>
      </c>
      <c r="E7" s="856" t="s">
        <v>395</v>
      </c>
      <c r="F7" s="856" t="s">
        <v>396</v>
      </c>
      <c r="G7" s="1725" t="s">
        <v>401</v>
      </c>
      <c r="H7" s="1714" t="s">
        <v>402</v>
      </c>
      <c r="I7" s="1725" t="s">
        <v>403</v>
      </c>
      <c r="J7" s="1725" t="s">
        <v>404</v>
      </c>
      <c r="K7" s="1725" t="s">
        <v>405</v>
      </c>
      <c r="L7" s="1725" t="s">
        <v>406</v>
      </c>
      <c r="M7" s="1714" t="s">
        <v>407</v>
      </c>
      <c r="N7" s="856" t="s">
        <v>1313</v>
      </c>
      <c r="O7" s="856" t="s">
        <v>287</v>
      </c>
      <c r="P7" s="533"/>
      <c r="Q7" s="534"/>
      <c r="R7" s="534"/>
      <c r="S7" s="534"/>
      <c r="T7" s="534"/>
      <c r="U7" s="534"/>
    </row>
    <row r="8" spans="1:59" ht="19.95" customHeight="1">
      <c r="A8" s="531"/>
      <c r="B8" s="856" t="s">
        <v>263</v>
      </c>
      <c r="C8" s="856" t="s">
        <v>296</v>
      </c>
      <c r="D8" s="856" t="s">
        <v>296</v>
      </c>
      <c r="E8" s="855"/>
      <c r="F8" s="856" t="s">
        <v>296</v>
      </c>
      <c r="G8" s="1725" t="s">
        <v>408</v>
      </c>
      <c r="H8" s="1714" t="s">
        <v>409</v>
      </c>
      <c r="I8" s="1725" t="s">
        <v>296</v>
      </c>
      <c r="J8" s="1725" t="s">
        <v>296</v>
      </c>
      <c r="K8" s="1725" t="s">
        <v>296</v>
      </c>
      <c r="L8" s="1725" t="s">
        <v>296</v>
      </c>
      <c r="M8" s="1715"/>
      <c r="N8" s="855"/>
      <c r="O8" s="855"/>
      <c r="P8" s="533"/>
      <c r="Q8" s="534"/>
      <c r="R8" s="534"/>
      <c r="S8" s="534"/>
      <c r="T8" s="534"/>
      <c r="U8" s="534"/>
    </row>
    <row r="9" spans="1:59" ht="19.95" customHeight="1" thickBot="1">
      <c r="A9" s="531"/>
      <c r="B9" s="857"/>
      <c r="C9" s="857"/>
      <c r="D9" s="857"/>
      <c r="E9" s="857"/>
      <c r="F9" s="1706"/>
      <c r="G9" s="1726"/>
      <c r="H9" s="1716"/>
      <c r="I9" s="1726"/>
      <c r="J9" s="1726"/>
      <c r="K9" s="1755"/>
      <c r="L9" s="1755"/>
      <c r="M9" s="1716"/>
      <c r="N9" s="857"/>
      <c r="O9" s="858"/>
      <c r="P9" s="533"/>
      <c r="Q9" s="534"/>
      <c r="R9" s="534"/>
      <c r="S9" s="534"/>
      <c r="T9" s="534"/>
      <c r="U9" s="534"/>
    </row>
    <row r="10" spans="1:59" ht="19.5" hidden="1" customHeight="1" thickTop="1">
      <c r="A10" s="531"/>
      <c r="B10" s="859">
        <v>2009</v>
      </c>
      <c r="C10" s="860"/>
      <c r="D10" s="860"/>
      <c r="E10" s="860"/>
      <c r="F10" s="860"/>
      <c r="G10" s="1727"/>
      <c r="H10" s="1717"/>
      <c r="I10" s="1727"/>
      <c r="J10" s="1727"/>
      <c r="K10" s="1727"/>
      <c r="L10" s="1737"/>
      <c r="M10" s="1717"/>
      <c r="N10" s="860"/>
      <c r="O10" s="861"/>
      <c r="P10" s="533"/>
      <c r="Q10" s="534"/>
      <c r="R10" s="534"/>
      <c r="S10" s="534"/>
      <c r="T10" s="534"/>
      <c r="U10" s="534"/>
    </row>
    <row r="11" spans="1:59" ht="10.8" hidden="1" thickTop="1">
      <c r="B11" s="862"/>
      <c r="C11" s="860"/>
      <c r="D11" s="860"/>
      <c r="E11" s="860"/>
      <c r="F11" s="860"/>
      <c r="G11" s="1727"/>
      <c r="H11" s="1717"/>
      <c r="I11" s="1727"/>
      <c r="J11" s="1727"/>
      <c r="K11" s="1727"/>
      <c r="L11" s="1737"/>
      <c r="M11" s="1717"/>
      <c r="N11" s="860"/>
      <c r="O11" s="861"/>
    </row>
    <row r="12" spans="1:59" ht="10.8" hidden="1" thickTop="1">
      <c r="B12" s="613" t="s">
        <v>299</v>
      </c>
      <c r="C12" s="617">
        <v>26021242</v>
      </c>
      <c r="D12" s="617">
        <v>3439039</v>
      </c>
      <c r="E12" s="617">
        <v>0</v>
      </c>
      <c r="F12" s="1707">
        <v>8471455</v>
      </c>
      <c r="G12" s="1728">
        <v>85425.8</v>
      </c>
      <c r="H12" s="1746">
        <v>19611109</v>
      </c>
      <c r="I12" s="1728">
        <v>10868597</v>
      </c>
      <c r="J12" s="1728">
        <v>12918429</v>
      </c>
      <c r="K12" s="1728">
        <v>14807252</v>
      </c>
      <c r="L12" s="1738">
        <v>634503</v>
      </c>
      <c r="M12" s="1718">
        <v>18960000</v>
      </c>
      <c r="N12" s="617">
        <v>2219578</v>
      </c>
      <c r="O12" s="617">
        <f>SUM(C12:N12)</f>
        <v>118036629.8</v>
      </c>
    </row>
    <row r="13" spans="1:59" ht="10.8" hidden="1" thickTop="1">
      <c r="B13" s="613"/>
      <c r="C13" s="617"/>
      <c r="D13" s="617"/>
      <c r="E13" s="617"/>
      <c r="F13" s="1707"/>
      <c r="G13" s="1728"/>
      <c r="H13" s="1746"/>
      <c r="I13" s="1728"/>
      <c r="J13" s="1728"/>
      <c r="K13" s="1728"/>
      <c r="L13" s="1738"/>
      <c r="M13" s="1718"/>
      <c r="N13" s="617"/>
      <c r="O13" s="617"/>
    </row>
    <row r="14" spans="1:59" ht="10.8" hidden="1" thickTop="1">
      <c r="B14" s="613" t="s">
        <v>300</v>
      </c>
      <c r="C14" s="617">
        <v>25217746</v>
      </c>
      <c r="D14" s="617">
        <v>2170514</v>
      </c>
      <c r="E14" s="617">
        <v>148254</v>
      </c>
      <c r="F14" s="1707">
        <v>10974370</v>
      </c>
      <c r="G14" s="1728">
        <v>260101.7</v>
      </c>
      <c r="H14" s="1746">
        <v>17851016</v>
      </c>
      <c r="I14" s="1728">
        <v>11412152</v>
      </c>
      <c r="J14" s="1728">
        <v>12533450</v>
      </c>
      <c r="K14" s="1728">
        <v>12784468</v>
      </c>
      <c r="L14" s="1738">
        <v>728611</v>
      </c>
      <c r="M14" s="1718">
        <v>1323943</v>
      </c>
      <c r="N14" s="617">
        <v>1879589</v>
      </c>
      <c r="O14" s="617">
        <f>SUM(C14:N14)</f>
        <v>97284214.700000003</v>
      </c>
    </row>
    <row r="15" spans="1:59" ht="10.8" hidden="1" thickTop="1">
      <c r="B15" s="613"/>
      <c r="C15" s="617"/>
      <c r="D15" s="617"/>
      <c r="E15" s="617"/>
      <c r="F15" s="1707"/>
      <c r="G15" s="1728"/>
      <c r="H15" s="1746"/>
      <c r="I15" s="1728"/>
      <c r="J15" s="1728"/>
      <c r="K15" s="1728"/>
      <c r="L15" s="1738"/>
      <c r="M15" s="1718"/>
      <c r="N15" s="617"/>
      <c r="O15" s="617"/>
    </row>
    <row r="16" spans="1:59" ht="10.8" hidden="1" thickTop="1">
      <c r="B16" s="613" t="s">
        <v>301</v>
      </c>
      <c r="C16" s="617">
        <v>31977627</v>
      </c>
      <c r="D16" s="617">
        <v>2762518</v>
      </c>
      <c r="E16" s="617">
        <v>285506</v>
      </c>
      <c r="F16" s="1707">
        <v>20930038</v>
      </c>
      <c r="G16" s="1728">
        <v>1208205.7</v>
      </c>
      <c r="H16" s="1746">
        <v>15821698</v>
      </c>
      <c r="I16" s="1728">
        <v>12326901</v>
      </c>
      <c r="J16" s="1728">
        <v>18154502</v>
      </c>
      <c r="K16" s="1728">
        <v>19499463</v>
      </c>
      <c r="L16" s="1738">
        <v>3893283</v>
      </c>
      <c r="M16" s="1718">
        <v>5776306</v>
      </c>
      <c r="N16" s="617">
        <v>1872163</v>
      </c>
      <c r="O16" s="617">
        <f>SUM(C16:N16)</f>
        <v>134508210.69999999</v>
      </c>
    </row>
    <row r="17" spans="2:15" ht="10.8" hidden="1" thickTop="1">
      <c r="B17" s="613"/>
      <c r="C17" s="617"/>
      <c r="D17" s="617"/>
      <c r="E17" s="617"/>
      <c r="F17" s="1707"/>
      <c r="G17" s="1728"/>
      <c r="H17" s="1746"/>
      <c r="I17" s="1728"/>
      <c r="J17" s="1728"/>
      <c r="K17" s="1728"/>
      <c r="L17" s="1738"/>
      <c r="M17" s="1718"/>
      <c r="N17" s="617"/>
      <c r="O17" s="617"/>
    </row>
    <row r="18" spans="2:15" ht="10.8" hidden="1" thickTop="1">
      <c r="B18" s="613" t="s">
        <v>302</v>
      </c>
      <c r="C18" s="617">
        <v>37158997</v>
      </c>
      <c r="D18" s="617">
        <v>717613</v>
      </c>
      <c r="E18" s="617">
        <v>869291</v>
      </c>
      <c r="F18" s="1707">
        <v>37525610</v>
      </c>
      <c r="G18" s="1728">
        <v>81094</v>
      </c>
      <c r="H18" s="1746">
        <v>49684820</v>
      </c>
      <c r="I18" s="1728">
        <v>18622305</v>
      </c>
      <c r="J18" s="1728">
        <v>16767522</v>
      </c>
      <c r="K18" s="1728">
        <v>12510478</v>
      </c>
      <c r="L18" s="1738">
        <v>6736073</v>
      </c>
      <c r="M18" s="1718">
        <v>3532434</v>
      </c>
      <c r="N18" s="617">
        <v>1873408</v>
      </c>
      <c r="O18" s="617">
        <f>SUM(C18:N18)</f>
        <v>186079645</v>
      </c>
    </row>
    <row r="19" spans="2:15" ht="10.8" hidden="1" thickTop="1">
      <c r="B19" s="613"/>
      <c r="C19" s="617"/>
      <c r="D19" s="617"/>
      <c r="E19" s="617"/>
      <c r="F19" s="1707"/>
      <c r="G19" s="1728"/>
      <c r="H19" s="1746"/>
      <c r="I19" s="1728"/>
      <c r="J19" s="1728"/>
      <c r="K19" s="1728"/>
      <c r="L19" s="1738"/>
      <c r="M19" s="1718"/>
      <c r="N19" s="617"/>
      <c r="O19" s="617"/>
    </row>
    <row r="20" spans="2:15" ht="10.8" hidden="1" thickTop="1">
      <c r="B20" s="613" t="s">
        <v>303</v>
      </c>
      <c r="C20" s="617">
        <v>60649728</v>
      </c>
      <c r="D20" s="617">
        <v>2717375</v>
      </c>
      <c r="E20" s="617">
        <v>114977</v>
      </c>
      <c r="F20" s="1707">
        <v>63147870</v>
      </c>
      <c r="G20" s="1728">
        <v>6437</v>
      </c>
      <c r="H20" s="1746">
        <v>18918170</v>
      </c>
      <c r="I20" s="1728">
        <v>21023280</v>
      </c>
      <c r="J20" s="1728">
        <v>32087232</v>
      </c>
      <c r="K20" s="1728">
        <v>14378180</v>
      </c>
      <c r="L20" s="1738">
        <v>5238914</v>
      </c>
      <c r="M20" s="1718">
        <v>4618150</v>
      </c>
      <c r="N20" s="617">
        <v>3027982</v>
      </c>
      <c r="O20" s="617">
        <f>SUM(C20:N20)</f>
        <v>225928295</v>
      </c>
    </row>
    <row r="21" spans="2:15" ht="10.8" hidden="1" thickTop="1">
      <c r="B21" s="613"/>
      <c r="C21" s="617"/>
      <c r="D21" s="617"/>
      <c r="E21" s="617"/>
      <c r="F21" s="1707"/>
      <c r="G21" s="1728"/>
      <c r="H21" s="1746"/>
      <c r="I21" s="1728"/>
      <c r="J21" s="1728"/>
      <c r="K21" s="1728"/>
      <c r="L21" s="1738"/>
      <c r="M21" s="1718"/>
      <c r="N21" s="617"/>
      <c r="O21" s="617"/>
    </row>
    <row r="22" spans="2:15" ht="10.8" hidden="1" thickTop="1">
      <c r="B22" s="613" t="s">
        <v>304</v>
      </c>
      <c r="C22" s="617">
        <v>71959378</v>
      </c>
      <c r="D22" s="617">
        <v>1612127</v>
      </c>
      <c r="E22" s="617">
        <v>494612</v>
      </c>
      <c r="F22" s="1707">
        <v>88289148</v>
      </c>
      <c r="G22" s="1728">
        <v>2058131</v>
      </c>
      <c r="H22" s="1746">
        <v>15896680</v>
      </c>
      <c r="I22" s="1728">
        <v>45291709</v>
      </c>
      <c r="J22" s="1728">
        <v>13421853</v>
      </c>
      <c r="K22" s="1728">
        <v>17329820</v>
      </c>
      <c r="L22" s="1738">
        <v>5804314</v>
      </c>
      <c r="M22" s="1718">
        <v>7581296</v>
      </c>
      <c r="N22" s="617">
        <v>3965040</v>
      </c>
      <c r="O22" s="617">
        <f>SUM(C22:N22)</f>
        <v>273704108</v>
      </c>
    </row>
    <row r="23" spans="2:15" ht="10.8" hidden="1" thickTop="1">
      <c r="B23" s="632"/>
      <c r="C23" s="617"/>
      <c r="D23" s="617"/>
      <c r="E23" s="617"/>
      <c r="F23" s="1707"/>
      <c r="G23" s="1728"/>
      <c r="H23" s="1746"/>
      <c r="I23" s="1728"/>
      <c r="J23" s="1728"/>
      <c r="K23" s="1728"/>
      <c r="L23" s="1738"/>
      <c r="M23" s="1718"/>
      <c r="N23" s="617"/>
      <c r="O23" s="617"/>
    </row>
    <row r="24" spans="2:15" ht="10.8" hidden="1" thickTop="1">
      <c r="B24" s="613" t="s">
        <v>305</v>
      </c>
      <c r="C24" s="617">
        <v>75293750</v>
      </c>
      <c r="D24" s="617">
        <v>4042618</v>
      </c>
      <c r="E24" s="617">
        <v>2776378</v>
      </c>
      <c r="F24" s="1707">
        <v>110366777</v>
      </c>
      <c r="G24" s="1728">
        <v>2328797</v>
      </c>
      <c r="H24" s="1746">
        <v>19028432</v>
      </c>
      <c r="I24" s="1728">
        <v>58827545</v>
      </c>
      <c r="J24" s="1728">
        <v>24737863</v>
      </c>
      <c r="K24" s="1728">
        <v>24412367</v>
      </c>
      <c r="L24" s="1738">
        <v>7411649</v>
      </c>
      <c r="M24" s="1718">
        <v>10683052</v>
      </c>
      <c r="N24" s="617">
        <v>1131294</v>
      </c>
      <c r="O24" s="617">
        <f>SUM(C24:N24)</f>
        <v>341040522</v>
      </c>
    </row>
    <row r="25" spans="2:15" ht="10.8" hidden="1" thickTop="1">
      <c r="B25" s="613"/>
      <c r="C25" s="617"/>
      <c r="D25" s="617"/>
      <c r="E25" s="617"/>
      <c r="F25" s="1707"/>
      <c r="G25" s="1730"/>
      <c r="H25" s="1746"/>
      <c r="I25" s="1728"/>
      <c r="J25" s="1728"/>
      <c r="K25" s="1728"/>
      <c r="L25" s="1738"/>
      <c r="M25" s="1718"/>
      <c r="N25" s="617"/>
      <c r="O25" s="617"/>
    </row>
    <row r="26" spans="2:15" ht="10.8" hidden="1" thickTop="1">
      <c r="B26" s="613" t="s">
        <v>306</v>
      </c>
      <c r="C26" s="617">
        <v>89385054</v>
      </c>
      <c r="D26" s="617">
        <v>7001930</v>
      </c>
      <c r="E26" s="617">
        <v>365490</v>
      </c>
      <c r="F26" s="1707">
        <v>119125294</v>
      </c>
      <c r="G26" s="1728">
        <v>125534</v>
      </c>
      <c r="H26" s="1746">
        <v>23640794</v>
      </c>
      <c r="I26" s="1728">
        <v>74835010</v>
      </c>
      <c r="J26" s="1728">
        <v>17470843</v>
      </c>
      <c r="K26" s="1728">
        <v>28860694</v>
      </c>
      <c r="L26" s="1738">
        <v>8579169</v>
      </c>
      <c r="M26" s="1718">
        <v>12870973</v>
      </c>
      <c r="N26" s="617">
        <v>448477</v>
      </c>
      <c r="O26" s="617">
        <f>SUM(C26:N26)</f>
        <v>382709262</v>
      </c>
    </row>
    <row r="27" spans="2:15" ht="10.8" hidden="1" thickTop="1">
      <c r="B27" s="613"/>
      <c r="C27" s="617"/>
      <c r="D27" s="617"/>
      <c r="E27" s="617"/>
      <c r="F27" s="1707"/>
      <c r="G27" s="1728"/>
      <c r="H27" s="1746"/>
      <c r="I27" s="1728"/>
      <c r="J27" s="1728"/>
      <c r="K27" s="1728"/>
      <c r="L27" s="1738"/>
      <c r="M27" s="1718"/>
      <c r="N27" s="617"/>
      <c r="O27" s="617"/>
    </row>
    <row r="28" spans="2:15" ht="10.8" hidden="1" thickTop="1">
      <c r="B28" s="613" t="s">
        <v>307</v>
      </c>
      <c r="C28" s="617">
        <v>110009533</v>
      </c>
      <c r="D28" s="617">
        <v>7763050</v>
      </c>
      <c r="E28" s="617">
        <v>1616957</v>
      </c>
      <c r="F28" s="1707">
        <v>117495193</v>
      </c>
      <c r="G28" s="1728">
        <v>446967</v>
      </c>
      <c r="H28" s="1746">
        <v>23557936</v>
      </c>
      <c r="I28" s="1728">
        <v>85825069</v>
      </c>
      <c r="J28" s="1728">
        <v>23784207</v>
      </c>
      <c r="K28" s="1728">
        <v>31810583</v>
      </c>
      <c r="L28" s="1738">
        <v>8871096</v>
      </c>
      <c r="M28" s="1718">
        <v>14460771</v>
      </c>
      <c r="N28" s="617">
        <v>1132022</v>
      </c>
      <c r="O28" s="617">
        <f>SUM(C28:N28)</f>
        <v>426773384</v>
      </c>
    </row>
    <row r="29" spans="2:15" ht="10.8" hidden="1" thickTop="1">
      <c r="B29" s="613"/>
      <c r="C29" s="617"/>
      <c r="D29" s="617"/>
      <c r="E29" s="617"/>
      <c r="F29" s="1707"/>
      <c r="G29" s="1730"/>
      <c r="H29" s="1746"/>
      <c r="I29" s="1728"/>
      <c r="J29" s="1728"/>
      <c r="K29" s="1728"/>
      <c r="L29" s="1738"/>
      <c r="M29" s="1718"/>
      <c r="N29" s="617"/>
      <c r="O29" s="617"/>
    </row>
    <row r="30" spans="2:15" ht="10.8" hidden="1" thickTop="1">
      <c r="B30" s="613" t="s">
        <v>308</v>
      </c>
      <c r="C30" s="617">
        <v>110086065</v>
      </c>
      <c r="D30" s="617">
        <v>7760431</v>
      </c>
      <c r="E30" s="617">
        <v>1679889</v>
      </c>
      <c r="F30" s="1707">
        <v>117127947</v>
      </c>
      <c r="G30" s="1728">
        <v>446982</v>
      </c>
      <c r="H30" s="1746">
        <v>23557957</v>
      </c>
      <c r="I30" s="1728">
        <v>85852322</v>
      </c>
      <c r="J30" s="1728">
        <v>23790672</v>
      </c>
      <c r="K30" s="1728">
        <v>31910583</v>
      </c>
      <c r="L30" s="1738">
        <v>8870820</v>
      </c>
      <c r="M30" s="1718">
        <v>14108182</v>
      </c>
      <c r="N30" s="617">
        <v>1632569</v>
      </c>
      <c r="O30" s="617">
        <f>SUM(C30:N30)</f>
        <v>426824419</v>
      </c>
    </row>
    <row r="31" spans="2:15" ht="10.8" hidden="1" thickTop="1">
      <c r="B31" s="613"/>
      <c r="C31" s="617"/>
      <c r="D31" s="617"/>
      <c r="E31" s="617"/>
      <c r="F31" s="1707"/>
      <c r="G31" s="1728"/>
      <c r="H31" s="1746"/>
      <c r="I31" s="1728"/>
      <c r="J31" s="1728"/>
      <c r="K31" s="1728"/>
      <c r="L31" s="1738"/>
      <c r="M31" s="1718"/>
      <c r="N31" s="617"/>
      <c r="O31" s="617"/>
    </row>
    <row r="32" spans="2:15" ht="10.8" hidden="1" thickTop="1">
      <c r="B32" s="613" t="s">
        <v>311</v>
      </c>
      <c r="C32" s="617">
        <v>110230371</v>
      </c>
      <c r="D32" s="617">
        <v>12406596</v>
      </c>
      <c r="E32" s="617">
        <v>10948327</v>
      </c>
      <c r="F32" s="1707">
        <v>151169935</v>
      </c>
      <c r="G32" s="1728">
        <v>345035</v>
      </c>
      <c r="H32" s="1746">
        <v>32093204</v>
      </c>
      <c r="I32" s="1728">
        <v>116375509</v>
      </c>
      <c r="J32" s="1728">
        <v>36259743</v>
      </c>
      <c r="K32" s="1728">
        <v>35593340</v>
      </c>
      <c r="L32" s="1738">
        <v>12726097</v>
      </c>
      <c r="M32" s="1718">
        <v>23212507</v>
      </c>
      <c r="N32" s="617">
        <v>1016065</v>
      </c>
      <c r="O32" s="617">
        <f>SUM(C32:N32)</f>
        <v>542376729</v>
      </c>
    </row>
    <row r="33" spans="2:15" ht="10.8" hidden="1" thickTop="1">
      <c r="B33" s="613"/>
      <c r="C33" s="617"/>
      <c r="D33" s="617"/>
      <c r="E33" s="617"/>
      <c r="F33" s="1707"/>
      <c r="G33" s="1728"/>
      <c r="H33" s="1746"/>
      <c r="I33" s="1728"/>
      <c r="J33" s="1728"/>
      <c r="K33" s="1728"/>
      <c r="L33" s="1738"/>
      <c r="M33" s="1718"/>
      <c r="N33" s="617"/>
      <c r="O33" s="617"/>
    </row>
    <row r="34" spans="2:15" ht="11.4" hidden="1" thickTop="1" thickBot="1">
      <c r="B34" s="863"/>
      <c r="C34" s="865"/>
      <c r="D34" s="864"/>
      <c r="E34" s="864"/>
      <c r="F34" s="1752"/>
      <c r="G34" s="1729"/>
      <c r="H34" s="1747"/>
      <c r="I34" s="1729"/>
      <c r="J34" s="1729"/>
      <c r="K34" s="1729"/>
      <c r="L34" s="1739"/>
      <c r="M34" s="1719"/>
      <c r="N34" s="864"/>
      <c r="O34" s="618"/>
    </row>
    <row r="35" spans="2:15" ht="10.8" hidden="1" thickTop="1">
      <c r="B35" s="613"/>
      <c r="C35" s="617"/>
      <c r="D35" s="617"/>
      <c r="E35" s="617"/>
      <c r="F35" s="1707"/>
      <c r="G35" s="1728"/>
      <c r="H35" s="1746"/>
      <c r="I35" s="1728"/>
      <c r="J35" s="1728"/>
      <c r="K35" s="1728"/>
      <c r="L35" s="1738"/>
      <c r="M35" s="1718"/>
      <c r="N35" s="617"/>
      <c r="O35" s="617"/>
    </row>
    <row r="36" spans="2:15" ht="10.8" hidden="1" thickTop="1">
      <c r="B36" s="613" t="s">
        <v>298</v>
      </c>
      <c r="C36" s="617">
        <v>126806641</v>
      </c>
      <c r="D36" s="617">
        <v>13557619</v>
      </c>
      <c r="E36" s="617">
        <v>10452523</v>
      </c>
      <c r="F36" s="1707">
        <v>166638417</v>
      </c>
      <c r="G36" s="1730">
        <v>324394</v>
      </c>
      <c r="H36" s="1746">
        <v>31606952</v>
      </c>
      <c r="I36" s="1728">
        <v>124451366</v>
      </c>
      <c r="J36" s="1728">
        <v>34187664</v>
      </c>
      <c r="K36" s="1728">
        <v>44462348</v>
      </c>
      <c r="L36" s="1738">
        <v>8589982</v>
      </c>
      <c r="M36" s="1718">
        <v>29965936</v>
      </c>
      <c r="N36" s="617">
        <v>1050475</v>
      </c>
      <c r="O36" s="617">
        <f>SUM(C36:N36)</f>
        <v>592094317</v>
      </c>
    </row>
    <row r="37" spans="2:15" ht="10.8" hidden="1" thickTop="1">
      <c r="B37" s="613"/>
      <c r="C37" s="617"/>
      <c r="D37" s="617"/>
      <c r="E37" s="617"/>
      <c r="F37" s="1707"/>
      <c r="G37" s="1728"/>
      <c r="H37" s="1746"/>
      <c r="I37" s="1728"/>
      <c r="J37" s="1728"/>
      <c r="K37" s="1728"/>
      <c r="L37" s="1738"/>
      <c r="M37" s="1718"/>
      <c r="N37" s="617"/>
      <c r="O37" s="617"/>
    </row>
    <row r="38" spans="2:15" ht="10.8" hidden="1" thickTop="1">
      <c r="B38" s="613" t="s">
        <v>299</v>
      </c>
      <c r="C38" s="617">
        <v>134257590</v>
      </c>
      <c r="D38" s="617">
        <v>13751428</v>
      </c>
      <c r="E38" s="617">
        <v>4589266</v>
      </c>
      <c r="F38" s="1707">
        <v>168902531</v>
      </c>
      <c r="G38" s="1728">
        <v>636124</v>
      </c>
      <c r="H38" s="1746">
        <v>34954809</v>
      </c>
      <c r="I38" s="1728">
        <v>132703218</v>
      </c>
      <c r="J38" s="1728">
        <v>40798291</v>
      </c>
      <c r="K38" s="1728">
        <v>54744240</v>
      </c>
      <c r="L38" s="1738">
        <v>13683640</v>
      </c>
      <c r="M38" s="1718">
        <v>24011967</v>
      </c>
      <c r="N38" s="617">
        <v>1048086</v>
      </c>
      <c r="O38" s="617">
        <f>SUM(C38:N38)</f>
        <v>624081190</v>
      </c>
    </row>
    <row r="39" spans="2:15" ht="10.8" hidden="1" thickTop="1">
      <c r="B39" s="613"/>
      <c r="C39" s="617"/>
      <c r="D39" s="617"/>
      <c r="E39" s="617"/>
      <c r="F39" s="1707"/>
      <c r="G39" s="1728"/>
      <c r="H39" s="1746"/>
      <c r="I39" s="1728"/>
      <c r="J39" s="1728"/>
      <c r="K39" s="1728"/>
      <c r="L39" s="1738"/>
      <c r="M39" s="1718"/>
      <c r="N39" s="617"/>
      <c r="O39" s="617"/>
    </row>
    <row r="40" spans="2:15" ht="10.8" hidden="1" thickTop="1">
      <c r="B40" s="613" t="s">
        <v>300</v>
      </c>
      <c r="C40" s="617">
        <v>113573036</v>
      </c>
      <c r="D40" s="617">
        <v>15437672</v>
      </c>
      <c r="E40" s="617">
        <v>14235853</v>
      </c>
      <c r="F40" s="1707">
        <v>248576130</v>
      </c>
      <c r="G40" s="1730">
        <v>698257</v>
      </c>
      <c r="H40" s="1746">
        <v>44086427</v>
      </c>
      <c r="I40" s="1728">
        <v>150409728</v>
      </c>
      <c r="J40" s="1728">
        <v>43043770</v>
      </c>
      <c r="K40" s="1728">
        <v>54527803</v>
      </c>
      <c r="L40" s="1738">
        <v>18847812</v>
      </c>
      <c r="M40" s="1718">
        <v>27490973</v>
      </c>
      <c r="N40" s="617">
        <v>1146358</v>
      </c>
      <c r="O40" s="617">
        <f>SUM(C40:N40)</f>
        <v>732073819</v>
      </c>
    </row>
    <row r="41" spans="2:15" ht="10.8" hidden="1" thickTop="1">
      <c r="B41" s="613"/>
      <c r="C41" s="617"/>
      <c r="D41" s="617"/>
      <c r="E41" s="617"/>
      <c r="F41" s="1707"/>
      <c r="G41" s="1728"/>
      <c r="H41" s="1748"/>
      <c r="I41" s="1728"/>
      <c r="J41" s="1730"/>
      <c r="K41" s="1728"/>
      <c r="L41" s="1738"/>
      <c r="M41" s="1718"/>
      <c r="N41" s="617"/>
      <c r="O41" s="617"/>
    </row>
    <row r="42" spans="2:15" ht="10.8" hidden="1" thickTop="1">
      <c r="B42" s="613" t="s">
        <v>301</v>
      </c>
      <c r="C42" s="617">
        <v>169847116</v>
      </c>
      <c r="D42" s="617">
        <v>13763848</v>
      </c>
      <c r="E42" s="617">
        <v>8857550</v>
      </c>
      <c r="F42" s="1707">
        <v>177958572</v>
      </c>
      <c r="G42" s="1728">
        <v>615967</v>
      </c>
      <c r="H42" s="1746">
        <v>47074396</v>
      </c>
      <c r="I42" s="1728">
        <v>136299370</v>
      </c>
      <c r="J42" s="1728">
        <v>52387305</v>
      </c>
      <c r="K42" s="1728">
        <v>72529468</v>
      </c>
      <c r="L42" s="1738">
        <v>15494579</v>
      </c>
      <c r="M42" s="1718">
        <v>42421832</v>
      </c>
      <c r="N42" s="617">
        <v>1142329</v>
      </c>
      <c r="O42" s="617">
        <f>SUM(C42:N42)</f>
        <v>738392332</v>
      </c>
    </row>
    <row r="43" spans="2:15" ht="10.8" hidden="1" thickTop="1">
      <c r="B43" s="613"/>
      <c r="C43" s="617"/>
      <c r="D43" s="617"/>
      <c r="E43" s="617"/>
      <c r="F43" s="1707"/>
      <c r="G43" s="1728"/>
      <c r="H43" s="1746"/>
      <c r="I43" s="1728"/>
      <c r="J43" s="1728"/>
      <c r="K43" s="1728"/>
      <c r="L43" s="1738"/>
      <c r="M43" s="1718"/>
      <c r="N43" s="617"/>
      <c r="O43" s="617"/>
    </row>
    <row r="44" spans="2:15" ht="10.8" hidden="1" thickTop="1">
      <c r="B44" s="613" t="s">
        <v>302</v>
      </c>
      <c r="C44" s="617">
        <v>158118930</v>
      </c>
      <c r="D44" s="617">
        <v>13674590</v>
      </c>
      <c r="E44" s="617">
        <v>10286935</v>
      </c>
      <c r="F44" s="1707">
        <v>202105314</v>
      </c>
      <c r="G44" s="1728">
        <v>3348985</v>
      </c>
      <c r="H44" s="1746">
        <v>40814283</v>
      </c>
      <c r="I44" s="1728">
        <v>151302531</v>
      </c>
      <c r="J44" s="1728">
        <v>60951695</v>
      </c>
      <c r="K44" s="1728">
        <v>74946718</v>
      </c>
      <c r="L44" s="1738">
        <v>19682044</v>
      </c>
      <c r="M44" s="1718">
        <v>54314902</v>
      </c>
      <c r="N44" s="617">
        <v>954937</v>
      </c>
      <c r="O44" s="617">
        <f>SUM(C44:N44)</f>
        <v>790501864</v>
      </c>
    </row>
    <row r="45" spans="2:15" ht="10.8" hidden="1" thickTop="1">
      <c r="B45" s="613"/>
      <c r="C45" s="617"/>
      <c r="D45" s="617"/>
      <c r="E45" s="617"/>
      <c r="F45" s="1707"/>
      <c r="G45" s="1728"/>
      <c r="H45" s="1746"/>
      <c r="I45" s="1728"/>
      <c r="J45" s="1728"/>
      <c r="K45" s="1728"/>
      <c r="L45" s="1738"/>
      <c r="M45" s="1718"/>
      <c r="N45" s="617"/>
      <c r="O45" s="617"/>
    </row>
    <row r="46" spans="2:15" ht="10.8" hidden="1" thickTop="1">
      <c r="B46" s="613" t="s">
        <v>303</v>
      </c>
      <c r="C46" s="617">
        <v>206231613</v>
      </c>
      <c r="D46" s="617">
        <v>1324092</v>
      </c>
      <c r="E46" s="617">
        <v>11212304</v>
      </c>
      <c r="F46" s="1707">
        <v>173269267</v>
      </c>
      <c r="G46" s="1728">
        <v>3298193</v>
      </c>
      <c r="H46" s="1746">
        <v>27666281</v>
      </c>
      <c r="I46" s="1728">
        <v>142099512</v>
      </c>
      <c r="J46" s="1728">
        <v>55611315</v>
      </c>
      <c r="K46" s="1728">
        <v>95509373</v>
      </c>
      <c r="L46" s="1738">
        <v>17105143</v>
      </c>
      <c r="M46" s="1718">
        <v>49979972</v>
      </c>
      <c r="N46" s="617">
        <v>15742204</v>
      </c>
      <c r="O46" s="617">
        <f>SUM(C46:N46)</f>
        <v>799049269</v>
      </c>
    </row>
    <row r="47" spans="2:15" ht="10.8" hidden="1" thickTop="1">
      <c r="B47" s="613"/>
      <c r="C47" s="617"/>
      <c r="D47" s="617"/>
      <c r="E47" s="617"/>
      <c r="F47" s="1707"/>
      <c r="G47" s="1728"/>
      <c r="H47" s="1746"/>
      <c r="I47" s="1728"/>
      <c r="J47" s="1728"/>
      <c r="K47" s="1728"/>
      <c r="L47" s="1738"/>
      <c r="M47" s="1718"/>
      <c r="N47" s="617"/>
      <c r="O47" s="617"/>
    </row>
    <row r="48" spans="2:15" ht="10.8" hidden="1" thickTop="1">
      <c r="B48" s="613" t="s">
        <v>304</v>
      </c>
      <c r="C48" s="617">
        <v>193573089</v>
      </c>
      <c r="D48" s="617">
        <v>15645372</v>
      </c>
      <c r="E48" s="617">
        <v>6933538</v>
      </c>
      <c r="F48" s="1707">
        <v>188003475</v>
      </c>
      <c r="G48" s="1728">
        <v>4981402</v>
      </c>
      <c r="H48" s="1746">
        <v>53420360</v>
      </c>
      <c r="I48" s="1728">
        <v>162534588</v>
      </c>
      <c r="J48" s="1728">
        <v>65789251</v>
      </c>
      <c r="K48" s="1728">
        <v>96519288</v>
      </c>
      <c r="L48" s="1738">
        <v>16652154</v>
      </c>
      <c r="M48" s="1718">
        <v>71341798</v>
      </c>
      <c r="N48" s="617">
        <v>816295</v>
      </c>
      <c r="O48" s="617">
        <f>SUM(C48:N48)</f>
        <v>876210610</v>
      </c>
    </row>
    <row r="49" spans="2:15" ht="10.8" hidden="1" thickTop="1">
      <c r="B49" s="613"/>
      <c r="C49" s="617"/>
      <c r="D49" s="617"/>
      <c r="E49" s="617"/>
      <c r="F49" s="1707"/>
      <c r="G49" s="1728"/>
      <c r="H49" s="1746"/>
      <c r="I49" s="1728"/>
      <c r="J49" s="1728"/>
      <c r="K49" s="1728"/>
      <c r="L49" s="1738"/>
      <c r="M49" s="1718"/>
      <c r="N49" s="617"/>
      <c r="O49" s="617"/>
    </row>
    <row r="50" spans="2:15" ht="10.8" hidden="1" thickTop="1">
      <c r="B50" s="613" t="s">
        <v>305</v>
      </c>
      <c r="C50" s="617">
        <v>201135528</v>
      </c>
      <c r="D50" s="617">
        <v>16718000</v>
      </c>
      <c r="E50" s="617">
        <v>16542469</v>
      </c>
      <c r="F50" s="1707">
        <v>207903061</v>
      </c>
      <c r="G50" s="1730">
        <v>798737</v>
      </c>
      <c r="H50" s="1746">
        <v>57230308</v>
      </c>
      <c r="I50" s="1728">
        <v>183180663</v>
      </c>
      <c r="J50" s="1728">
        <v>65285564</v>
      </c>
      <c r="K50" s="1728">
        <v>93229562</v>
      </c>
      <c r="L50" s="1738">
        <v>18680786</v>
      </c>
      <c r="M50" s="1718">
        <v>76944931</v>
      </c>
      <c r="N50" s="617">
        <v>879101</v>
      </c>
      <c r="O50" s="617">
        <f>SUM(C50:N50)</f>
        <v>938528710</v>
      </c>
    </row>
    <row r="51" spans="2:15" ht="10.8" hidden="1" thickTop="1">
      <c r="B51" s="613"/>
      <c r="C51" s="617"/>
      <c r="D51" s="617"/>
      <c r="E51" s="617"/>
      <c r="F51" s="1707"/>
      <c r="G51" s="1728"/>
      <c r="H51" s="1748"/>
      <c r="I51" s="1728"/>
      <c r="J51" s="1730"/>
      <c r="K51" s="1728"/>
      <c r="L51" s="1738"/>
      <c r="M51" s="1718"/>
      <c r="N51" s="617"/>
      <c r="O51" s="617"/>
    </row>
    <row r="52" spans="2:15" ht="10.8" hidden="1" thickTop="1">
      <c r="B52" s="613" t="s">
        <v>306</v>
      </c>
      <c r="C52" s="617">
        <v>213277856</v>
      </c>
      <c r="D52" s="617">
        <v>17004135</v>
      </c>
      <c r="E52" s="617">
        <v>14513760</v>
      </c>
      <c r="F52" s="1707">
        <v>217275138</v>
      </c>
      <c r="G52" s="1728">
        <v>1802040</v>
      </c>
      <c r="H52" s="1746">
        <v>70523343</v>
      </c>
      <c r="I52" s="1728">
        <v>204046735</v>
      </c>
      <c r="J52" s="1728">
        <v>67892379</v>
      </c>
      <c r="K52" s="1728">
        <v>102020636</v>
      </c>
      <c r="L52" s="1738">
        <v>19623689</v>
      </c>
      <c r="M52" s="1718">
        <v>75364041</v>
      </c>
      <c r="N52" s="617">
        <v>1014993</v>
      </c>
      <c r="O52" s="617">
        <f>SUM(C52:N52)</f>
        <v>1004358745</v>
      </c>
    </row>
    <row r="53" spans="2:15" ht="10.8" hidden="1" thickTop="1">
      <c r="B53" s="613"/>
      <c r="C53" s="617"/>
      <c r="D53" s="617"/>
      <c r="E53" s="617"/>
      <c r="F53" s="1707"/>
      <c r="G53" s="1728"/>
      <c r="H53" s="1746"/>
      <c r="I53" s="1728"/>
      <c r="J53" s="1728"/>
      <c r="K53" s="1728"/>
      <c r="L53" s="1738"/>
      <c r="M53" s="1718"/>
      <c r="N53" s="617"/>
      <c r="O53" s="617"/>
    </row>
    <row r="54" spans="2:15" ht="10.8" hidden="1" thickTop="1">
      <c r="B54" s="613" t="s">
        <v>307</v>
      </c>
      <c r="C54" s="617">
        <v>228476002</v>
      </c>
      <c r="D54" s="617">
        <v>17846996</v>
      </c>
      <c r="E54" s="617">
        <v>15447909</v>
      </c>
      <c r="F54" s="1707">
        <v>223141265</v>
      </c>
      <c r="G54" s="1728">
        <v>3087436</v>
      </c>
      <c r="H54" s="1746">
        <v>72709632</v>
      </c>
      <c r="I54" s="1728">
        <v>208774541</v>
      </c>
      <c r="J54" s="1728">
        <v>68465125</v>
      </c>
      <c r="K54" s="1728">
        <v>107447537</v>
      </c>
      <c r="L54" s="1738">
        <v>23324173</v>
      </c>
      <c r="M54" s="1718">
        <v>80073123</v>
      </c>
      <c r="N54" s="617">
        <v>787355</v>
      </c>
      <c r="O54" s="617">
        <f>SUM(C54:N54)</f>
        <v>1049581094</v>
      </c>
    </row>
    <row r="55" spans="2:15" ht="10.8" hidden="1" thickTop="1">
      <c r="B55" s="613"/>
      <c r="C55" s="581"/>
      <c r="D55" s="617"/>
      <c r="E55" s="617"/>
      <c r="F55" s="1709"/>
      <c r="G55" s="1728"/>
      <c r="H55" s="1746"/>
      <c r="I55" s="1728"/>
      <c r="J55" s="1728"/>
      <c r="K55" s="1728"/>
      <c r="L55" s="1738"/>
      <c r="M55" s="1718"/>
      <c r="N55" s="617"/>
      <c r="O55" s="617"/>
    </row>
    <row r="56" spans="2:15" ht="10.8" hidden="1" thickTop="1">
      <c r="B56" s="613" t="s">
        <v>308</v>
      </c>
      <c r="C56" s="617">
        <v>236381431</v>
      </c>
      <c r="D56" s="617">
        <v>22499176</v>
      </c>
      <c r="E56" s="617">
        <v>16024146</v>
      </c>
      <c r="F56" s="1707">
        <v>211197900</v>
      </c>
      <c r="G56" s="1728">
        <v>413703</v>
      </c>
      <c r="H56" s="1746">
        <v>72693042</v>
      </c>
      <c r="I56" s="1728">
        <v>215367746</v>
      </c>
      <c r="J56" s="1728">
        <v>75412024</v>
      </c>
      <c r="K56" s="1728">
        <v>117037786</v>
      </c>
      <c r="L56" s="1738">
        <v>22315554</v>
      </c>
      <c r="M56" s="1718">
        <v>87760623</v>
      </c>
      <c r="N56" s="617">
        <v>1122125</v>
      </c>
      <c r="O56" s="617">
        <f>SUM(C56:N56)</f>
        <v>1078225256</v>
      </c>
    </row>
    <row r="57" spans="2:15" ht="10.8" hidden="1" thickTop="1">
      <c r="B57" s="613"/>
      <c r="C57" s="617"/>
      <c r="D57" s="617"/>
      <c r="E57" s="617"/>
      <c r="F57" s="1707"/>
      <c r="G57" s="1730"/>
      <c r="H57" s="1746"/>
      <c r="I57" s="1728"/>
      <c r="J57" s="1728"/>
      <c r="K57" s="1728"/>
      <c r="L57" s="1738"/>
      <c r="M57" s="1718"/>
      <c r="N57" s="617"/>
      <c r="O57" s="617"/>
    </row>
    <row r="58" spans="2:15" ht="10.8" hidden="1" thickTop="1">
      <c r="B58" s="613" t="s">
        <v>311</v>
      </c>
      <c r="C58" s="617">
        <v>238969772</v>
      </c>
      <c r="D58" s="617">
        <v>24075466</v>
      </c>
      <c r="E58" s="617">
        <v>15855738</v>
      </c>
      <c r="F58" s="1707">
        <v>225277028</v>
      </c>
      <c r="G58" s="1728">
        <v>384554</v>
      </c>
      <c r="H58" s="1746">
        <v>72693089</v>
      </c>
      <c r="I58" s="1728">
        <v>218621381</v>
      </c>
      <c r="J58" s="1728">
        <v>71729905</v>
      </c>
      <c r="K58" s="1728">
        <v>112325194</v>
      </c>
      <c r="L58" s="1738">
        <v>22015593</v>
      </c>
      <c r="M58" s="1718">
        <v>86980598</v>
      </c>
      <c r="N58" s="617">
        <v>1122125</v>
      </c>
      <c r="O58" s="617">
        <f>SUM(C58:N58)</f>
        <v>1090050443</v>
      </c>
    </row>
    <row r="59" spans="2:15" ht="10.8" hidden="1" thickTop="1">
      <c r="B59" s="859">
        <v>2011</v>
      </c>
      <c r="C59" s="617"/>
      <c r="D59" s="617"/>
      <c r="E59" s="617"/>
      <c r="F59" s="1707"/>
      <c r="G59" s="1728"/>
      <c r="H59" s="1746"/>
      <c r="I59" s="1728"/>
      <c r="J59" s="1728"/>
      <c r="K59" s="1728"/>
      <c r="L59" s="1738"/>
      <c r="M59" s="1718"/>
      <c r="N59" s="617"/>
      <c r="O59" s="617"/>
    </row>
    <row r="60" spans="2:15" ht="10.8" hidden="1" thickTop="1">
      <c r="B60" s="613"/>
      <c r="C60" s="617"/>
      <c r="D60" s="617"/>
      <c r="E60" s="617"/>
      <c r="F60" s="1707"/>
      <c r="G60" s="1728"/>
      <c r="H60" s="1746"/>
      <c r="I60" s="1728"/>
      <c r="J60" s="1728"/>
      <c r="K60" s="1728"/>
      <c r="L60" s="1738"/>
      <c r="M60" s="1718"/>
      <c r="N60" s="617"/>
      <c r="O60" s="617"/>
    </row>
    <row r="61" spans="2:15" ht="10.8" hidden="1" thickTop="1">
      <c r="B61" s="613" t="s">
        <v>298</v>
      </c>
      <c r="C61" s="617">
        <v>248101</v>
      </c>
      <c r="D61" s="617">
        <v>24196.400000000001</v>
      </c>
      <c r="E61" s="617">
        <v>25232.799999999999</v>
      </c>
      <c r="F61" s="1707">
        <v>214184</v>
      </c>
      <c r="G61" s="1751">
        <v>1379.6</v>
      </c>
      <c r="H61" s="1746">
        <v>70319.3</v>
      </c>
      <c r="I61" s="1728">
        <v>231581</v>
      </c>
      <c r="J61" s="1728">
        <v>79356.2</v>
      </c>
      <c r="K61" s="1728">
        <v>140098.6</v>
      </c>
      <c r="L61" s="1738">
        <v>31181.8</v>
      </c>
      <c r="M61" s="1718">
        <v>100618.4</v>
      </c>
      <c r="N61" s="617">
        <v>1190.0999999999999</v>
      </c>
      <c r="O61" s="617">
        <v>1167439.3</v>
      </c>
    </row>
    <row r="62" spans="2:15" ht="10.8" hidden="1" thickTop="1">
      <c r="B62" s="613" t="s">
        <v>299</v>
      </c>
      <c r="C62" s="617">
        <v>246306.9</v>
      </c>
      <c r="D62" s="617">
        <v>26640.400000000001</v>
      </c>
      <c r="E62" s="617">
        <v>18348.599999999999</v>
      </c>
      <c r="F62" s="1707">
        <v>251404</v>
      </c>
      <c r="G62" s="1728">
        <v>952.5</v>
      </c>
      <c r="H62" s="1749">
        <v>71844.2</v>
      </c>
      <c r="I62" s="1728">
        <v>249530.6</v>
      </c>
      <c r="J62" s="1751">
        <v>72882.100000000006</v>
      </c>
      <c r="K62" s="1728">
        <v>128101.1</v>
      </c>
      <c r="L62" s="1738">
        <v>33021.699999999997</v>
      </c>
      <c r="M62" s="1718">
        <v>105899</v>
      </c>
      <c r="N62" s="617">
        <v>1278.5999999999999</v>
      </c>
      <c r="O62" s="617">
        <v>1206209.7</v>
      </c>
    </row>
    <row r="63" spans="2:15" ht="10.8" hidden="1" thickTop="1">
      <c r="B63" s="613" t="s">
        <v>301</v>
      </c>
      <c r="C63" s="617">
        <v>257571.4</v>
      </c>
      <c r="D63" s="617">
        <v>31141.3</v>
      </c>
      <c r="E63" s="617">
        <v>26562.400000000001</v>
      </c>
      <c r="F63" s="1707">
        <v>275966.8</v>
      </c>
      <c r="G63" s="1728">
        <v>1583.2</v>
      </c>
      <c r="H63" s="1746">
        <v>64759.1</v>
      </c>
      <c r="I63" s="1728">
        <v>269699.40000000002</v>
      </c>
      <c r="J63" s="1728">
        <v>74819.600000000006</v>
      </c>
      <c r="K63" s="1728">
        <v>130687.1</v>
      </c>
      <c r="L63" s="1738">
        <v>37645.4</v>
      </c>
      <c r="M63" s="1718">
        <v>129424.1</v>
      </c>
      <c r="N63" s="617">
        <v>1179.9000000000001</v>
      </c>
      <c r="O63" s="617">
        <v>1301039.8</v>
      </c>
    </row>
    <row r="64" spans="2:15" ht="10.8" hidden="1" thickTop="1">
      <c r="B64" s="613" t="s">
        <v>300</v>
      </c>
      <c r="C64" s="617">
        <v>257571.416</v>
      </c>
      <c r="D64" s="617">
        <v>31141.31</v>
      </c>
      <c r="E64" s="617">
        <v>26562.395</v>
      </c>
      <c r="F64" s="1707">
        <v>275966.76</v>
      </c>
      <c r="G64" s="1728">
        <v>1583.24</v>
      </c>
      <c r="H64" s="1746">
        <v>64759.084999999999</v>
      </c>
      <c r="I64" s="1728">
        <v>269699.44900000002</v>
      </c>
      <c r="J64" s="1728">
        <v>74819.562000000005</v>
      </c>
      <c r="K64" s="1728">
        <v>131698.117</v>
      </c>
      <c r="L64" s="1738">
        <v>37645.430999999997</v>
      </c>
      <c r="M64" s="1718">
        <v>129424.121</v>
      </c>
      <c r="N64" s="617">
        <v>1179.9110000000001</v>
      </c>
      <c r="O64" s="617">
        <f>+SUM(C64:N64)</f>
        <v>1302050.7970000003</v>
      </c>
    </row>
    <row r="65" spans="2:15" ht="10.8" hidden="1" thickTop="1">
      <c r="B65" s="613" t="s">
        <v>302</v>
      </c>
      <c r="C65" s="617">
        <v>319706.09999999998</v>
      </c>
      <c r="D65" s="617">
        <v>31801.1</v>
      </c>
      <c r="E65" s="617">
        <v>21097.4</v>
      </c>
      <c r="F65" s="1707">
        <v>293801.90000000002</v>
      </c>
      <c r="G65" s="1728">
        <v>19061.7</v>
      </c>
      <c r="H65" s="1746">
        <v>92452.2</v>
      </c>
      <c r="I65" s="1728">
        <v>277047.8</v>
      </c>
      <c r="J65" s="1728">
        <v>74438.899999999994</v>
      </c>
      <c r="K65" s="1728">
        <v>111134.2</v>
      </c>
      <c r="L65" s="1738">
        <v>41107.300000000003</v>
      </c>
      <c r="M65" s="1718">
        <v>135736.70000000001</v>
      </c>
      <c r="N65" s="617">
        <v>1344.8</v>
      </c>
      <c r="O65" s="617">
        <v>1418730.1</v>
      </c>
    </row>
    <row r="66" spans="2:15" ht="10.8" hidden="1" thickTop="1">
      <c r="B66" s="613" t="s">
        <v>303</v>
      </c>
      <c r="C66" s="617">
        <v>316350.09999999998</v>
      </c>
      <c r="D66" s="617">
        <v>31832</v>
      </c>
      <c r="E66" s="617">
        <v>26185.8</v>
      </c>
      <c r="F66" s="1707">
        <v>283750.3</v>
      </c>
      <c r="G66" s="1728">
        <v>1805.6</v>
      </c>
      <c r="H66" s="1746">
        <v>129730.9</v>
      </c>
      <c r="I66" s="1728">
        <v>268223.8</v>
      </c>
      <c r="J66" s="1728">
        <v>76460.5</v>
      </c>
      <c r="K66" s="1728">
        <v>109775.8</v>
      </c>
      <c r="L66" s="1738">
        <v>36538.9</v>
      </c>
      <c r="M66" s="1718">
        <v>151781.1</v>
      </c>
      <c r="N66" s="617">
        <v>1555</v>
      </c>
      <c r="O66" s="617">
        <v>1433989.9</v>
      </c>
    </row>
    <row r="67" spans="2:15" ht="10.8" hidden="1" thickTop="1">
      <c r="B67" s="613" t="s">
        <v>304</v>
      </c>
      <c r="C67" s="617">
        <v>333578.7</v>
      </c>
      <c r="D67" s="617">
        <v>26846</v>
      </c>
      <c r="E67" s="617">
        <v>25889.3</v>
      </c>
      <c r="F67" s="1707">
        <v>308559.5</v>
      </c>
      <c r="G67" s="1728">
        <v>966.1</v>
      </c>
      <c r="H67" s="1746">
        <v>140823.4</v>
      </c>
      <c r="I67" s="1728">
        <v>283992.90000000002</v>
      </c>
      <c r="J67" s="1728">
        <v>72152.800000000003</v>
      </c>
      <c r="K67" s="1728">
        <v>113101.5</v>
      </c>
      <c r="L67" s="1738">
        <v>41983</v>
      </c>
      <c r="M67" s="1718">
        <v>161051.29999999999</v>
      </c>
      <c r="N67" s="617">
        <v>1668.4</v>
      </c>
      <c r="O67" s="617">
        <v>1510612.9</v>
      </c>
    </row>
    <row r="68" spans="2:15" ht="10.8" hidden="1" thickTop="1">
      <c r="B68" s="613" t="s">
        <v>305</v>
      </c>
      <c r="C68" s="617">
        <v>332796.09999999998</v>
      </c>
      <c r="D68" s="617">
        <v>44134.7</v>
      </c>
      <c r="E68" s="617">
        <v>24796.9</v>
      </c>
      <c r="F68" s="1707">
        <v>315240.5</v>
      </c>
      <c r="G68" s="1728">
        <v>96774.1</v>
      </c>
      <c r="H68" s="1748">
        <v>447.7</v>
      </c>
      <c r="I68" s="1728">
        <v>306216</v>
      </c>
      <c r="J68" s="1728">
        <v>77595.899999999994</v>
      </c>
      <c r="K68" s="1728">
        <v>129450.6</v>
      </c>
      <c r="L68" s="1738">
        <v>27445.1</v>
      </c>
      <c r="M68" s="1718">
        <v>173033.1</v>
      </c>
      <c r="N68" s="617">
        <v>1691.1</v>
      </c>
      <c r="O68" s="617">
        <v>1529799.8</v>
      </c>
    </row>
    <row r="69" spans="2:15" ht="10.8" hidden="1" thickTop="1">
      <c r="B69" s="613" t="s">
        <v>306</v>
      </c>
      <c r="C69" s="617">
        <v>329948.79999999999</v>
      </c>
      <c r="D69" s="617">
        <v>28973.8</v>
      </c>
      <c r="E69" s="617">
        <v>25205.5</v>
      </c>
      <c r="F69" s="1707">
        <v>343973.3</v>
      </c>
      <c r="G69" s="1728">
        <v>1106.3</v>
      </c>
      <c r="H69" s="1746">
        <v>95277.9</v>
      </c>
      <c r="I69" s="1728">
        <v>319798.5</v>
      </c>
      <c r="J69" s="1728">
        <v>79764.399999999994</v>
      </c>
      <c r="K69" s="1728">
        <v>123027.1</v>
      </c>
      <c r="L69" s="1738">
        <v>45935.1</v>
      </c>
      <c r="M69" s="1718">
        <v>195852.2</v>
      </c>
      <c r="N69" s="617">
        <v>1597.8</v>
      </c>
      <c r="O69" s="617">
        <v>1590460.9</v>
      </c>
    </row>
    <row r="70" spans="2:15" ht="10.8" hidden="1" thickTop="1">
      <c r="B70" s="613" t="s">
        <v>307</v>
      </c>
      <c r="C70" s="617">
        <v>338584.5</v>
      </c>
      <c r="D70" s="617">
        <v>31789.8</v>
      </c>
      <c r="E70" s="617">
        <v>31700</v>
      </c>
      <c r="F70" s="1707">
        <v>367819.7</v>
      </c>
      <c r="G70" s="1728">
        <v>88231</v>
      </c>
      <c r="H70" s="1746">
        <v>3022.7</v>
      </c>
      <c r="I70" s="1728">
        <v>295604.5</v>
      </c>
      <c r="J70" s="1728">
        <v>88673.3</v>
      </c>
      <c r="K70" s="1728">
        <v>136534.5</v>
      </c>
      <c r="L70" s="1738">
        <v>44887</v>
      </c>
      <c r="M70" s="1718">
        <v>215665.9</v>
      </c>
      <c r="N70" s="617">
        <v>1592.5</v>
      </c>
      <c r="O70" s="617">
        <v>1644846.2</v>
      </c>
    </row>
    <row r="71" spans="2:15" ht="10.8" hidden="1" thickTop="1">
      <c r="B71" s="613" t="s">
        <v>308</v>
      </c>
      <c r="C71" s="617">
        <v>340028</v>
      </c>
      <c r="D71" s="617">
        <v>33626</v>
      </c>
      <c r="E71" s="617">
        <v>27319.9</v>
      </c>
      <c r="F71" s="1707">
        <v>361122.8</v>
      </c>
      <c r="G71" s="1728">
        <v>89338.4</v>
      </c>
      <c r="H71" s="1746">
        <v>2950.9</v>
      </c>
      <c r="I71" s="1728">
        <v>293019.3</v>
      </c>
      <c r="J71" s="1728">
        <v>92514.5</v>
      </c>
      <c r="K71" s="1728">
        <v>147837.29999999999</v>
      </c>
      <c r="L71" s="1738">
        <v>52656.7</v>
      </c>
      <c r="M71" s="1718">
        <v>204873.8</v>
      </c>
      <c r="N71" s="617">
        <v>5371.9</v>
      </c>
      <c r="O71" s="617">
        <v>1650659.5</v>
      </c>
    </row>
    <row r="72" spans="2:15" ht="10.8" hidden="1" thickTop="1">
      <c r="B72" s="613" t="s">
        <v>311</v>
      </c>
      <c r="C72" s="617">
        <v>366827.1</v>
      </c>
      <c r="D72" s="617">
        <v>36043.9</v>
      </c>
      <c r="E72" s="617">
        <v>24836.9</v>
      </c>
      <c r="F72" s="1707" t="s">
        <v>1209</v>
      </c>
      <c r="G72" s="1728">
        <v>3720.8</v>
      </c>
      <c r="H72" s="1746">
        <v>87963.3</v>
      </c>
      <c r="I72" s="1728">
        <v>310488.5</v>
      </c>
      <c r="J72" s="1728">
        <v>75310.399999999994</v>
      </c>
      <c r="K72" s="1728">
        <v>191534.5</v>
      </c>
      <c r="L72" s="1738">
        <v>55295.7</v>
      </c>
      <c r="M72" s="1718">
        <v>180205</v>
      </c>
      <c r="N72" s="617">
        <v>4726.2</v>
      </c>
      <c r="O72" s="893">
        <v>1660274.6</v>
      </c>
    </row>
    <row r="73" spans="2:15" ht="10.8" hidden="1" thickTop="1">
      <c r="B73" s="613"/>
      <c r="C73" s="617"/>
      <c r="D73" s="617"/>
      <c r="E73" s="617"/>
      <c r="F73" s="1707"/>
      <c r="G73" s="1728"/>
      <c r="H73" s="1746"/>
      <c r="I73" s="1728"/>
      <c r="J73" s="1728"/>
      <c r="K73" s="1728"/>
      <c r="L73" s="1738"/>
      <c r="M73" s="1718"/>
      <c r="N73" s="617"/>
      <c r="O73" s="617"/>
    </row>
    <row r="74" spans="2:15" ht="10.8" hidden="1" thickTop="1">
      <c r="B74" s="859">
        <v>2012</v>
      </c>
      <c r="C74" s="581"/>
      <c r="D74" s="581"/>
      <c r="E74" s="581"/>
      <c r="F74" s="1709"/>
      <c r="G74" s="1730"/>
      <c r="H74" s="1748"/>
      <c r="I74" s="1730"/>
      <c r="J74" s="1730"/>
      <c r="K74" s="1730"/>
      <c r="L74" s="1740"/>
      <c r="M74" s="1720"/>
      <c r="N74" s="581"/>
      <c r="O74" s="581"/>
    </row>
    <row r="75" spans="2:15" ht="10.8" hidden="1" thickTop="1">
      <c r="B75" s="613"/>
      <c r="C75" s="581"/>
      <c r="D75" s="581"/>
      <c r="E75" s="581"/>
      <c r="F75" s="1709"/>
      <c r="G75" s="1730"/>
      <c r="H75" s="1748"/>
      <c r="I75" s="1730"/>
      <c r="J75" s="1730"/>
      <c r="K75" s="1730"/>
      <c r="L75" s="1740"/>
      <c r="M75" s="1720"/>
      <c r="N75" s="581"/>
      <c r="O75" s="581"/>
    </row>
    <row r="76" spans="2:15" ht="10.8" hidden="1" thickTop="1">
      <c r="B76" s="613" t="s">
        <v>298</v>
      </c>
      <c r="C76" s="617">
        <v>363990.9</v>
      </c>
      <c r="D76" s="617">
        <v>39589.599999999999</v>
      </c>
      <c r="E76" s="617">
        <v>27332.799999999999</v>
      </c>
      <c r="F76" s="1707">
        <v>322510.09999999998</v>
      </c>
      <c r="G76" s="1728">
        <v>8749.9</v>
      </c>
      <c r="H76" s="1746">
        <v>74636.2</v>
      </c>
      <c r="I76" s="1728">
        <v>336196.7</v>
      </c>
      <c r="J76" s="1728">
        <v>77655.7</v>
      </c>
      <c r="K76" s="1728">
        <v>198437.3</v>
      </c>
      <c r="L76" s="1738">
        <v>52515.7</v>
      </c>
      <c r="M76" s="1718">
        <v>171956.3</v>
      </c>
      <c r="N76" s="617">
        <v>1013.2</v>
      </c>
      <c r="O76" s="893">
        <v>1674584.5</v>
      </c>
    </row>
    <row r="77" spans="2:15" ht="10.8" hidden="1" thickTop="1">
      <c r="B77" s="613" t="s">
        <v>299</v>
      </c>
      <c r="C77" s="617">
        <v>352190.2</v>
      </c>
      <c r="D77" s="617">
        <v>36718.69</v>
      </c>
      <c r="E77" s="617">
        <v>26551.03</v>
      </c>
      <c r="F77" s="1707">
        <v>284567.87</v>
      </c>
      <c r="G77" s="1728">
        <v>9291.08</v>
      </c>
      <c r="H77" s="1746">
        <v>85886.99</v>
      </c>
      <c r="I77" s="1728">
        <v>336261.49</v>
      </c>
      <c r="J77" s="1728">
        <v>88738.25</v>
      </c>
      <c r="K77" s="1728">
        <v>202845.2</v>
      </c>
      <c r="L77" s="1738">
        <v>53191.93</v>
      </c>
      <c r="M77" s="1718">
        <v>172424.01</v>
      </c>
      <c r="N77" s="617">
        <v>1567.65</v>
      </c>
      <c r="O77" s="893">
        <v>1650234.17</v>
      </c>
    </row>
    <row r="78" spans="2:15" ht="10.8" hidden="1" thickTop="1">
      <c r="B78" s="613" t="s">
        <v>300</v>
      </c>
      <c r="C78" s="617">
        <v>354440.8</v>
      </c>
      <c r="D78" s="617">
        <v>37811</v>
      </c>
      <c r="E78" s="617">
        <v>31484.9</v>
      </c>
      <c r="F78" s="1707">
        <v>328381.09999999998</v>
      </c>
      <c r="G78" s="1728">
        <v>8193.5</v>
      </c>
      <c r="H78" s="1746">
        <v>92178.6</v>
      </c>
      <c r="I78" s="1728">
        <v>324375.5</v>
      </c>
      <c r="J78" s="1728">
        <v>108000.1</v>
      </c>
      <c r="K78" s="1728">
        <v>205453.7</v>
      </c>
      <c r="L78" s="1738">
        <v>32088.9</v>
      </c>
      <c r="M78" s="1718">
        <v>174479.6</v>
      </c>
      <c r="N78" s="617">
        <v>1583.8</v>
      </c>
      <c r="O78" s="893">
        <v>1698471.4</v>
      </c>
    </row>
    <row r="79" spans="2:15" ht="10.8" hidden="1" thickTop="1">
      <c r="B79" s="613" t="s">
        <v>301</v>
      </c>
      <c r="C79" s="617">
        <v>341893.5</v>
      </c>
      <c r="D79" s="617">
        <v>30462</v>
      </c>
      <c r="E79" s="617">
        <v>33633.800000000003</v>
      </c>
      <c r="F79" s="1707">
        <v>358038</v>
      </c>
      <c r="G79" s="1728">
        <v>5558.5</v>
      </c>
      <c r="H79" s="1746">
        <v>78498.399999999994</v>
      </c>
      <c r="I79" s="1728">
        <v>334699.5</v>
      </c>
      <c r="J79" s="1728">
        <v>110765.7</v>
      </c>
      <c r="K79" s="1728">
        <v>220956.5</v>
      </c>
      <c r="L79" s="1738">
        <v>26181.8</v>
      </c>
      <c r="M79" s="1718">
        <v>179845.8</v>
      </c>
      <c r="N79" s="617">
        <v>1355.3</v>
      </c>
      <c r="O79" s="893">
        <v>1721888.8</v>
      </c>
    </row>
    <row r="80" spans="2:15" ht="10.8" hidden="1" thickTop="1">
      <c r="B80" s="613" t="s">
        <v>302</v>
      </c>
      <c r="C80" s="617">
        <v>375541</v>
      </c>
      <c r="D80" s="617">
        <v>30286.7</v>
      </c>
      <c r="E80" s="617">
        <v>31158.400000000001</v>
      </c>
      <c r="F80" s="1707">
        <v>350097.9</v>
      </c>
      <c r="G80" s="1728">
        <v>7623.4</v>
      </c>
      <c r="H80" s="1746">
        <v>97695.7</v>
      </c>
      <c r="I80" s="1728">
        <v>327187.7</v>
      </c>
      <c r="J80" s="1728">
        <v>113796.7</v>
      </c>
      <c r="K80" s="1728">
        <v>207041.1</v>
      </c>
      <c r="L80" s="1738">
        <v>28432.9</v>
      </c>
      <c r="M80" s="1718">
        <v>202146.6</v>
      </c>
      <c r="N80" s="617">
        <v>1738.3</v>
      </c>
      <c r="O80" s="893">
        <v>1772746.5</v>
      </c>
    </row>
    <row r="81" spans="2:15" ht="10.8" hidden="1" thickTop="1">
      <c r="B81" s="613" t="s">
        <v>303</v>
      </c>
      <c r="C81" s="617">
        <v>402314.1</v>
      </c>
      <c r="D81" s="617">
        <v>30399.7</v>
      </c>
      <c r="E81" s="617">
        <v>37466.6</v>
      </c>
      <c r="F81" s="1707">
        <v>356842.2</v>
      </c>
      <c r="G81" s="1728">
        <v>7580.8</v>
      </c>
      <c r="H81" s="1746">
        <v>28025.9</v>
      </c>
      <c r="I81" s="1728">
        <v>337059.2</v>
      </c>
      <c r="J81" s="1728">
        <v>130973.8</v>
      </c>
      <c r="K81" s="1728">
        <v>201898</v>
      </c>
      <c r="L81" s="1738">
        <v>40295.4</v>
      </c>
      <c r="M81" s="1718">
        <v>219606.7</v>
      </c>
      <c r="N81" s="617">
        <v>1649.8</v>
      </c>
      <c r="O81" s="893">
        <v>1794112.2</v>
      </c>
    </row>
    <row r="82" spans="2:15" ht="10.8" hidden="1" thickTop="1">
      <c r="B82" s="613" t="s">
        <v>304</v>
      </c>
      <c r="C82" s="617">
        <v>416536.2</v>
      </c>
      <c r="D82" s="617">
        <v>26795.9</v>
      </c>
      <c r="E82" s="617">
        <v>36424.199999999997</v>
      </c>
      <c r="F82" s="1707">
        <v>369410.8</v>
      </c>
      <c r="G82" s="1728">
        <v>8174</v>
      </c>
      <c r="H82" s="1746">
        <v>26119.1</v>
      </c>
      <c r="I82" s="1728">
        <v>348484.2</v>
      </c>
      <c r="J82" s="1728">
        <v>136934.20000000001</v>
      </c>
      <c r="K82" s="1728">
        <v>203314.6</v>
      </c>
      <c r="L82" s="1738">
        <v>36869.5</v>
      </c>
      <c r="M82" s="1718">
        <v>249542.8</v>
      </c>
      <c r="N82" s="617">
        <v>3382.6</v>
      </c>
      <c r="O82" s="893">
        <v>1861988</v>
      </c>
    </row>
    <row r="83" spans="2:15" ht="10.8" hidden="1" thickTop="1">
      <c r="B83" s="613" t="s">
        <v>305</v>
      </c>
      <c r="C83" s="617">
        <v>422545.8</v>
      </c>
      <c r="D83" s="617">
        <v>30950.3</v>
      </c>
      <c r="E83" s="617">
        <v>43395.1</v>
      </c>
      <c r="F83" s="1707">
        <v>390558.4</v>
      </c>
      <c r="G83" s="1728">
        <v>8333</v>
      </c>
      <c r="H83" s="1746">
        <v>29323.9</v>
      </c>
      <c r="I83" s="1728">
        <v>348252</v>
      </c>
      <c r="J83" s="1728">
        <v>146338.5</v>
      </c>
      <c r="K83" s="1728">
        <v>173945.4</v>
      </c>
      <c r="L83" s="1738">
        <v>55950.3</v>
      </c>
      <c r="M83" s="1718">
        <v>254919.8</v>
      </c>
      <c r="N83" s="617">
        <v>3523.5</v>
      </c>
      <c r="O83" s="893">
        <v>1907991.4</v>
      </c>
    </row>
    <row r="84" spans="2:15" ht="10.8" hidden="1" thickTop="1">
      <c r="B84" s="613" t="s">
        <v>306</v>
      </c>
      <c r="C84" s="617">
        <v>431501.7</v>
      </c>
      <c r="D84" s="617">
        <v>36637.9</v>
      </c>
      <c r="E84" s="617">
        <v>38487.800000000003</v>
      </c>
      <c r="F84" s="1707">
        <v>384840.8</v>
      </c>
      <c r="G84" s="1728">
        <v>6828.2</v>
      </c>
      <c r="H84" s="1746">
        <v>37420.1</v>
      </c>
      <c r="I84" s="1728">
        <v>396813.5</v>
      </c>
      <c r="J84" s="1728">
        <v>145657.9</v>
      </c>
      <c r="K84" s="1728">
        <v>219452.1</v>
      </c>
      <c r="L84" s="1738">
        <v>29378.2</v>
      </c>
      <c r="M84" s="1718">
        <v>254248.3</v>
      </c>
      <c r="N84" s="617">
        <v>5036.1000000000004</v>
      </c>
      <c r="O84" s="893">
        <v>1986302.5</v>
      </c>
    </row>
    <row r="85" spans="2:15" ht="11.4" hidden="1" thickTop="1" thickBot="1">
      <c r="B85" s="613" t="s">
        <v>307</v>
      </c>
      <c r="C85" s="864">
        <v>444653.7</v>
      </c>
      <c r="D85" s="864">
        <v>33583.199999999997</v>
      </c>
      <c r="E85" s="864">
        <v>34764.400000000001</v>
      </c>
      <c r="F85" s="1708">
        <v>411489.2</v>
      </c>
      <c r="G85" s="1729">
        <v>9551.4</v>
      </c>
      <c r="H85" s="1747">
        <v>29439.4</v>
      </c>
      <c r="I85" s="1729">
        <v>401206.1</v>
      </c>
      <c r="J85" s="1729">
        <v>144223.4</v>
      </c>
      <c r="K85" s="1729">
        <v>230809.2</v>
      </c>
      <c r="L85" s="1739">
        <v>35103.599999999999</v>
      </c>
      <c r="M85" s="1719">
        <v>271795.8</v>
      </c>
      <c r="N85" s="864">
        <v>6715.9</v>
      </c>
      <c r="O85" s="893">
        <v>2053335.2</v>
      </c>
    </row>
    <row r="86" spans="2:15" ht="10.8" hidden="1" thickTop="1">
      <c r="B86" s="613" t="s">
        <v>308</v>
      </c>
      <c r="C86" s="617">
        <v>444527.3</v>
      </c>
      <c r="D86" s="617">
        <v>33548</v>
      </c>
      <c r="E86" s="617">
        <v>37207.300000000003</v>
      </c>
      <c r="F86" s="1707">
        <v>428008.3</v>
      </c>
      <c r="G86" s="1728">
        <v>10704.6</v>
      </c>
      <c r="H86" s="1746">
        <v>32236.2</v>
      </c>
      <c r="I86" s="1728">
        <v>417838.2</v>
      </c>
      <c r="J86" s="1728">
        <v>142715</v>
      </c>
      <c r="K86" s="1728">
        <v>228088.4</v>
      </c>
      <c r="L86" s="1738">
        <v>36568</v>
      </c>
      <c r="M86" s="1718">
        <v>267282</v>
      </c>
      <c r="N86" s="617">
        <v>8055.2</v>
      </c>
      <c r="O86" s="893">
        <v>2087778.7</v>
      </c>
    </row>
    <row r="87" spans="2:15" ht="10.8" hidden="1" thickTop="1">
      <c r="B87" s="613" t="s">
        <v>311</v>
      </c>
      <c r="C87" s="617">
        <v>444341</v>
      </c>
      <c r="D87" s="617">
        <v>32622.799999999999</v>
      </c>
      <c r="E87" s="617">
        <v>37353.199999999997</v>
      </c>
      <c r="F87" s="1707">
        <v>428782.2</v>
      </c>
      <c r="G87" s="1728">
        <v>8513.2000000000007</v>
      </c>
      <c r="H87" s="1746">
        <v>31513.9</v>
      </c>
      <c r="I87" s="1728">
        <v>414044.9</v>
      </c>
      <c r="J87" s="1728">
        <v>148927.9</v>
      </c>
      <c r="K87" s="1728">
        <v>233864.4</v>
      </c>
      <c r="L87" s="1738">
        <v>33116.1</v>
      </c>
      <c r="M87" s="1718">
        <v>288628.5</v>
      </c>
      <c r="N87" s="617">
        <v>9370.9</v>
      </c>
      <c r="O87" s="893">
        <v>2111078.9</v>
      </c>
    </row>
    <row r="88" spans="2:15" ht="10.8" hidden="1" thickTop="1">
      <c r="B88" s="613"/>
      <c r="C88" s="617"/>
      <c r="D88" s="617"/>
      <c r="E88" s="617"/>
      <c r="F88" s="1707"/>
      <c r="G88" s="1728"/>
      <c r="H88" s="1746"/>
      <c r="I88" s="1728"/>
      <c r="J88" s="1728"/>
      <c r="K88" s="1728"/>
      <c r="L88" s="1738"/>
      <c r="M88" s="1718"/>
      <c r="N88" s="617"/>
      <c r="O88" s="617"/>
    </row>
    <row r="89" spans="2:15" ht="10.8" hidden="1" thickTop="1">
      <c r="B89" s="859">
        <v>2013</v>
      </c>
      <c r="C89" s="617"/>
      <c r="D89" s="617"/>
      <c r="E89" s="617"/>
      <c r="F89" s="1707"/>
      <c r="G89" s="1728"/>
      <c r="H89" s="1746"/>
      <c r="I89" s="1728"/>
      <c r="J89" s="1728"/>
      <c r="K89" s="1728"/>
      <c r="L89" s="1738"/>
      <c r="M89" s="1718"/>
      <c r="N89" s="617"/>
      <c r="O89" s="866"/>
    </row>
    <row r="90" spans="2:15" ht="10.8" hidden="1" thickTop="1">
      <c r="B90" s="745" t="s">
        <v>345</v>
      </c>
      <c r="C90" s="894">
        <v>450170</v>
      </c>
      <c r="D90" s="894">
        <v>31073.4</v>
      </c>
      <c r="E90" s="894">
        <v>38762.300000000003</v>
      </c>
      <c r="F90" s="1710">
        <v>426050.9</v>
      </c>
      <c r="G90" s="1731">
        <v>11967.9</v>
      </c>
      <c r="H90" s="924">
        <v>31547.4</v>
      </c>
      <c r="I90" s="1731">
        <v>417961.3</v>
      </c>
      <c r="J90" s="1731">
        <v>144645.1</v>
      </c>
      <c r="K90" s="1731">
        <v>237323.7</v>
      </c>
      <c r="L90" s="1741">
        <v>33906.5</v>
      </c>
      <c r="M90" s="1721">
        <v>300841.09999999998</v>
      </c>
      <c r="N90" s="895">
        <v>9373.1</v>
      </c>
      <c r="O90" s="894">
        <v>2133622.7000000002</v>
      </c>
    </row>
    <row r="91" spans="2:15" ht="10.8" hidden="1" thickTop="1">
      <c r="B91" s="607" t="s">
        <v>1278</v>
      </c>
      <c r="C91" s="868">
        <v>494536.6</v>
      </c>
      <c r="D91" s="868">
        <v>33786.9</v>
      </c>
      <c r="E91" s="868">
        <v>28372</v>
      </c>
      <c r="F91" s="1711">
        <v>439556.7</v>
      </c>
      <c r="G91" s="1731">
        <v>14811.4</v>
      </c>
      <c r="H91" s="924">
        <v>33948.5</v>
      </c>
      <c r="I91" s="1731">
        <v>409692.7</v>
      </c>
      <c r="J91" s="1731">
        <v>128242.7</v>
      </c>
      <c r="K91" s="1731">
        <v>303269.90000000002</v>
      </c>
      <c r="L91" s="1741">
        <v>38235.9</v>
      </c>
      <c r="M91" s="1722">
        <v>298171.5</v>
      </c>
      <c r="N91" s="868">
        <v>3685.5</v>
      </c>
      <c r="O91" s="894">
        <v>2226310.2000000002</v>
      </c>
    </row>
    <row r="92" spans="2:15" ht="10.8" hidden="1" thickTop="1">
      <c r="B92" s="607" t="s">
        <v>335</v>
      </c>
      <c r="C92" s="894">
        <v>467873.97</v>
      </c>
      <c r="D92" s="894">
        <v>41532.699999999997</v>
      </c>
      <c r="E92" s="894">
        <v>68987.199999999997</v>
      </c>
      <c r="F92" s="1710">
        <v>433337.1</v>
      </c>
      <c r="G92" s="1731">
        <v>16118.8</v>
      </c>
      <c r="H92" s="924">
        <v>34704.699999999997</v>
      </c>
      <c r="I92" s="1731">
        <v>471204.9</v>
      </c>
      <c r="J92" s="1731">
        <v>159925.70000000001</v>
      </c>
      <c r="K92" s="1731">
        <v>307134.7</v>
      </c>
      <c r="L92" s="1741">
        <v>44413.57</v>
      </c>
      <c r="M92" s="1721">
        <v>370123.5</v>
      </c>
      <c r="N92" s="895">
        <v>4491.7</v>
      </c>
      <c r="O92" s="894">
        <v>2419848.6</v>
      </c>
    </row>
    <row r="93" spans="2:15" ht="10.8" hidden="1" thickTop="1">
      <c r="B93" s="607" t="s">
        <v>336</v>
      </c>
      <c r="C93" s="894">
        <v>455178.9</v>
      </c>
      <c r="D93" s="894">
        <v>43628.2</v>
      </c>
      <c r="E93" s="894">
        <v>23433.4</v>
      </c>
      <c r="F93" s="1710">
        <v>428381.7</v>
      </c>
      <c r="G93" s="1731">
        <v>14997.8</v>
      </c>
      <c r="H93" s="924">
        <v>35589.1</v>
      </c>
      <c r="I93" s="1731">
        <v>444798.7</v>
      </c>
      <c r="J93" s="1731">
        <v>135046.20000000001</v>
      </c>
      <c r="K93" s="1731">
        <v>288857.59999999998</v>
      </c>
      <c r="L93" s="1741">
        <v>45643.6</v>
      </c>
      <c r="M93" s="1721">
        <v>377037</v>
      </c>
      <c r="N93" s="895">
        <v>7693.7</v>
      </c>
      <c r="O93" s="894">
        <v>2300585.7999999998</v>
      </c>
    </row>
    <row r="94" spans="2:15" ht="10.8" hidden="1" thickTop="1">
      <c r="B94" s="607" t="s">
        <v>337</v>
      </c>
      <c r="C94" s="894">
        <v>484635</v>
      </c>
      <c r="D94" s="894">
        <v>38637.199999999997</v>
      </c>
      <c r="E94" s="894">
        <v>27795.200000000001</v>
      </c>
      <c r="F94" s="1710">
        <v>455737.9</v>
      </c>
      <c r="G94" s="1731">
        <v>14699.1</v>
      </c>
      <c r="H94" s="924">
        <v>35106.1</v>
      </c>
      <c r="I94" s="1731">
        <v>465890.2</v>
      </c>
      <c r="J94" s="1731">
        <v>115457.8</v>
      </c>
      <c r="K94" s="1731">
        <v>301547.90000000002</v>
      </c>
      <c r="L94" s="1741">
        <v>52075.199999999997</v>
      </c>
      <c r="M94" s="1721">
        <v>382172.8</v>
      </c>
      <c r="N94" s="895">
        <v>5034</v>
      </c>
      <c r="O94" s="894">
        <v>2378788.7000000002</v>
      </c>
    </row>
    <row r="95" spans="2:15" ht="10.8" hidden="1" thickTop="1">
      <c r="B95" s="607" t="s">
        <v>338</v>
      </c>
      <c r="C95" s="894">
        <v>489730.1</v>
      </c>
      <c r="D95" s="894">
        <v>37474.300000000003</v>
      </c>
      <c r="E95" s="894">
        <v>38198.699999999997</v>
      </c>
      <c r="F95" s="1710">
        <v>425521.3</v>
      </c>
      <c r="G95" s="1731">
        <v>7310.7</v>
      </c>
      <c r="H95" s="924">
        <v>53815</v>
      </c>
      <c r="I95" s="1731">
        <v>454368.5</v>
      </c>
      <c r="J95" s="1731">
        <v>110349.9</v>
      </c>
      <c r="K95" s="1731">
        <v>295432.3</v>
      </c>
      <c r="L95" s="1741">
        <v>51453.599999999999</v>
      </c>
      <c r="M95" s="1721">
        <v>385769.7</v>
      </c>
      <c r="N95" s="895">
        <v>11033.4</v>
      </c>
      <c r="O95" s="894">
        <v>2360457.5</v>
      </c>
    </row>
    <row r="96" spans="2:15" ht="10.8" hidden="1" thickTop="1">
      <c r="B96" s="607" t="s">
        <v>339</v>
      </c>
      <c r="C96" s="894">
        <v>483103.7</v>
      </c>
      <c r="D96" s="894">
        <v>40342.5</v>
      </c>
      <c r="E96" s="894">
        <v>33494.300000000003</v>
      </c>
      <c r="F96" s="1710">
        <v>464921.7</v>
      </c>
      <c r="G96" s="1731">
        <v>6869.2</v>
      </c>
      <c r="H96" s="924">
        <v>38522.6</v>
      </c>
      <c r="I96" s="1731">
        <v>541025.9</v>
      </c>
      <c r="J96" s="1731">
        <v>116557.1</v>
      </c>
      <c r="K96" s="1731">
        <v>307117.5</v>
      </c>
      <c r="L96" s="1741">
        <v>48218</v>
      </c>
      <c r="M96" s="1721">
        <v>426582.7</v>
      </c>
      <c r="N96" s="895">
        <v>4455.3</v>
      </c>
      <c r="O96" s="894">
        <v>2511210.5</v>
      </c>
    </row>
    <row r="97" spans="2:26" ht="10.8" hidden="1" thickTop="1">
      <c r="B97" s="607" t="s">
        <v>340</v>
      </c>
      <c r="C97" s="894">
        <v>521743</v>
      </c>
      <c r="D97" s="894">
        <v>38889.1</v>
      </c>
      <c r="E97" s="894">
        <v>43894.5</v>
      </c>
      <c r="F97" s="1710">
        <v>425531.4</v>
      </c>
      <c r="G97" s="1731">
        <v>7260.6</v>
      </c>
      <c r="H97" s="924" t="s">
        <v>1297</v>
      </c>
      <c r="I97" s="1731">
        <v>451871.2</v>
      </c>
      <c r="J97" s="1731">
        <v>110041.8</v>
      </c>
      <c r="K97" s="1731">
        <v>346006</v>
      </c>
      <c r="L97" s="1741">
        <v>40216</v>
      </c>
      <c r="M97" s="1721">
        <v>374587.1</v>
      </c>
      <c r="N97" s="895">
        <v>9914.6</v>
      </c>
      <c r="O97" s="894">
        <v>2409042.5</v>
      </c>
    </row>
    <row r="98" spans="2:26" ht="10.8" hidden="1" thickTop="1">
      <c r="B98" s="607" t="s">
        <v>341</v>
      </c>
      <c r="C98" s="894">
        <v>496289.3</v>
      </c>
      <c r="D98" s="894">
        <v>39446.9</v>
      </c>
      <c r="E98" s="894">
        <v>38856.6</v>
      </c>
      <c r="F98" s="1710">
        <v>447247.2</v>
      </c>
      <c r="G98" s="1731">
        <v>13953.5</v>
      </c>
      <c r="H98" s="924">
        <v>43006.7</v>
      </c>
      <c r="I98" s="1731">
        <v>437211.9</v>
      </c>
      <c r="J98" s="1731">
        <v>118873.7</v>
      </c>
      <c r="K98" s="1731">
        <v>330709.59999999998</v>
      </c>
      <c r="L98" s="1741">
        <v>40046.6</v>
      </c>
      <c r="M98" s="1721">
        <v>373596.8</v>
      </c>
      <c r="N98" s="895">
        <v>9790.6</v>
      </c>
      <c r="O98" s="894">
        <v>2389029.4</v>
      </c>
    </row>
    <row r="99" spans="2:26" ht="10.8" hidden="1" thickTop="1">
      <c r="B99" s="607" t="s">
        <v>342</v>
      </c>
      <c r="C99" s="894">
        <v>491610.6</v>
      </c>
      <c r="D99" s="894">
        <v>38871.5</v>
      </c>
      <c r="E99" s="894">
        <v>39766</v>
      </c>
      <c r="F99" s="1710">
        <v>471966.2</v>
      </c>
      <c r="G99" s="1731">
        <v>8023.3</v>
      </c>
      <c r="H99" s="924">
        <v>40835.300000000003</v>
      </c>
      <c r="I99" s="1731">
        <v>420445.3</v>
      </c>
      <c r="J99" s="1731">
        <v>110778.3</v>
      </c>
      <c r="K99" s="1731">
        <v>417411.6</v>
      </c>
      <c r="L99" s="1741">
        <v>36334.1</v>
      </c>
      <c r="M99" s="1721">
        <v>376463.1</v>
      </c>
      <c r="N99" s="895">
        <v>9861.9</v>
      </c>
      <c r="O99" s="894">
        <v>2462367.2999999998</v>
      </c>
    </row>
    <row r="100" spans="2:26" ht="10.8" hidden="1" thickTop="1">
      <c r="B100" s="607" t="s">
        <v>343</v>
      </c>
      <c r="C100" s="894">
        <v>487289.4</v>
      </c>
      <c r="D100" s="894">
        <v>40321.699999999997</v>
      </c>
      <c r="E100" s="894">
        <v>42332</v>
      </c>
      <c r="F100" s="1710">
        <v>488637.3</v>
      </c>
      <c r="G100" s="1731">
        <v>3116.5</v>
      </c>
      <c r="H100" s="924">
        <v>36852</v>
      </c>
      <c r="I100" s="1731">
        <v>417162.5</v>
      </c>
      <c r="J100" s="1731">
        <v>117050.8</v>
      </c>
      <c r="K100" s="1731">
        <v>389727.1</v>
      </c>
      <c r="L100" s="1741">
        <v>39126.400000000001</v>
      </c>
      <c r="M100" s="1721">
        <v>369190.3</v>
      </c>
      <c r="N100" s="895">
        <v>17960.5</v>
      </c>
      <c r="O100" s="894">
        <v>2448766.4</v>
      </c>
    </row>
    <row r="101" spans="2:26" ht="10.8" hidden="1" thickTop="1">
      <c r="B101" s="607" t="s">
        <v>344</v>
      </c>
      <c r="C101" s="894">
        <v>533165.19999999995</v>
      </c>
      <c r="D101" s="894">
        <v>42285.1</v>
      </c>
      <c r="E101" s="894">
        <v>17617.900000000001</v>
      </c>
      <c r="F101" s="1710">
        <v>435613.1</v>
      </c>
      <c r="G101" s="1731">
        <v>5047</v>
      </c>
      <c r="H101" s="924">
        <v>62165.8</v>
      </c>
      <c r="I101" s="1731">
        <v>389181.2</v>
      </c>
      <c r="J101" s="1731">
        <v>115404.6</v>
      </c>
      <c r="K101" s="1731">
        <v>379809.3</v>
      </c>
      <c r="L101" s="1741">
        <v>37409.1</v>
      </c>
      <c r="M101" s="1721">
        <v>369838.8</v>
      </c>
      <c r="N101" s="895">
        <v>18252.900000000001</v>
      </c>
      <c r="O101" s="894">
        <v>2405790</v>
      </c>
    </row>
    <row r="102" spans="2:26" ht="10.8" hidden="1" thickTop="1">
      <c r="B102" s="632"/>
      <c r="C102" s="617"/>
      <c r="D102" s="617"/>
      <c r="E102" s="617"/>
      <c r="F102" s="1707"/>
      <c r="G102" s="1728"/>
      <c r="H102" s="1746"/>
      <c r="I102" s="1728"/>
      <c r="J102" s="1728"/>
      <c r="K102" s="1728"/>
      <c r="L102" s="1738"/>
      <c r="M102" s="1718"/>
      <c r="N102" s="617"/>
      <c r="O102" s="617"/>
    </row>
    <row r="103" spans="2:26" ht="10.8" hidden="1" thickTop="1">
      <c r="B103" s="896">
        <v>2014</v>
      </c>
      <c r="C103" s="894"/>
      <c r="D103" s="894"/>
      <c r="E103" s="894"/>
      <c r="F103" s="1710"/>
      <c r="G103" s="1731"/>
      <c r="H103" s="924"/>
      <c r="I103" s="1731"/>
      <c r="J103" s="1731"/>
      <c r="K103" s="1731"/>
      <c r="L103" s="1741"/>
      <c r="M103" s="1721"/>
      <c r="N103" s="894"/>
      <c r="O103" s="894"/>
    </row>
    <row r="104" spans="2:26" ht="10.8" hidden="1" thickTop="1">
      <c r="B104" s="745" t="s">
        <v>345</v>
      </c>
      <c r="C104" s="894">
        <v>489585.3</v>
      </c>
      <c r="D104" s="894">
        <v>43743.8</v>
      </c>
      <c r="E104" s="894">
        <v>18574.7</v>
      </c>
      <c r="F104" s="1710">
        <v>464097.6</v>
      </c>
      <c r="G104" s="1731">
        <v>5467.4</v>
      </c>
      <c r="H104" s="924">
        <v>48086.1</v>
      </c>
      <c r="I104" s="1731">
        <v>362554</v>
      </c>
      <c r="J104" s="1731">
        <v>116635.5</v>
      </c>
      <c r="K104" s="1731">
        <v>412901.1</v>
      </c>
      <c r="L104" s="1741">
        <v>37722.199999999997</v>
      </c>
      <c r="M104" s="1721">
        <v>367126.2</v>
      </c>
      <c r="N104" s="894">
        <v>16773.099999999999</v>
      </c>
      <c r="O104" s="894">
        <v>2383267.1</v>
      </c>
    </row>
    <row r="105" spans="2:26" ht="10.8" hidden="1" thickTop="1">
      <c r="B105" s="607" t="s">
        <v>1278</v>
      </c>
      <c r="C105" s="894">
        <v>519154.6</v>
      </c>
      <c r="D105" s="894">
        <v>38918.1</v>
      </c>
      <c r="E105" s="894">
        <v>24765.4</v>
      </c>
      <c r="F105" s="1710">
        <v>460528.2</v>
      </c>
      <c r="G105" s="1731">
        <v>10397.299999999999</v>
      </c>
      <c r="H105" s="924">
        <v>47488.6</v>
      </c>
      <c r="I105" s="1731">
        <v>385038.1</v>
      </c>
      <c r="J105" s="1731">
        <v>116670.5</v>
      </c>
      <c r="K105" s="1731">
        <v>401619.6</v>
      </c>
      <c r="L105" s="1741">
        <v>32978.1</v>
      </c>
      <c r="M105" s="1721">
        <v>396800.8</v>
      </c>
      <c r="N105" s="894">
        <v>8542.7000000000007</v>
      </c>
      <c r="O105" s="894">
        <v>2442902.1</v>
      </c>
    </row>
    <row r="106" spans="2:26" ht="10.8" hidden="1" thickTop="1">
      <c r="B106" s="607" t="s">
        <v>335</v>
      </c>
      <c r="C106" s="894">
        <v>503868.1</v>
      </c>
      <c r="D106" s="894">
        <v>42707.9</v>
      </c>
      <c r="E106" s="894">
        <v>35785.1</v>
      </c>
      <c r="F106" s="1710">
        <v>494663.8</v>
      </c>
      <c r="G106" s="1731">
        <v>5257.4</v>
      </c>
      <c r="H106" s="924">
        <v>52722</v>
      </c>
      <c r="I106" s="1731">
        <v>374809.1</v>
      </c>
      <c r="J106" s="1731">
        <v>116653</v>
      </c>
      <c r="K106" s="1731">
        <v>396000.6</v>
      </c>
      <c r="L106" s="1741">
        <v>38089.300000000003</v>
      </c>
      <c r="M106" s="1721">
        <v>406503.1</v>
      </c>
      <c r="N106" s="894">
        <v>15833.1</v>
      </c>
      <c r="O106" s="894">
        <v>2482892.7000000002</v>
      </c>
      <c r="P106" s="897"/>
      <c r="Q106" s="901"/>
      <c r="R106" s="730"/>
      <c r="S106" s="723"/>
      <c r="T106" s="723"/>
      <c r="U106" s="723"/>
      <c r="V106" s="723"/>
      <c r="W106" s="723"/>
      <c r="X106" s="723"/>
      <c r="Y106" s="724"/>
      <c r="Z106" s="723"/>
    </row>
    <row r="107" spans="2:26" ht="10.8" hidden="1" thickTop="1">
      <c r="B107" s="607" t="s">
        <v>336</v>
      </c>
      <c r="C107" s="867">
        <v>540156.19999999995</v>
      </c>
      <c r="D107" s="867">
        <v>40707.1</v>
      </c>
      <c r="E107" s="867">
        <v>18138.900000000001</v>
      </c>
      <c r="F107" s="1710">
        <v>502514.1</v>
      </c>
      <c r="G107" s="1731">
        <v>9898.6</v>
      </c>
      <c r="H107" s="924">
        <v>18817.900000000001</v>
      </c>
      <c r="I107" s="1731">
        <v>407595</v>
      </c>
      <c r="J107" s="1731">
        <v>175048.3</v>
      </c>
      <c r="K107" s="1731">
        <v>447549.2</v>
      </c>
      <c r="L107" s="1741">
        <v>49619.1</v>
      </c>
      <c r="M107" s="1721">
        <v>511048.2</v>
      </c>
      <c r="N107" s="867">
        <v>15136.7</v>
      </c>
      <c r="O107" s="867">
        <v>2736229.2</v>
      </c>
    </row>
    <row r="108" spans="2:26" ht="10.8" hidden="1" thickTop="1">
      <c r="B108" s="607" t="s">
        <v>337</v>
      </c>
      <c r="C108" s="867">
        <v>546733.9</v>
      </c>
      <c r="D108" s="867">
        <v>41594.199999999997</v>
      </c>
      <c r="E108" s="867">
        <v>21547.9</v>
      </c>
      <c r="F108" s="1710">
        <v>488389.7</v>
      </c>
      <c r="G108" s="1731">
        <v>10073.799999999999</v>
      </c>
      <c r="H108" s="924">
        <v>23049.1</v>
      </c>
      <c r="I108" s="1731">
        <v>396846</v>
      </c>
      <c r="J108" s="1731">
        <v>184730.9</v>
      </c>
      <c r="K108" s="1731" t="s">
        <v>1310</v>
      </c>
      <c r="L108" s="1741">
        <v>51891.8</v>
      </c>
      <c r="M108" s="1721">
        <v>512864.5</v>
      </c>
      <c r="N108" s="867">
        <v>17718.8</v>
      </c>
      <c r="O108" s="867">
        <v>2747814.6</v>
      </c>
    </row>
    <row r="109" spans="2:26" ht="10.8" hidden="1" thickTop="1">
      <c r="B109" s="607" t="s">
        <v>338</v>
      </c>
      <c r="C109" s="867">
        <v>536188.9</v>
      </c>
      <c r="D109" s="867">
        <v>46085.8</v>
      </c>
      <c r="E109" s="867">
        <v>28201</v>
      </c>
      <c r="F109" s="1710">
        <v>500266.1</v>
      </c>
      <c r="G109" s="1731">
        <v>10656.3</v>
      </c>
      <c r="H109" s="924">
        <v>25616.2</v>
      </c>
      <c r="I109" s="1731">
        <v>417002.7</v>
      </c>
      <c r="J109" s="1731">
        <v>197441.1</v>
      </c>
      <c r="K109" s="1731">
        <v>432692.4</v>
      </c>
      <c r="L109" s="1741">
        <v>46751.6</v>
      </c>
      <c r="M109" s="1721">
        <v>499191.5</v>
      </c>
      <c r="N109" s="867">
        <v>17173.900000000001</v>
      </c>
      <c r="O109" s="867">
        <v>2757267.4</v>
      </c>
    </row>
    <row r="110" spans="2:26" ht="10.8" hidden="1" thickTop="1">
      <c r="B110" s="607" t="s">
        <v>339</v>
      </c>
      <c r="C110" s="867">
        <v>575645.30000000005</v>
      </c>
      <c r="D110" s="867">
        <v>43055</v>
      </c>
      <c r="E110" s="867">
        <v>28090.799999999999</v>
      </c>
      <c r="F110" s="1710">
        <v>480483.6</v>
      </c>
      <c r="G110" s="1731">
        <v>6359.2</v>
      </c>
      <c r="H110" s="924">
        <v>27284.9</v>
      </c>
      <c r="I110" s="1731">
        <v>428611.4</v>
      </c>
      <c r="J110" s="1731">
        <v>206052.3</v>
      </c>
      <c r="K110" s="1731">
        <v>479384.6</v>
      </c>
      <c r="L110" s="1741">
        <v>49260.4</v>
      </c>
      <c r="M110" s="1721">
        <v>507930</v>
      </c>
      <c r="N110" s="867">
        <v>46148.1</v>
      </c>
      <c r="O110" s="867">
        <v>2878305.8</v>
      </c>
    </row>
    <row r="111" spans="2:26" ht="10.8" hidden="1" thickTop="1">
      <c r="B111" s="607" t="s">
        <v>340</v>
      </c>
      <c r="C111" s="867">
        <v>548866.69999999995</v>
      </c>
      <c r="D111" s="867">
        <v>56886.1</v>
      </c>
      <c r="E111" s="867">
        <v>38891.300000000003</v>
      </c>
      <c r="F111" s="1710">
        <v>498696.8</v>
      </c>
      <c r="G111" s="1731">
        <v>54387.199999999997</v>
      </c>
      <c r="H111" s="924">
        <v>110618.5</v>
      </c>
      <c r="I111" s="1731">
        <v>422942.5</v>
      </c>
      <c r="J111" s="1731">
        <v>221099.2</v>
      </c>
      <c r="K111" s="1731">
        <v>430156.3</v>
      </c>
      <c r="L111" s="1741">
        <v>48167</v>
      </c>
      <c r="M111" s="1721">
        <v>474060.2</v>
      </c>
      <c r="N111" s="867">
        <v>37230.9</v>
      </c>
      <c r="O111" s="867">
        <v>2942002.7</v>
      </c>
    </row>
    <row r="112" spans="2:26" ht="10.8" hidden="1" thickTop="1">
      <c r="B112" s="607" t="s">
        <v>341</v>
      </c>
      <c r="C112" s="867">
        <v>539818.75</v>
      </c>
      <c r="D112" s="867">
        <v>51349.05</v>
      </c>
      <c r="E112" s="867">
        <v>29191.78</v>
      </c>
      <c r="F112" s="1710">
        <v>493610.73</v>
      </c>
      <c r="G112" s="1731">
        <v>51998.96</v>
      </c>
      <c r="H112" s="924">
        <v>109974.98</v>
      </c>
      <c r="I112" s="1731">
        <v>428697.3</v>
      </c>
      <c r="J112" s="1731">
        <v>201791.64</v>
      </c>
      <c r="K112" s="1731">
        <v>451117.23</v>
      </c>
      <c r="L112" s="1741">
        <v>45099.97</v>
      </c>
      <c r="M112" s="1721">
        <v>539108.11</v>
      </c>
      <c r="N112" s="867">
        <v>36708.589999999997</v>
      </c>
      <c r="O112" s="867">
        <f>+SUM(C112:N112)</f>
        <v>2978467.09</v>
      </c>
    </row>
    <row r="113" spans="2:17" ht="10.8" hidden="1" thickTop="1">
      <c r="B113" s="607" t="s">
        <v>342</v>
      </c>
      <c r="C113" s="867">
        <v>530544.66121499997</v>
      </c>
      <c r="D113" s="867">
        <v>62891.783029999999</v>
      </c>
      <c r="E113" s="867">
        <v>55922.49543000001</v>
      </c>
      <c r="F113" s="1710">
        <v>507936.44028599991</v>
      </c>
      <c r="G113" s="1731">
        <v>50701.103630000005</v>
      </c>
      <c r="H113" s="924">
        <v>101818.47853000001</v>
      </c>
      <c r="I113" s="1731">
        <v>436519.07627200003</v>
      </c>
      <c r="J113" s="1731">
        <v>196490.99407999995</v>
      </c>
      <c r="K113" s="1731">
        <v>413443.49621499999</v>
      </c>
      <c r="L113" s="1741">
        <v>39088.306198999991</v>
      </c>
      <c r="M113" s="1721">
        <v>520436.95084999991</v>
      </c>
      <c r="N113" s="867">
        <v>5799.4104600000001</v>
      </c>
      <c r="O113" s="867">
        <f>+SUM(C113:N113)</f>
        <v>2921593.1961969994</v>
      </c>
    </row>
    <row r="114" spans="2:17" ht="10.8" hidden="1" thickTop="1">
      <c r="B114" s="607" t="s">
        <v>343</v>
      </c>
      <c r="C114" s="867">
        <v>574859.5</v>
      </c>
      <c r="D114" s="867">
        <v>58780.5</v>
      </c>
      <c r="E114" s="867">
        <v>46419.5</v>
      </c>
      <c r="F114" s="1710">
        <v>460989.3</v>
      </c>
      <c r="G114" s="1731">
        <v>50008.6</v>
      </c>
      <c r="H114" s="924">
        <v>120510.39999999999</v>
      </c>
      <c r="I114" s="1731">
        <v>453924.5</v>
      </c>
      <c r="J114" s="1731">
        <v>208418.3</v>
      </c>
      <c r="K114" s="1731">
        <v>413410.7</v>
      </c>
      <c r="L114" s="1741">
        <v>45289.599999999999</v>
      </c>
      <c r="M114" s="1721">
        <v>540638.4</v>
      </c>
      <c r="N114" s="867">
        <v>5976.9</v>
      </c>
      <c r="O114" s="867">
        <f>+SUM(C114:N114)</f>
        <v>2979226.2</v>
      </c>
    </row>
    <row r="115" spans="2:17" ht="10.8" hidden="1" thickTop="1">
      <c r="B115" s="607" t="s">
        <v>344</v>
      </c>
      <c r="C115" s="867">
        <v>565840.1</v>
      </c>
      <c r="D115" s="867">
        <v>46298.5</v>
      </c>
      <c r="E115" s="867">
        <v>42604.800000000003</v>
      </c>
      <c r="F115" s="1710">
        <v>437975.3</v>
      </c>
      <c r="G115" s="1731">
        <v>47805.8</v>
      </c>
      <c r="H115" s="924">
        <v>88485.5</v>
      </c>
      <c r="I115" s="1731">
        <v>478895.5</v>
      </c>
      <c r="J115" s="1731">
        <v>220501.3</v>
      </c>
      <c r="K115" s="1731">
        <v>481497.5</v>
      </c>
      <c r="L115" s="1741">
        <v>43449.8</v>
      </c>
      <c r="M115" s="1721">
        <v>543038.5</v>
      </c>
      <c r="N115" s="867">
        <v>5957.7</v>
      </c>
      <c r="O115" s="867">
        <v>3002529.6</v>
      </c>
    </row>
    <row r="116" spans="2:17" ht="13.5" hidden="1" customHeight="1">
      <c r="B116" s="607"/>
      <c r="C116" s="867"/>
      <c r="D116" s="867"/>
      <c r="E116" s="867"/>
      <c r="F116" s="1710"/>
      <c r="G116" s="1731"/>
      <c r="H116" s="924"/>
      <c r="I116" s="1731"/>
      <c r="J116" s="1731"/>
      <c r="K116" s="1731"/>
      <c r="L116" s="1741"/>
      <c r="M116" s="1721"/>
      <c r="N116" s="867"/>
      <c r="O116" s="867"/>
    </row>
    <row r="117" spans="2:17" ht="13.8" hidden="1" thickTop="1">
      <c r="B117" s="951">
        <v>2015</v>
      </c>
      <c r="C117" s="952"/>
      <c r="D117" s="952"/>
      <c r="E117" s="952"/>
      <c r="F117" s="1712"/>
      <c r="G117" s="1732"/>
      <c r="H117" s="1750"/>
      <c r="I117" s="1732"/>
      <c r="J117" s="1732"/>
      <c r="K117" s="1732"/>
      <c r="L117" s="1742"/>
      <c r="M117" s="1723"/>
      <c r="N117" s="952"/>
      <c r="O117" s="867"/>
    </row>
    <row r="118" spans="2:17" ht="13.5" hidden="1" customHeight="1">
      <c r="B118" s="953" t="s">
        <v>345</v>
      </c>
      <c r="C118" s="952">
        <v>541656.5</v>
      </c>
      <c r="D118" s="952">
        <v>46681.599999999999</v>
      </c>
      <c r="E118" s="952">
        <v>39906.800000000003</v>
      </c>
      <c r="F118" s="1712">
        <v>445656.6</v>
      </c>
      <c r="G118" s="1732">
        <v>21454.5</v>
      </c>
      <c r="H118" s="1750">
        <v>131350.1</v>
      </c>
      <c r="I118" s="1732">
        <v>466896.6</v>
      </c>
      <c r="J118" s="1732">
        <v>207686.6</v>
      </c>
      <c r="K118" s="1732">
        <v>452817.5</v>
      </c>
      <c r="L118" s="1742">
        <v>47945.7</v>
      </c>
      <c r="M118" s="1723">
        <v>557066.9</v>
      </c>
      <c r="N118" s="952">
        <v>1401.2</v>
      </c>
      <c r="O118" s="867">
        <v>2960820.4</v>
      </c>
    </row>
    <row r="119" spans="2:17" ht="13.5" hidden="1" customHeight="1">
      <c r="B119" s="953" t="s">
        <v>334</v>
      </c>
      <c r="C119" s="952">
        <v>538721.97400000005</v>
      </c>
      <c r="D119" s="952">
        <v>42062.785000000003</v>
      </c>
      <c r="E119" s="952">
        <v>47395.093000000001</v>
      </c>
      <c r="F119" s="1712">
        <v>446647.772</v>
      </c>
      <c r="G119" s="1732">
        <v>21790.041000000001</v>
      </c>
      <c r="H119" s="1750">
        <v>117681.552</v>
      </c>
      <c r="I119" s="1732">
        <v>461237.60100000002</v>
      </c>
      <c r="J119" s="1732">
        <v>214420.378</v>
      </c>
      <c r="K119" s="1732">
        <v>463884.63299999997</v>
      </c>
      <c r="L119" s="1742">
        <v>48357.036</v>
      </c>
      <c r="M119" s="1723">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2">
        <v>448278.74424032884</v>
      </c>
      <c r="G120" s="1732">
        <v>76302.303252354061</v>
      </c>
      <c r="H120" s="1750">
        <v>110180.33954130944</v>
      </c>
      <c r="I120" s="1732">
        <v>473978.10470472439</v>
      </c>
      <c r="J120" s="1732">
        <v>203327.85640264343</v>
      </c>
      <c r="K120" s="1732">
        <v>466104.73954001314</v>
      </c>
      <c r="L120" s="1742">
        <v>48937.971365439233</v>
      </c>
      <c r="M120" s="1723">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2">
        <v>451852.94235000003</v>
      </c>
      <c r="G121" s="1732">
        <v>65696.102429999999</v>
      </c>
      <c r="H121" s="1750">
        <v>72653.711859999996</v>
      </c>
      <c r="I121" s="1732">
        <v>457797.14572999999</v>
      </c>
      <c r="J121" s="1732">
        <v>202418.23415999999</v>
      </c>
      <c r="K121" s="1732">
        <v>518353.56073999999</v>
      </c>
      <c r="L121" s="1742">
        <v>47653.808539999998</v>
      </c>
      <c r="M121" s="1723">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2">
        <v>456652.07808000001</v>
      </c>
      <c r="G122" s="1732">
        <v>64792.34244</v>
      </c>
      <c r="H122" s="1750">
        <v>75682.160099999994</v>
      </c>
      <c r="I122" s="1732">
        <v>460700.34529999999</v>
      </c>
      <c r="J122" s="1732">
        <v>192377.23457999999</v>
      </c>
      <c r="K122" s="1732">
        <v>545363.40642999997</v>
      </c>
      <c r="L122" s="1742">
        <v>50061.856379999997</v>
      </c>
      <c r="M122" s="1723">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2">
        <v>463750.65015</v>
      </c>
      <c r="G123" s="1732">
        <v>20117.853179999998</v>
      </c>
      <c r="H123" s="1750">
        <v>91678.383020000008</v>
      </c>
      <c r="I123" s="1732">
        <v>407948.96961999999</v>
      </c>
      <c r="J123" s="1732">
        <v>181512.65121000001</v>
      </c>
      <c r="K123" s="1732">
        <v>512108.38313999999</v>
      </c>
      <c r="L123" s="1742">
        <v>40839.715889999992</v>
      </c>
      <c r="M123" s="1723">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2">
        <v>474568.68005000002</v>
      </c>
      <c r="G124" s="1732">
        <v>21025.910179999999</v>
      </c>
      <c r="H124" s="1750">
        <v>92335.550109999996</v>
      </c>
      <c r="I124" s="1732">
        <v>418612.02838999999</v>
      </c>
      <c r="J124" s="1732">
        <v>186238.83445000002</v>
      </c>
      <c r="K124" s="1732">
        <v>416928.87507999997</v>
      </c>
      <c r="L124" s="1742">
        <v>41201.590729999996</v>
      </c>
      <c r="M124" s="1723">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2">
        <v>460451.35158000002</v>
      </c>
      <c r="G125" s="1732">
        <v>22509.193179999998</v>
      </c>
      <c r="H125" s="1750">
        <v>105466.94398000001</v>
      </c>
      <c r="I125" s="1732">
        <v>411831.58727999998</v>
      </c>
      <c r="J125" s="1732">
        <v>176732.66442000002</v>
      </c>
      <c r="K125" s="1732">
        <v>440470.41926</v>
      </c>
      <c r="L125" s="1742">
        <v>41154.466009999996</v>
      </c>
      <c r="M125" s="1723">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2">
        <v>443604.09937000007</v>
      </c>
      <c r="G126" s="1732">
        <v>22711.873179999999</v>
      </c>
      <c r="H126" s="1750">
        <v>102014.98034000001</v>
      </c>
      <c r="I126" s="1732">
        <v>421227.97336</v>
      </c>
      <c r="J126" s="1732">
        <v>174144.20763000002</v>
      </c>
      <c r="K126" s="1732">
        <v>467804.49501000001</v>
      </c>
      <c r="L126" s="1742">
        <v>43051.036949999994</v>
      </c>
      <c r="M126" s="1723">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2">
        <v>466727.60313</v>
      </c>
      <c r="G127" s="1732">
        <v>21566.011180000001</v>
      </c>
      <c r="H127" s="1750">
        <v>104959.34356000001</v>
      </c>
      <c r="I127" s="1732">
        <v>447136.59071999998</v>
      </c>
      <c r="J127" s="1732">
        <v>141401.60445000001</v>
      </c>
      <c r="K127" s="1732">
        <v>484254.75345999998</v>
      </c>
      <c r="L127" s="1742">
        <v>40156.61666</v>
      </c>
      <c r="M127" s="1723">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2">
        <v>440864.16996849002</v>
      </c>
      <c r="G128" s="1732">
        <v>12868.914488701714</v>
      </c>
      <c r="H128" s="1750">
        <v>104288.08051410523</v>
      </c>
      <c r="I128" s="1732">
        <v>428393.14477142168</v>
      </c>
      <c r="J128" s="1732">
        <v>152136.92264850764</v>
      </c>
      <c r="K128" s="1732">
        <v>444207.75032272632</v>
      </c>
      <c r="L128" s="1742">
        <v>40760.518325870537</v>
      </c>
      <c r="M128" s="1723">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2">
        <v>366799.18023429799</v>
      </c>
      <c r="G129" s="1732">
        <v>13354.598293802201</v>
      </c>
      <c r="H129" s="1750">
        <v>87897.476006565397</v>
      </c>
      <c r="I129" s="1732">
        <v>450208.49412079901</v>
      </c>
      <c r="J129" s="1732">
        <v>163452.877181324</v>
      </c>
      <c r="K129" s="1732">
        <v>475424.45868318499</v>
      </c>
      <c r="L129" s="1742">
        <v>40154.294660748703</v>
      </c>
      <c r="M129" s="1723">
        <v>518998.25283694401</v>
      </c>
      <c r="N129" s="952">
        <v>527.49935249794498</v>
      </c>
      <c r="O129" s="867">
        <f t="shared" si="0"/>
        <v>2783093.0202669641</v>
      </c>
    </row>
    <row r="130" spans="2:17" ht="18" hidden="1" customHeight="1">
      <c r="B130" s="953"/>
      <c r="C130" s="952"/>
      <c r="D130" s="952"/>
      <c r="E130" s="952"/>
      <c r="F130" s="1712"/>
      <c r="G130" s="1732"/>
      <c r="H130" s="1750"/>
      <c r="I130" s="1732"/>
      <c r="J130" s="1732"/>
      <c r="K130" s="1732"/>
      <c r="L130" s="1742"/>
      <c r="M130" s="1723"/>
      <c r="N130" s="952"/>
      <c r="O130" s="952"/>
    </row>
    <row r="131" spans="2:17" ht="12.75" hidden="1" customHeight="1">
      <c r="B131" s="930">
        <v>2016</v>
      </c>
      <c r="C131" s="952"/>
      <c r="D131" s="952"/>
      <c r="E131" s="952"/>
      <c r="F131" s="1712"/>
      <c r="G131" s="1732"/>
      <c r="H131" s="1750"/>
      <c r="I131" s="1732"/>
      <c r="J131" s="1732"/>
      <c r="K131" s="1732"/>
      <c r="L131" s="1742"/>
      <c r="M131" s="1723"/>
      <c r="N131" s="952"/>
      <c r="O131" s="867"/>
    </row>
    <row r="132" spans="2:17" ht="13.5" hidden="1" customHeight="1">
      <c r="B132" s="1162" t="s">
        <v>345</v>
      </c>
      <c r="C132" s="1159">
        <v>577684.3761313248</v>
      </c>
      <c r="D132" s="1159">
        <v>35033.634409999999</v>
      </c>
      <c r="E132" s="1159">
        <v>35535.939891852751</v>
      </c>
      <c r="F132" s="1713">
        <v>379618.18375131028</v>
      </c>
      <c r="G132" s="1733">
        <v>13329.157005185734</v>
      </c>
      <c r="H132" s="1198">
        <v>68325.795789646087</v>
      </c>
      <c r="I132" s="1733">
        <v>476676.99916535011</v>
      </c>
      <c r="J132" s="1733">
        <v>158150.49367627787</v>
      </c>
      <c r="K132" s="1733">
        <v>410992.5953438303</v>
      </c>
      <c r="L132" s="1743">
        <v>40295.606872492506</v>
      </c>
      <c r="M132" s="1724">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3">
        <v>374835.12011000002</v>
      </c>
      <c r="G133" s="1733">
        <v>13285.87118</v>
      </c>
      <c r="H133" s="1198">
        <v>63301.788690000001</v>
      </c>
      <c r="I133" s="1733">
        <v>473970.28807000001</v>
      </c>
      <c r="J133" s="1733">
        <v>155889.37384000001</v>
      </c>
      <c r="K133" s="1733">
        <v>415520.55783000001</v>
      </c>
      <c r="L133" s="1743">
        <v>40862.49555</v>
      </c>
      <c r="M133" s="1724">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3">
        <v>371809.63652</v>
      </c>
      <c r="G134" s="1733">
        <v>13397.894179999999</v>
      </c>
      <c r="H134" s="1198">
        <v>63061.358209999999</v>
      </c>
      <c r="I134" s="1733">
        <v>444769.08032000007</v>
      </c>
      <c r="J134" s="1733">
        <v>156209.21027000001</v>
      </c>
      <c r="K134" s="1733">
        <v>402900.48317999998</v>
      </c>
      <c r="L134" s="1743">
        <v>44606.678</v>
      </c>
      <c r="M134" s="1724">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3">
        <v>379571.96559000004</v>
      </c>
      <c r="G135" s="1733">
        <v>13428.107050000001</v>
      </c>
      <c r="H135" s="1198">
        <v>69469.708639999997</v>
      </c>
      <c r="I135" s="1733">
        <v>437795.36063000007</v>
      </c>
      <c r="J135" s="1733">
        <v>142682.07503000001</v>
      </c>
      <c r="K135" s="1733">
        <v>421335.55911999999</v>
      </c>
      <c r="L135" s="1743">
        <v>43921.374609999992</v>
      </c>
      <c r="M135" s="1724">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3">
        <v>358042.51500999997</v>
      </c>
      <c r="G136" s="1733">
        <v>13280.842050000001</v>
      </c>
      <c r="H136" s="1198">
        <v>65381.238259999998</v>
      </c>
      <c r="I136" s="1733">
        <v>439295.47350000002</v>
      </c>
      <c r="J136" s="1733">
        <v>145180.00293000002</v>
      </c>
      <c r="K136" s="1733">
        <v>401304.06614000001</v>
      </c>
      <c r="L136" s="1743">
        <v>41908.492130000006</v>
      </c>
      <c r="M136" s="1724">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3">
        <v>361138.11921000003</v>
      </c>
      <c r="G137" s="1733">
        <v>12764.477050000001</v>
      </c>
      <c r="H137" s="1198">
        <v>68850.32465000001</v>
      </c>
      <c r="I137" s="1733">
        <v>433145.27992999996</v>
      </c>
      <c r="J137" s="1733">
        <v>143595.57198000001</v>
      </c>
      <c r="K137" s="1733">
        <v>476484.52530999994</v>
      </c>
      <c r="L137" s="1743">
        <v>42179.59865</v>
      </c>
      <c r="M137" s="1724">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3">
        <v>287960.53413000004</v>
      </c>
      <c r="G138" s="1733">
        <v>11403.028050000001</v>
      </c>
      <c r="H138" s="1198">
        <v>64344.74164</v>
      </c>
      <c r="I138" s="1733">
        <v>423354.38434000005</v>
      </c>
      <c r="J138" s="1733">
        <v>141639.58378000002</v>
      </c>
      <c r="K138" s="1733">
        <v>489050.58799000003</v>
      </c>
      <c r="L138" s="1743">
        <v>40059.881970000002</v>
      </c>
      <c r="M138" s="1724">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3">
        <v>295107.96183000004</v>
      </c>
      <c r="G139" s="1733">
        <v>11957.40418</v>
      </c>
      <c r="H139" s="1198">
        <v>69959.847399999999</v>
      </c>
      <c r="I139" s="1733">
        <v>423824.70783999999</v>
      </c>
      <c r="J139" s="1733">
        <v>139556.66958000002</v>
      </c>
      <c r="K139" s="1733">
        <v>458763.31650000002</v>
      </c>
      <c r="L139" s="1743">
        <v>44237.337509999998</v>
      </c>
      <c r="M139" s="1724">
        <v>636726.75025000004</v>
      </c>
      <c r="N139" s="1159">
        <v>10497.050999999999</v>
      </c>
      <c r="O139" s="1159">
        <v>2658391.54422</v>
      </c>
      <c r="Q139" s="916"/>
    </row>
    <row r="140" spans="2:17" ht="13.5" hidden="1" customHeight="1">
      <c r="B140" s="1160" t="s">
        <v>341</v>
      </c>
      <c r="C140" s="1161">
        <v>487504.2</v>
      </c>
      <c r="D140" s="1159">
        <v>42900.696519999998</v>
      </c>
      <c r="E140" s="1161">
        <v>20644.2</v>
      </c>
      <c r="F140" s="1713">
        <v>338165.8</v>
      </c>
      <c r="G140" s="1733">
        <v>11960.4</v>
      </c>
      <c r="H140" s="1198">
        <v>154582.0232</v>
      </c>
      <c r="I140" s="1733">
        <v>409891.03</v>
      </c>
      <c r="J140" s="1733">
        <v>142259.6</v>
      </c>
      <c r="K140" s="1733">
        <v>400059.8</v>
      </c>
      <c r="L140" s="1743">
        <v>40609.699999999997</v>
      </c>
      <c r="M140" s="1724">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3">
        <v>333709.51535</v>
      </c>
      <c r="G141" s="1733">
        <v>11968.597179999999</v>
      </c>
      <c r="H141" s="1198">
        <v>70984.282059999998</v>
      </c>
      <c r="I141" s="1733">
        <v>418465.26685999997</v>
      </c>
      <c r="J141" s="1733">
        <v>152571.55562999999</v>
      </c>
      <c r="K141" s="1733">
        <v>456867.40477999998</v>
      </c>
      <c r="L141" s="1743">
        <v>45511.398910000004</v>
      </c>
      <c r="M141" s="1724">
        <v>637546.11503999995</v>
      </c>
      <c r="N141" s="1161">
        <v>11122.177</v>
      </c>
      <c r="O141" s="1161">
        <v>2720213.0208999994</v>
      </c>
      <c r="Q141" s="916"/>
    </row>
    <row r="142" spans="2:17" ht="13.5" hidden="1" customHeight="1">
      <c r="B142" s="1160" t="s">
        <v>343</v>
      </c>
      <c r="C142" s="1161">
        <v>526709.80000000005</v>
      </c>
      <c r="D142" s="1159">
        <v>42580.2</v>
      </c>
      <c r="E142" s="1159">
        <v>22481.4</v>
      </c>
      <c r="F142" s="1713">
        <v>338556.1</v>
      </c>
      <c r="G142" s="1733">
        <v>11358.7</v>
      </c>
      <c r="H142" s="1198">
        <v>72491.899999999994</v>
      </c>
      <c r="I142" s="1733">
        <v>413849.2</v>
      </c>
      <c r="J142" s="1733">
        <v>152092.29999999999</v>
      </c>
      <c r="K142" s="1733">
        <v>464279.4</v>
      </c>
      <c r="L142" s="1743">
        <v>42762.1</v>
      </c>
      <c r="M142" s="1724">
        <v>641080.5</v>
      </c>
      <c r="N142" s="1159">
        <v>10545.5</v>
      </c>
      <c r="O142" s="1159">
        <v>2738787</v>
      </c>
      <c r="Q142" s="916"/>
    </row>
    <row r="143" spans="2:17" ht="15.75" hidden="1" customHeight="1">
      <c r="B143" s="1158" t="s">
        <v>344</v>
      </c>
      <c r="C143" s="1159">
        <v>436452.3</v>
      </c>
      <c r="D143" s="1159">
        <v>41297.5</v>
      </c>
      <c r="E143" s="1159">
        <v>19541.400000000001</v>
      </c>
      <c r="F143" s="1713">
        <v>311503.09999999998</v>
      </c>
      <c r="G143" s="1733">
        <v>11668.9</v>
      </c>
      <c r="H143" s="1198">
        <v>327575.96676725923</v>
      </c>
      <c r="I143" s="1733">
        <v>377945.5</v>
      </c>
      <c r="J143" s="1733">
        <v>134516</v>
      </c>
      <c r="K143" s="1733">
        <v>415801.59999999998</v>
      </c>
      <c r="L143" s="1743">
        <v>36867.199999999997</v>
      </c>
      <c r="M143" s="1724">
        <v>613022.6</v>
      </c>
      <c r="N143" s="1159">
        <v>10287.700000000001</v>
      </c>
      <c r="O143" s="1159">
        <v>2736479.6</v>
      </c>
      <c r="Q143" s="916"/>
    </row>
    <row r="144" spans="2:17" ht="13.5" customHeight="1" thickTop="1">
      <c r="B144" s="1018"/>
      <c r="C144" s="952"/>
      <c r="D144" s="952"/>
      <c r="E144" s="952"/>
      <c r="F144" s="1712"/>
      <c r="G144" s="1732"/>
      <c r="H144" s="1750"/>
      <c r="I144" s="1732"/>
      <c r="J144" s="1732"/>
      <c r="K144" s="1732"/>
      <c r="L144" s="1742"/>
      <c r="M144" s="1723"/>
      <c r="N144" s="952"/>
      <c r="O144" s="952"/>
      <c r="Q144" s="916"/>
    </row>
    <row r="145" spans="2:18" ht="13.5" customHeight="1">
      <c r="B145" s="930">
        <v>2017</v>
      </c>
      <c r="C145" s="952"/>
      <c r="D145" s="952"/>
      <c r="E145" s="952"/>
      <c r="F145" s="1712"/>
      <c r="G145" s="1732"/>
      <c r="H145" s="1750"/>
      <c r="I145" s="1732"/>
      <c r="J145" s="1732"/>
      <c r="K145" s="1732"/>
      <c r="L145" s="1742"/>
      <c r="M145" s="1723"/>
      <c r="N145" s="952"/>
      <c r="O145" s="952"/>
      <c r="Q145" s="916"/>
      <c r="R145" s="530">
        <v>1000000</v>
      </c>
    </row>
    <row r="146" spans="2:18" ht="13.5" hidden="1" customHeight="1">
      <c r="B146" s="1158" t="s">
        <v>345</v>
      </c>
      <c r="C146" s="1159">
        <v>448344.69129898638</v>
      </c>
      <c r="D146" s="1159">
        <v>41732.817209746907</v>
      </c>
      <c r="E146" s="1159">
        <v>22069.342129563138</v>
      </c>
      <c r="F146" s="1713">
        <v>264734.22784650838</v>
      </c>
      <c r="G146" s="1733">
        <v>12019.334933587603</v>
      </c>
      <c r="H146" s="1198">
        <v>270117.20045183407</v>
      </c>
      <c r="I146" s="1733">
        <v>350757.13128586317</v>
      </c>
      <c r="J146" s="1733">
        <v>144447.32195607288</v>
      </c>
      <c r="K146" s="1733">
        <v>394945.00020818261</v>
      </c>
      <c r="L146" s="1743">
        <v>40974.963209417139</v>
      </c>
      <c r="M146" s="1724">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3">
        <v>269358.31718000001</v>
      </c>
      <c r="G147" s="1733">
        <v>12146.785180000001</v>
      </c>
      <c r="H147" s="1198">
        <v>272314.83276999998</v>
      </c>
      <c r="I147" s="1733">
        <v>361416.83984999999</v>
      </c>
      <c r="J147" s="1733">
        <v>143990.36227000001</v>
      </c>
      <c r="K147" s="1733">
        <v>373445.05574999994</v>
      </c>
      <c r="L147" s="1743">
        <v>40250.681809999995</v>
      </c>
      <c r="M147" s="1724">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3">
        <v>275500.14506000001</v>
      </c>
      <c r="G148" s="1733">
        <v>12241.775180000001</v>
      </c>
      <c r="H148" s="1198">
        <v>290985.25154999993</v>
      </c>
      <c r="I148" s="1733">
        <v>349722.51429999998</v>
      </c>
      <c r="J148" s="1733">
        <v>159101.03737000001</v>
      </c>
      <c r="K148" s="1733">
        <v>359672.51640999998</v>
      </c>
      <c r="L148" s="1743">
        <v>37864.054630000006</v>
      </c>
      <c r="M148" s="1724">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3">
        <v>340025.3</v>
      </c>
      <c r="G149" s="1733">
        <v>12219.1</v>
      </c>
      <c r="H149" s="1198">
        <v>271824</v>
      </c>
      <c r="I149" s="1733">
        <v>360945.8</v>
      </c>
      <c r="J149" s="1733">
        <v>134101</v>
      </c>
      <c r="K149" s="1733">
        <v>350475.1</v>
      </c>
      <c r="L149" s="1743">
        <v>42208.4</v>
      </c>
      <c r="M149" s="1724">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3">
        <v>322695.44492000004</v>
      </c>
      <c r="G150" s="1733">
        <v>12252.609179999999</v>
      </c>
      <c r="H150" s="1198">
        <v>269976.33457000001</v>
      </c>
      <c r="I150" s="1733">
        <v>360929.89127999998</v>
      </c>
      <c r="J150" s="1733">
        <v>117479.92615000001</v>
      </c>
      <c r="K150" s="1733">
        <v>354102.72136000003</v>
      </c>
      <c r="L150" s="1743">
        <v>41337.505020000004</v>
      </c>
      <c r="M150" s="1724">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3">
        <v>311641.37383</v>
      </c>
      <c r="G151" s="1733">
        <v>14435.56018</v>
      </c>
      <c r="H151" s="1198">
        <v>266917.50887000002</v>
      </c>
      <c r="I151" s="1733">
        <v>343590.17304000002</v>
      </c>
      <c r="J151" s="1733">
        <v>126542.83456000002</v>
      </c>
      <c r="K151" s="1733">
        <v>417469.76240000001</v>
      </c>
      <c r="L151" s="1743">
        <v>37849.48401</v>
      </c>
      <c r="M151" s="1724">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3">
        <v>255319.03706294263</v>
      </c>
      <c r="G152" s="1733">
        <v>14541.04051585981</v>
      </c>
      <c r="H152" s="1198">
        <v>255591.1537658149</v>
      </c>
      <c r="I152" s="1733">
        <v>311364.35411469842</v>
      </c>
      <c r="J152" s="1733">
        <v>131420.5025827128</v>
      </c>
      <c r="K152" s="1733">
        <v>422799.79531096894</v>
      </c>
      <c r="L152" s="1743">
        <v>39630.676448242302</v>
      </c>
      <c r="M152" s="1724">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3">
        <v>262602.65463</v>
      </c>
      <c r="G153" s="1733">
        <v>17438.897089999999</v>
      </c>
      <c r="H153" s="1198">
        <v>256802.26422000001</v>
      </c>
      <c r="I153" s="1733">
        <v>313868.53775000002</v>
      </c>
      <c r="J153" s="1733">
        <v>138714.90734000001</v>
      </c>
      <c r="K153" s="1733">
        <v>420653.59417</v>
      </c>
      <c r="L153" s="1743">
        <v>41089.288860000001</v>
      </c>
      <c r="M153" s="1724">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3">
        <v>340506.37120804441</v>
      </c>
      <c r="G154" s="1733">
        <v>21660.117839999999</v>
      </c>
      <c r="H154" s="1198">
        <v>265082.33934053994</v>
      </c>
      <c r="I154" s="1733">
        <v>331929.56044874655</v>
      </c>
      <c r="J154" s="1733">
        <v>124822.81084450224</v>
      </c>
      <c r="K154" s="1733">
        <v>393491.34103733988</v>
      </c>
      <c r="L154" s="1743">
        <v>41116.954274736338</v>
      </c>
      <c r="M154" s="1724">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3">
        <v>329020.80449819099</v>
      </c>
      <c r="G155" s="1733">
        <v>21810.625470160601</v>
      </c>
      <c r="H155" s="1198">
        <v>262118.23717054</v>
      </c>
      <c r="I155" s="1733">
        <v>317587.017546847</v>
      </c>
      <c r="J155" s="1733">
        <v>126041.558366058</v>
      </c>
      <c r="K155" s="1733">
        <v>383374.31535188202</v>
      </c>
      <c r="L155" s="1743">
        <v>41351.434681445302</v>
      </c>
      <c r="M155" s="1724">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3">
        <v>323990.014348995</v>
      </c>
      <c r="G156" s="1733">
        <v>21811.003291485998</v>
      </c>
      <c r="H156" s="1198">
        <v>261421.05925054001</v>
      </c>
      <c r="I156" s="1733">
        <v>316225.50860697997</v>
      </c>
      <c r="J156" s="1733">
        <v>123307.23199390899</v>
      </c>
      <c r="K156" s="1733">
        <v>379542.70734984102</v>
      </c>
      <c r="L156" s="1743">
        <v>32215.253190544401</v>
      </c>
      <c r="M156" s="1724">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3">
        <v>334030.31992725091</v>
      </c>
      <c r="G157" s="1733">
        <v>21844.564739999998</v>
      </c>
      <c r="H157" s="1198">
        <v>269399.26811</v>
      </c>
      <c r="I157" s="1733">
        <v>307801.96198279236</v>
      </c>
      <c r="J157" s="1733">
        <v>126718.9919820948</v>
      </c>
      <c r="K157" s="1733">
        <v>375161.73033999995</v>
      </c>
      <c r="L157" s="1743">
        <v>31701.628600045075</v>
      </c>
      <c r="M157" s="1724">
        <v>621421.89894183911</v>
      </c>
      <c r="N157" s="1159">
        <v>13938.093510000001</v>
      </c>
      <c r="O157" s="1159">
        <f t="shared" si="1"/>
        <v>2655995.9752920126</v>
      </c>
      <c r="Q157" s="916"/>
    </row>
    <row r="158" spans="2:18" ht="13.5" customHeight="1">
      <c r="B158" s="1263"/>
      <c r="C158" s="1264"/>
      <c r="D158" s="1264"/>
      <c r="E158" s="1264"/>
      <c r="F158" s="1713"/>
      <c r="G158" s="1733"/>
      <c r="H158" s="1198"/>
      <c r="I158" s="1733"/>
      <c r="J158" s="1733"/>
      <c r="K158" s="1733"/>
      <c r="L158" s="1743"/>
      <c r="M158" s="1724"/>
      <c r="N158" s="1264"/>
      <c r="O158" s="1264"/>
      <c r="Q158" s="916"/>
    </row>
    <row r="159" spans="2:18" ht="13.5" customHeight="1">
      <c r="B159" s="930">
        <v>2018</v>
      </c>
      <c r="C159" s="1264"/>
      <c r="D159" s="1264"/>
      <c r="E159" s="1264"/>
      <c r="F159" s="1713"/>
      <c r="G159" s="1733"/>
      <c r="H159" s="1198"/>
      <c r="I159" s="1733"/>
      <c r="J159" s="1733"/>
      <c r="K159" s="1733"/>
      <c r="L159" s="1743"/>
      <c r="M159" s="1724"/>
      <c r="N159" s="1264"/>
      <c r="O159" s="1264"/>
      <c r="Q159" s="916"/>
    </row>
    <row r="160" spans="2:18" ht="13.5" customHeight="1">
      <c r="B160" s="930" t="s">
        <v>345</v>
      </c>
      <c r="C160" s="1264">
        <v>479109.64676880161</v>
      </c>
      <c r="D160" s="1264">
        <v>59336.798786619343</v>
      </c>
      <c r="E160" s="1264">
        <v>9442.4018342491108</v>
      </c>
      <c r="F160" s="1713">
        <v>289531.26020183339</v>
      </c>
      <c r="G160" s="1733">
        <v>20569.744815363094</v>
      </c>
      <c r="H160" s="1198">
        <v>258034.97019189221</v>
      </c>
      <c r="I160" s="1733">
        <v>271453.80955297028</v>
      </c>
      <c r="J160" s="1733">
        <v>106425.09261003375</v>
      </c>
      <c r="K160" s="1733">
        <v>390052.89160106052</v>
      </c>
      <c r="L160" s="1743">
        <v>32328.601481895585</v>
      </c>
      <c r="M160" s="1724">
        <v>617302.9504504432</v>
      </c>
      <c r="N160" s="1264">
        <v>14394.66285366872</v>
      </c>
      <c r="O160" s="1264">
        <f t="shared" ref="O160:O170" si="2">SUM(C160:N160)</f>
        <v>2547982.8311488312</v>
      </c>
      <c r="Q160" s="1316"/>
    </row>
    <row r="161" spans="2:17" ht="13.5" customHeight="1">
      <c r="B161" s="1263" t="s">
        <v>334</v>
      </c>
      <c r="C161" s="1264">
        <v>488203.1</v>
      </c>
      <c r="D161" s="1264" t="s">
        <v>1791</v>
      </c>
      <c r="E161" s="1159">
        <v>9271.6</v>
      </c>
      <c r="F161" s="1713">
        <v>315569.59999999998</v>
      </c>
      <c r="G161" s="1733">
        <v>20133.099999999999</v>
      </c>
      <c r="H161" s="1198">
        <v>258263.6</v>
      </c>
      <c r="I161" s="1733">
        <v>285045.09999999998</v>
      </c>
      <c r="J161" s="1733">
        <v>108649</v>
      </c>
      <c r="K161" s="1733">
        <v>393604.9</v>
      </c>
      <c r="L161" s="1743">
        <v>31636.6</v>
      </c>
      <c r="M161" s="1724">
        <v>618377.4</v>
      </c>
      <c r="N161" s="1159">
        <v>15010.6</v>
      </c>
      <c r="O161" s="1264">
        <f t="shared" si="2"/>
        <v>2543764.6</v>
      </c>
      <c r="Q161" s="1316"/>
    </row>
    <row r="162" spans="2:17" ht="13.5" customHeight="1">
      <c r="B162" s="930" t="s">
        <v>335</v>
      </c>
      <c r="C162" s="1159">
        <v>484764.71253505844</v>
      </c>
      <c r="D162" s="1159">
        <v>64826.467882718694</v>
      </c>
      <c r="E162" s="1159">
        <v>11050.472406936629</v>
      </c>
      <c r="F162" s="1713">
        <v>344731.33604487282</v>
      </c>
      <c r="G162" s="1733">
        <v>15203.348110000237</v>
      </c>
      <c r="H162" s="1198">
        <v>274150.2215842749</v>
      </c>
      <c r="I162" s="1733">
        <v>303649.15301741689</v>
      </c>
      <c r="J162" s="1733">
        <v>114431.85458860947</v>
      </c>
      <c r="K162" s="1733">
        <v>363449.4021463223</v>
      </c>
      <c r="L162" s="1743">
        <v>32793.419828233069</v>
      </c>
      <c r="M162" s="1724">
        <v>640496.88423895754</v>
      </c>
      <c r="N162" s="1159">
        <v>19893.137143178672</v>
      </c>
      <c r="O162" s="1264">
        <f t="shared" si="2"/>
        <v>2669440.4095265795</v>
      </c>
      <c r="Q162" s="1316"/>
    </row>
    <row r="163" spans="2:17" ht="13.5" customHeight="1">
      <c r="B163" s="930" t="s">
        <v>336</v>
      </c>
      <c r="C163" s="1264">
        <v>485789.99875141226</v>
      </c>
      <c r="D163" s="1264">
        <v>63948.199061319967</v>
      </c>
      <c r="E163" s="1264">
        <v>10904.160777513018</v>
      </c>
      <c r="F163" s="1713">
        <v>344532.06291769107</v>
      </c>
      <c r="G163" s="1733">
        <v>15015.245110000238</v>
      </c>
      <c r="H163" s="1198">
        <v>271071.76931933267</v>
      </c>
      <c r="I163" s="1733">
        <v>294270.79599970573</v>
      </c>
      <c r="J163" s="1733">
        <v>112692.09441666929</v>
      </c>
      <c r="K163" s="1733">
        <v>333633.77908316033</v>
      </c>
      <c r="L163" s="1743">
        <v>31103.4893977344</v>
      </c>
      <c r="M163" s="1724">
        <v>631920.517458588</v>
      </c>
      <c r="N163" s="1264">
        <v>22066.041463178673</v>
      </c>
      <c r="O163" s="1264">
        <f t="shared" si="2"/>
        <v>2616948.1537563056</v>
      </c>
      <c r="Q163" s="1316"/>
    </row>
    <row r="164" spans="2:17" ht="13.5" customHeight="1">
      <c r="B164" s="930" t="s">
        <v>337</v>
      </c>
      <c r="C164" s="1264">
        <v>501783.66887267801</v>
      </c>
      <c r="D164" s="1264">
        <v>63555.316259964398</v>
      </c>
      <c r="E164" s="1264">
        <v>10933.541650109</v>
      </c>
      <c r="F164" s="1713">
        <v>362939.62958876998</v>
      </c>
      <c r="G164" s="1733">
        <v>15079.816628902199</v>
      </c>
      <c r="H164" s="1198">
        <v>358553.35256793798</v>
      </c>
      <c r="I164" s="1733">
        <v>317666.654123377</v>
      </c>
      <c r="J164" s="1733">
        <v>117122.998341274</v>
      </c>
      <c r="K164" s="1733">
        <v>338846.29733466002</v>
      </c>
      <c r="L164" s="1743">
        <v>31523.133874202598</v>
      </c>
      <c r="M164" s="1724">
        <v>651443.97487169097</v>
      </c>
      <c r="N164" s="1264">
        <v>24226.372028179801</v>
      </c>
      <c r="O164" s="1264">
        <f t="shared" si="2"/>
        <v>2793674.756141746</v>
      </c>
      <c r="Q164" s="1316"/>
    </row>
    <row r="165" spans="2:17" ht="13.5" customHeight="1">
      <c r="B165" s="930" t="s">
        <v>338</v>
      </c>
      <c r="C165" s="1340">
        <v>475105.70905097795</v>
      </c>
      <c r="D165" s="1340">
        <v>66796.846335130831</v>
      </c>
      <c r="E165" s="1340">
        <v>13907.733845409542</v>
      </c>
      <c r="F165" s="1713">
        <v>385583.3162918294</v>
      </c>
      <c r="G165" s="1733">
        <v>15079.816628902205</v>
      </c>
      <c r="H165" s="1198">
        <v>344917.25486531912</v>
      </c>
      <c r="I165" s="1733">
        <v>323212.11723267147</v>
      </c>
      <c r="J165" s="1733">
        <v>117146.59263816239</v>
      </c>
      <c r="K165" s="1733">
        <v>335216.91463160404</v>
      </c>
      <c r="L165" s="1743">
        <v>34457.606847128489</v>
      </c>
      <c r="M165" s="1724">
        <v>655427.01858683303</v>
      </c>
      <c r="N165" s="1340">
        <v>34163.404307006778</v>
      </c>
      <c r="O165" s="1264">
        <f t="shared" si="2"/>
        <v>2801014.3312609755</v>
      </c>
      <c r="Q165" s="1316"/>
    </row>
    <row r="166" spans="2:17" ht="13.5" customHeight="1">
      <c r="B166" s="930" t="s">
        <v>339</v>
      </c>
      <c r="C166" s="1340">
        <v>463286.3032977996</v>
      </c>
      <c r="D166" s="1340">
        <v>70905.217858786622</v>
      </c>
      <c r="E166" s="1340">
        <v>18924.141567027684</v>
      </c>
      <c r="F166" s="1713">
        <v>383314.67687243415</v>
      </c>
      <c r="G166" s="1733">
        <v>14976.417390000239</v>
      </c>
      <c r="H166" s="1198">
        <v>140624.55281053996</v>
      </c>
      <c r="I166" s="1733">
        <v>274507.8216338327</v>
      </c>
      <c r="J166" s="1733">
        <v>113776.27249330125</v>
      </c>
      <c r="K166" s="1733">
        <v>309209.52342701465</v>
      </c>
      <c r="L166" s="1743">
        <v>37473.989126977765</v>
      </c>
      <c r="M166" s="1724">
        <v>652652.69392370398</v>
      </c>
      <c r="N166" s="1340">
        <v>34402.123689999986</v>
      </c>
      <c r="O166" s="1264">
        <f t="shared" si="2"/>
        <v>2514053.7340914183</v>
      </c>
      <c r="Q166" s="1316"/>
    </row>
    <row r="167" spans="2:17" ht="13.5" customHeight="1">
      <c r="B167" s="930" t="s">
        <v>340</v>
      </c>
      <c r="C167" s="1340">
        <v>470756.06071724871</v>
      </c>
      <c r="D167" s="1340">
        <v>79237.127206635269</v>
      </c>
      <c r="E167" s="1340">
        <v>15167.311020117761</v>
      </c>
      <c r="F167" s="1713">
        <v>331672.7640569841</v>
      </c>
      <c r="G167" s="1733">
        <v>15021.942535308222</v>
      </c>
      <c r="H167" s="1198">
        <v>144100.73248032579</v>
      </c>
      <c r="I167" s="1733">
        <v>271000.49914444797</v>
      </c>
      <c r="J167" s="1733">
        <v>111960.20527735031</v>
      </c>
      <c r="K167" s="1733">
        <v>306022.67570570385</v>
      </c>
      <c r="L167" s="1743">
        <v>37341.232589143881</v>
      </c>
      <c r="M167" s="1724">
        <v>666649.40481467464</v>
      </c>
      <c r="N167" s="1340">
        <v>34402.123689999986</v>
      </c>
      <c r="O167" s="1264">
        <f t="shared" si="2"/>
        <v>2483332.0792379403</v>
      </c>
      <c r="Q167" s="1316"/>
    </row>
    <row r="168" spans="2:17" ht="13.5" customHeight="1">
      <c r="B168" s="930" t="s">
        <v>341</v>
      </c>
      <c r="C168" s="1340">
        <v>451745.25729724864</v>
      </c>
      <c r="D168" s="1340">
        <v>79055.659176635265</v>
      </c>
      <c r="E168" s="1340">
        <v>15021.568370117759</v>
      </c>
      <c r="F168" s="1713">
        <v>341851.67671698408</v>
      </c>
      <c r="G168" s="1733">
        <v>15021.942535308222</v>
      </c>
      <c r="H168" s="1198">
        <v>144799.61155032582</v>
      </c>
      <c r="I168" s="1733">
        <v>263994.21947444795</v>
      </c>
      <c r="J168" s="1733">
        <v>112656.59854735032</v>
      </c>
      <c r="K168" s="1733">
        <v>320788.49925570388</v>
      </c>
      <c r="L168" s="1743">
        <v>36914.63614914388</v>
      </c>
      <c r="M168" s="1724">
        <v>666971.46365467471</v>
      </c>
      <c r="N168" s="1340">
        <v>64407.071799999983</v>
      </c>
      <c r="O168" s="1264">
        <f t="shared" si="2"/>
        <v>2513228.2045279401</v>
      </c>
      <c r="Q168" s="1316"/>
    </row>
    <row r="169" spans="2:17" ht="13.5" customHeight="1">
      <c r="B169" s="930" t="s">
        <v>342</v>
      </c>
      <c r="C169" s="1340">
        <v>453068.260908917</v>
      </c>
      <c r="D169" s="1340">
        <v>74931.801252911202</v>
      </c>
      <c r="E169" s="1340">
        <v>16036.472169627299</v>
      </c>
      <c r="F169" s="1713">
        <v>389851.74465833302</v>
      </c>
      <c r="G169" s="1733">
        <v>15156.782181292499</v>
      </c>
      <c r="H169" s="1198">
        <v>165252.708320326</v>
      </c>
      <c r="I169" s="1733">
        <v>268933.16287545697</v>
      </c>
      <c r="J169" s="1733">
        <v>111956.57010536399</v>
      </c>
      <c r="K169" s="1733">
        <v>313376.78744288499</v>
      </c>
      <c r="L169" s="1743">
        <v>36118.5543576829</v>
      </c>
      <c r="M169" s="1724">
        <v>680445.74049072596</v>
      </c>
      <c r="N169" s="1340">
        <v>12855.736699999999</v>
      </c>
      <c r="O169" s="1264">
        <f t="shared" si="2"/>
        <v>2537984.321463522</v>
      </c>
      <c r="P169" s="959">
        <f>1000</f>
        <v>1000</v>
      </c>
      <c r="Q169" s="1316"/>
    </row>
    <row r="170" spans="2:17" ht="13.5" customHeight="1">
      <c r="B170" s="930" t="s">
        <v>343</v>
      </c>
      <c r="C170" s="1340">
        <v>444130.81063999998</v>
      </c>
      <c r="D170" s="1340">
        <v>133137.60000000001</v>
      </c>
      <c r="E170" s="1340">
        <v>14884.07879</v>
      </c>
      <c r="F170" s="1713">
        <v>313732.95688999997</v>
      </c>
      <c r="G170" s="1733">
        <v>15156.792390000001</v>
      </c>
      <c r="H170" s="1198">
        <v>165419.77432</v>
      </c>
      <c r="I170" s="1733">
        <v>269459.87569999998</v>
      </c>
      <c r="J170" s="1733">
        <v>149908.14887</v>
      </c>
      <c r="K170" s="1733">
        <v>316738.77162999997</v>
      </c>
      <c r="L170" s="1743">
        <v>45693.189630000001</v>
      </c>
      <c r="M170" s="1724">
        <v>679403.71819000004</v>
      </c>
      <c r="N170" s="1340">
        <v>12265.357769999999</v>
      </c>
      <c r="O170" s="1264">
        <f t="shared" si="2"/>
        <v>2559931.0748199997</v>
      </c>
      <c r="P170" s="959"/>
      <c r="Q170" s="1316"/>
    </row>
    <row r="171" spans="2:17" ht="13.5" customHeight="1">
      <c r="B171" s="930" t="s">
        <v>344</v>
      </c>
      <c r="C171" s="1340">
        <f>492669934.53/(1000)</f>
        <v>492669.93452999997</v>
      </c>
      <c r="D171" s="1340">
        <f>78176715.47/(1000)</f>
        <v>78176.715469999996</v>
      </c>
      <c r="E171" s="1340">
        <f>15958031.07/(1000)</f>
        <v>15958.031070000001</v>
      </c>
      <c r="F171" s="1713">
        <f>340422708.02/(1000)</f>
        <v>340422.70801999996</v>
      </c>
      <c r="G171" s="1733">
        <f>14425483.9/(1000)</f>
        <v>14425.483900000001</v>
      </c>
      <c r="H171" s="1198">
        <f>165648713.07/(1000)</f>
        <v>165648.71307</v>
      </c>
      <c r="I171" s="1733">
        <f>253354254.28/(1000)</f>
        <v>253354.25427999999</v>
      </c>
      <c r="J171" s="1733">
        <f>113596476.88/(1000)</f>
        <v>113596.47688</v>
      </c>
      <c r="K171" s="1733">
        <f>347242192.33/(1000)</f>
        <v>347242.19232999999</v>
      </c>
      <c r="L171" s="1743">
        <f>40695419.54/(1000)</f>
        <v>40695.419540000003</v>
      </c>
      <c r="M171" s="1724">
        <f>669879644.9/(1000)</f>
        <v>669879.64489999996</v>
      </c>
      <c r="N171" s="1340">
        <f>12254300.01/(1000)</f>
        <v>12254.300009999999</v>
      </c>
      <c r="O171" s="1435">
        <f>SUM(C171:N171)</f>
        <v>2544323.8739999994</v>
      </c>
      <c r="P171" s="959"/>
      <c r="Q171" s="1316"/>
    </row>
    <row r="172" spans="2:17" ht="13.5" customHeight="1">
      <c r="B172" s="1435"/>
      <c r="C172" s="1435"/>
      <c r="D172" s="1435"/>
      <c r="E172" s="1435"/>
      <c r="F172" s="1713"/>
      <c r="G172" s="1733"/>
      <c r="H172" s="1198"/>
      <c r="I172" s="1733"/>
      <c r="J172" s="1733"/>
      <c r="K172" s="1733"/>
      <c r="L172" s="1743"/>
      <c r="M172" s="1724"/>
      <c r="N172" s="1435"/>
      <c r="O172" s="1435"/>
      <c r="P172" s="959"/>
      <c r="Q172" s="1316"/>
    </row>
    <row r="173" spans="2:17" ht="13.5" customHeight="1">
      <c r="B173" s="930">
        <v>2019</v>
      </c>
      <c r="C173" s="1435"/>
      <c r="D173" s="1435"/>
      <c r="E173" s="1435"/>
      <c r="F173" s="1713"/>
      <c r="G173" s="1733"/>
      <c r="H173" s="1198"/>
      <c r="I173" s="1733"/>
      <c r="J173" s="1733"/>
      <c r="K173" s="1733"/>
      <c r="L173" s="1743"/>
      <c r="M173" s="1724"/>
      <c r="N173" s="1435"/>
      <c r="O173" s="1435"/>
      <c r="P173" s="959"/>
      <c r="Q173" s="1316"/>
    </row>
    <row r="174" spans="2:17" ht="13.5" customHeight="1">
      <c r="B174" s="1452" t="s">
        <v>345</v>
      </c>
      <c r="C174" s="1435">
        <v>525176.7124081091</v>
      </c>
      <c r="D174" s="1435">
        <v>80480.870471342059</v>
      </c>
      <c r="E174" s="1435">
        <v>20199.440149799921</v>
      </c>
      <c r="F174" s="1713">
        <v>349755.6263539166</v>
      </c>
      <c r="G174" s="1733">
        <v>15294.017253663371</v>
      </c>
      <c r="H174" s="1198">
        <v>158458.8992519812</v>
      </c>
      <c r="I174" s="1733">
        <v>255380.41992296313</v>
      </c>
      <c r="J174" s="1733">
        <v>123772.79441970463</v>
      </c>
      <c r="K174" s="1733">
        <v>358554.22057407192</v>
      </c>
      <c r="L174" s="1743">
        <v>42355.535583844961</v>
      </c>
      <c r="M174" s="1724">
        <v>666797.1330943082</v>
      </c>
      <c r="N174" s="1435">
        <v>16335.66505000008</v>
      </c>
      <c r="O174" s="1435">
        <f>SUM(C174:N174)</f>
        <v>2612561.3345337054</v>
      </c>
      <c r="P174" s="959"/>
      <c r="Q174" s="1316"/>
    </row>
    <row r="175" spans="2:17" ht="13.5" customHeight="1">
      <c r="B175" s="1452" t="s">
        <v>334</v>
      </c>
      <c r="C175" s="1435">
        <v>521988.101099669</v>
      </c>
      <c r="D175" s="1435">
        <v>79066.701533384796</v>
      </c>
      <c r="E175" s="1435">
        <v>10931.071856848401</v>
      </c>
      <c r="F175" s="1713">
        <v>352797.80806410301</v>
      </c>
      <c r="G175" s="1733">
        <v>14699.0367120839</v>
      </c>
      <c r="H175" s="1198">
        <v>80894.666692306593</v>
      </c>
      <c r="I175" s="1733">
        <v>253027.004267157</v>
      </c>
      <c r="J175" s="1733">
        <v>124474.738439215</v>
      </c>
      <c r="K175" s="1733">
        <v>389522.95526964398</v>
      </c>
      <c r="L175" s="1743">
        <v>40923.516466143097</v>
      </c>
      <c r="M175" s="1724">
        <v>644320.93699149496</v>
      </c>
      <c r="N175" s="1435">
        <v>11446.6076763828</v>
      </c>
      <c r="O175" s="1435">
        <f t="shared" ref="O175:O180" si="3">SUM(C175:N175)</f>
        <v>2524093.1450684327</v>
      </c>
      <c r="P175" s="959"/>
      <c r="Q175" s="1316"/>
    </row>
    <row r="176" spans="2:17" ht="13.5" customHeight="1">
      <c r="B176" s="1452" t="s">
        <v>335</v>
      </c>
      <c r="C176" s="1435">
        <v>538072.73901180399</v>
      </c>
      <c r="D176" s="1435">
        <v>87791.293839827995</v>
      </c>
      <c r="E176" s="1435">
        <v>18211.4589300398</v>
      </c>
      <c r="F176" s="1713">
        <v>379233.05853159499</v>
      </c>
      <c r="G176" s="1733">
        <v>14556.671470000199</v>
      </c>
      <c r="H176" s="1198">
        <v>205466.513940946</v>
      </c>
      <c r="I176" s="1733">
        <v>270360.06715263898</v>
      </c>
      <c r="J176" s="1733">
        <v>133324.779364685</v>
      </c>
      <c r="K176" s="1733">
        <v>407637.99169013399</v>
      </c>
      <c r="L176" s="1743">
        <v>43541.363856435601</v>
      </c>
      <c r="M176" s="1724">
        <v>731600.28266062005</v>
      </c>
      <c r="N176" s="1435">
        <v>11476.6249513356</v>
      </c>
      <c r="O176" s="1435">
        <f t="shared" si="3"/>
        <v>2841272.8454000624</v>
      </c>
      <c r="P176" s="959"/>
      <c r="Q176" s="1316"/>
    </row>
    <row r="177" spans="2:20" ht="13.5" customHeight="1">
      <c r="B177" s="1452" t="s">
        <v>336</v>
      </c>
      <c r="C177" s="1435">
        <v>584205.28810736351</v>
      </c>
      <c r="D177" s="1435">
        <v>96516.85884999999</v>
      </c>
      <c r="E177" s="1435">
        <v>22430.890009999956</v>
      </c>
      <c r="F177" s="1713">
        <v>421676.7098670298</v>
      </c>
      <c r="G177" s="1733">
        <v>15967.998880000241</v>
      </c>
      <c r="H177" s="1198">
        <v>236000.25127337387</v>
      </c>
      <c r="I177" s="1733">
        <v>310449.68368631211</v>
      </c>
      <c r="J177" s="1733">
        <v>193315.77188699497</v>
      </c>
      <c r="K177" s="1733">
        <v>387730.2462039222</v>
      </c>
      <c r="L177" s="1743">
        <v>44465.66474</v>
      </c>
      <c r="M177" s="1724">
        <v>788749.64867229888</v>
      </c>
      <c r="N177" s="1435">
        <v>14486.648578754115</v>
      </c>
      <c r="O177" s="1435">
        <f t="shared" si="3"/>
        <v>3115995.6607560497</v>
      </c>
      <c r="P177" s="959"/>
      <c r="Q177" s="1316"/>
    </row>
    <row r="178" spans="2:20" ht="13.5" customHeight="1">
      <c r="B178" s="1452" t="s">
        <v>337</v>
      </c>
      <c r="C178" s="1435">
        <v>712661.52439905796</v>
      </c>
      <c r="D178" s="1435">
        <v>98826.583708158694</v>
      </c>
      <c r="E178" s="1435">
        <v>27802.408706007998</v>
      </c>
      <c r="F178" s="1713">
        <v>466619.96550472401</v>
      </c>
      <c r="G178" s="1733">
        <v>17425.9075132791</v>
      </c>
      <c r="H178" s="1198">
        <v>317055.79607740103</v>
      </c>
      <c r="I178" s="1733">
        <v>368550.62948159297</v>
      </c>
      <c r="J178" s="1733">
        <v>250912.54415740099</v>
      </c>
      <c r="K178" s="1733">
        <v>441731.010525722</v>
      </c>
      <c r="L178" s="1743">
        <v>43682.617184668299</v>
      </c>
      <c r="M178" s="1724">
        <v>901283.38280025404</v>
      </c>
      <c r="N178" s="1435">
        <v>14096.642382891199</v>
      </c>
      <c r="O178" s="1435">
        <f t="shared" si="3"/>
        <v>3660649.0124411583</v>
      </c>
      <c r="P178" s="959"/>
      <c r="Q178" s="1316"/>
    </row>
    <row r="179" spans="2:20" ht="13.5" customHeight="1">
      <c r="B179" s="1452" t="s">
        <v>338</v>
      </c>
      <c r="C179" s="1435">
        <v>940505.80835589301</v>
      </c>
      <c r="D179" s="1435">
        <v>82926.784080944402</v>
      </c>
      <c r="E179" s="1435">
        <v>30534.650259734801</v>
      </c>
      <c r="F179" s="1713">
        <v>566391.09917709895</v>
      </c>
      <c r="G179" s="1733">
        <v>169400.78895074801</v>
      </c>
      <c r="H179" s="1198">
        <v>876820.36072189605</v>
      </c>
      <c r="I179" s="1733">
        <v>354648.57594111102</v>
      </c>
      <c r="J179" s="1733">
        <v>331070.00877182302</v>
      </c>
      <c r="K179" s="1733">
        <v>404941.112092036</v>
      </c>
      <c r="L179" s="1743">
        <v>49207.294501571101</v>
      </c>
      <c r="M179" s="1724">
        <v>898523.52644302405</v>
      </c>
      <c r="N179" s="1435">
        <v>14258.873310286799</v>
      </c>
      <c r="O179" s="1435">
        <f t="shared" si="3"/>
        <v>4719228.8826061664</v>
      </c>
      <c r="P179" s="959"/>
      <c r="Q179" s="1316"/>
    </row>
    <row r="180" spans="2:20" ht="13.5" customHeight="1">
      <c r="B180" s="1452" t="s">
        <v>339</v>
      </c>
      <c r="C180" s="1435">
        <v>1060152.3761237168</v>
      </c>
      <c r="D180" s="1435">
        <v>108889.31752000001</v>
      </c>
      <c r="E180" s="1435">
        <v>38005.814980000003</v>
      </c>
      <c r="F180" s="1713">
        <v>685729.83674689685</v>
      </c>
      <c r="G180" s="1733">
        <v>22484.810819999999</v>
      </c>
      <c r="H180" s="1198">
        <v>470421.81822315668</v>
      </c>
      <c r="I180" s="1733">
        <v>497581.29847534664</v>
      </c>
      <c r="J180" s="1733">
        <v>333137.40306596359</v>
      </c>
      <c r="K180" s="1733">
        <v>643721.98347870004</v>
      </c>
      <c r="L180" s="1743">
        <v>51560.669479999997</v>
      </c>
      <c r="M180" s="1724">
        <v>1111697.9958348952</v>
      </c>
      <c r="N180" s="1435">
        <v>7683.1802202867284</v>
      </c>
      <c r="O180" s="1435">
        <f t="shared" si="3"/>
        <v>5031066.5049689617</v>
      </c>
      <c r="P180" s="959"/>
      <c r="Q180" s="1316"/>
    </row>
    <row r="181" spans="2:20" ht="15.75" customHeight="1">
      <c r="B181" s="1452" t="s">
        <v>340</v>
      </c>
      <c r="C181" s="1435">
        <v>1163054.3278900001</v>
      </c>
      <c r="D181" s="1435">
        <v>117882.86313</v>
      </c>
      <c r="E181" s="1435">
        <v>40904.565790000001</v>
      </c>
      <c r="F181" s="1713">
        <v>720937.57499000011</v>
      </c>
      <c r="G181" s="1733">
        <v>15289.59633</v>
      </c>
      <c r="H181" s="1198">
        <v>524650.13558</v>
      </c>
      <c r="I181" s="1733">
        <v>575937.11866000004</v>
      </c>
      <c r="J181" s="1733">
        <v>378008.66503999993</v>
      </c>
      <c r="K181" s="1733">
        <v>742674.56477000006</v>
      </c>
      <c r="L181" s="1743">
        <v>51710.400540000002</v>
      </c>
      <c r="M181" s="1724">
        <v>1202415.0603047211</v>
      </c>
      <c r="N181" s="1435">
        <v>5830.8383200000007</v>
      </c>
      <c r="O181" s="1435">
        <f>SUM(C181:N181)</f>
        <v>5539295.7113447217</v>
      </c>
    </row>
    <row r="182" spans="2:20" ht="15.75" customHeight="1" thickBot="1">
      <c r="B182" s="1452" t="s">
        <v>341</v>
      </c>
      <c r="C182" s="1198"/>
      <c r="D182" s="1198"/>
      <c r="E182" s="1198"/>
      <c r="F182" s="1198">
        <v>755828.87821999996</v>
      </c>
      <c r="G182" s="1734">
        <v>15563.747649999999</v>
      </c>
      <c r="H182" s="1198">
        <v>143032.228065</v>
      </c>
      <c r="I182" s="1734">
        <v>520659.80680999998</v>
      </c>
      <c r="J182" s="1734">
        <v>487089.86255999998</v>
      </c>
      <c r="K182" s="1734">
        <v>594143.27041</v>
      </c>
      <c r="L182" s="1744">
        <v>59974.6368</v>
      </c>
      <c r="M182" s="1724">
        <v>1004073.31907</v>
      </c>
      <c r="N182" s="1198">
        <v>6055.4035899999999</v>
      </c>
      <c r="O182" s="1435">
        <f>SUM(C182:N182)</f>
        <v>3586421.1531749996</v>
      </c>
    </row>
    <row r="183" spans="2:20" ht="15" customHeight="1" thickTop="1">
      <c r="B183" s="1081"/>
      <c r="C183" s="1081"/>
      <c r="D183" s="1081"/>
      <c r="E183" s="1081"/>
      <c r="F183" s="1081"/>
      <c r="G183" s="1474"/>
      <c r="H183" s="1081"/>
      <c r="I183" s="1474"/>
      <c r="J183" s="1474"/>
      <c r="K183" s="1474"/>
      <c r="L183" s="1474"/>
      <c r="M183" s="1081"/>
      <c r="N183" s="1081"/>
      <c r="O183" s="1081"/>
    </row>
    <row r="184" spans="2:20" ht="18" customHeight="1">
      <c r="B184" s="1407" t="s">
        <v>1804</v>
      </c>
      <c r="C184" s="926"/>
      <c r="D184" s="926"/>
      <c r="E184" s="924"/>
      <c r="F184" s="924"/>
      <c r="G184" s="924"/>
      <c r="H184" s="924"/>
      <c r="I184" s="924"/>
      <c r="J184" s="924"/>
      <c r="K184" s="924"/>
      <c r="L184" s="924"/>
      <c r="M184" s="924"/>
      <c r="N184" s="924"/>
      <c r="O184" s="924"/>
    </row>
    <row r="185" spans="2:20" ht="15.6">
      <c r="B185" s="270" t="s">
        <v>1315</v>
      </c>
      <c r="C185" s="925"/>
      <c r="D185" s="925"/>
      <c r="H185" s="1198"/>
      <c r="I185" s="959"/>
    </row>
    <row r="186" spans="2:20" ht="12">
      <c r="B186" s="869"/>
      <c r="F186" s="959"/>
      <c r="G186" s="959"/>
      <c r="N186" s="959"/>
    </row>
    <row r="187" spans="2:20" ht="10.199999999999999"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ht="7.8">
      <c r="G188" s="961"/>
      <c r="H188" s="961"/>
      <c r="I188" s="961"/>
      <c r="J188" s="961"/>
      <c r="K188" s="961"/>
      <c r="L188" s="961"/>
      <c r="M188" s="961"/>
      <c r="N188" s="961"/>
      <c r="O188" s="961"/>
      <c r="P188" s="961"/>
      <c r="Q188" s="961"/>
      <c r="R188" s="961"/>
      <c r="S188" s="961"/>
      <c r="T188" s="961"/>
    </row>
    <row r="189" spans="2:20" ht="7.8">
      <c r="G189" s="961"/>
      <c r="H189" s="961"/>
      <c r="I189" s="961"/>
      <c r="J189" s="961"/>
      <c r="K189" s="961"/>
      <c r="L189" s="961"/>
      <c r="M189" s="961"/>
      <c r="N189" s="961"/>
      <c r="O189" s="961"/>
      <c r="P189" s="961"/>
      <c r="Q189" s="961"/>
      <c r="R189" s="961"/>
      <c r="S189" s="961"/>
      <c r="T189" s="961"/>
    </row>
    <row r="190" spans="2:20" ht="7.8">
      <c r="F190" s="959"/>
      <c r="G190" s="961"/>
      <c r="H190" s="958"/>
      <c r="I190" s="958"/>
      <c r="J190" s="958"/>
      <c r="K190" s="958"/>
      <c r="L190" s="958"/>
      <c r="M190" s="958"/>
      <c r="N190" s="958"/>
      <c r="O190" s="958"/>
      <c r="P190" s="958"/>
      <c r="Q190" s="958"/>
      <c r="R190" s="958"/>
      <c r="S190" s="958"/>
      <c r="T190" s="958"/>
    </row>
    <row r="191" spans="2:20" ht="7.8">
      <c r="G191" s="958"/>
      <c r="H191" s="958"/>
      <c r="I191" s="961"/>
      <c r="J191" s="961"/>
      <c r="K191" s="958"/>
      <c r="L191" s="958"/>
      <c r="M191" s="958"/>
      <c r="N191" s="958"/>
      <c r="O191" s="958"/>
      <c r="P191" s="958"/>
      <c r="Q191" s="958"/>
      <c r="R191" s="958"/>
      <c r="S191" s="961"/>
      <c r="T191" s="961"/>
    </row>
    <row r="192" spans="2:20" ht="7.8">
      <c r="G192" s="961"/>
      <c r="H192" s="961"/>
      <c r="I192" s="961"/>
      <c r="J192" s="961"/>
      <c r="K192" s="961"/>
      <c r="L192" s="961"/>
      <c r="M192" s="961"/>
      <c r="N192" s="961"/>
      <c r="O192" s="961"/>
      <c r="P192" s="961"/>
      <c r="Q192" s="961"/>
      <c r="R192" s="961"/>
      <c r="S192" s="961"/>
      <c r="T192" s="961"/>
    </row>
    <row r="193" spans="7:20" ht="7.8">
      <c r="G193" s="961"/>
      <c r="H193" s="958"/>
      <c r="I193" s="958"/>
      <c r="J193" s="958"/>
      <c r="K193" s="958"/>
      <c r="L193" s="958"/>
      <c r="M193" s="958"/>
      <c r="N193" s="958"/>
      <c r="O193" s="958"/>
      <c r="P193" s="958"/>
      <c r="Q193" s="958"/>
      <c r="R193" s="958"/>
      <c r="S193" s="958"/>
      <c r="T193" s="958"/>
    </row>
    <row r="194" spans="7:20" ht="7.8">
      <c r="G194" s="961"/>
      <c r="H194" s="958"/>
      <c r="I194" s="958"/>
      <c r="J194" s="958"/>
      <c r="K194" s="958"/>
      <c r="L194" s="958"/>
      <c r="M194" s="958"/>
      <c r="N194" s="958"/>
      <c r="O194" s="958"/>
      <c r="P194" s="958"/>
      <c r="Q194" s="958"/>
      <c r="R194" s="958"/>
      <c r="S194" s="958"/>
      <c r="T194" s="958"/>
    </row>
    <row r="195" spans="7:20" ht="7.8">
      <c r="G195" s="958"/>
      <c r="H195" s="958"/>
      <c r="I195" s="958"/>
      <c r="J195" s="958"/>
      <c r="K195" s="958"/>
      <c r="L195" s="958"/>
      <c r="M195" s="958"/>
      <c r="N195" s="958"/>
      <c r="O195" s="958"/>
      <c r="P195" s="958"/>
      <c r="Q195" s="958"/>
      <c r="R195" s="958"/>
      <c r="S195" s="958"/>
      <c r="T195" s="958"/>
    </row>
    <row r="196" spans="7:20" ht="7.8">
      <c r="G196" s="961"/>
      <c r="H196" s="962"/>
      <c r="I196" s="962"/>
      <c r="J196" s="958"/>
      <c r="K196" s="962"/>
      <c r="L196" s="962"/>
      <c r="M196" s="962"/>
      <c r="N196" s="962"/>
      <c r="O196" s="962"/>
      <c r="P196" s="962"/>
      <c r="Q196" s="962"/>
      <c r="R196" s="962"/>
      <c r="S196" s="962"/>
      <c r="T196" s="962"/>
    </row>
    <row r="197" spans="7:20" ht="7.8">
      <c r="G197" s="961"/>
      <c r="H197" s="962"/>
      <c r="I197" s="962"/>
      <c r="J197" s="958"/>
      <c r="K197" s="962"/>
      <c r="L197" s="962"/>
      <c r="M197" s="962"/>
      <c r="N197" s="962"/>
      <c r="O197" s="962"/>
      <c r="P197" s="962"/>
      <c r="Q197" s="962"/>
      <c r="R197" s="962"/>
      <c r="S197" s="962"/>
      <c r="T197" s="962"/>
    </row>
    <row r="198" spans="7:20" ht="7.8">
      <c r="G198" s="961"/>
      <c r="H198" s="958"/>
      <c r="I198" s="958"/>
      <c r="J198" s="958"/>
      <c r="K198" s="958"/>
      <c r="L198" s="958"/>
      <c r="M198" s="958"/>
      <c r="N198" s="958"/>
      <c r="O198" s="958"/>
      <c r="P198" s="958"/>
      <c r="Q198" s="958"/>
      <c r="R198" s="958"/>
      <c r="S198" s="962"/>
      <c r="T198" s="958"/>
    </row>
    <row r="199" spans="7:20" ht="7.8">
      <c r="G199" s="961"/>
      <c r="H199" s="962"/>
      <c r="I199" s="962"/>
      <c r="J199" s="962"/>
      <c r="K199" s="962"/>
      <c r="L199" s="962"/>
      <c r="M199" s="962"/>
      <c r="N199" s="962"/>
      <c r="O199" s="962"/>
      <c r="P199" s="962"/>
      <c r="Q199" s="962"/>
      <c r="R199" s="962"/>
      <c r="S199" s="962"/>
      <c r="T199" s="962"/>
    </row>
    <row r="200" spans="7:20" ht="7.8">
      <c r="G200" s="961"/>
      <c r="H200" s="962"/>
      <c r="I200" s="962"/>
      <c r="J200" s="962"/>
      <c r="K200" s="962"/>
      <c r="L200" s="962"/>
      <c r="M200" s="962"/>
      <c r="N200" s="962"/>
      <c r="O200" s="962"/>
      <c r="P200" s="962"/>
      <c r="Q200" s="962"/>
      <c r="R200" s="962"/>
      <c r="S200" s="962"/>
      <c r="T200" s="962"/>
    </row>
    <row r="201" spans="7:20" ht="7.8">
      <c r="G201" s="961"/>
      <c r="H201" s="962"/>
      <c r="I201" s="962"/>
      <c r="J201" s="962"/>
      <c r="K201" s="962"/>
      <c r="L201" s="962"/>
      <c r="M201" s="962"/>
      <c r="N201" s="962"/>
      <c r="O201" s="962"/>
      <c r="P201" s="962"/>
      <c r="Q201" s="962"/>
      <c r="R201" s="962"/>
      <c r="S201" s="962"/>
      <c r="T201" s="962"/>
    </row>
    <row r="202" spans="7:20" ht="7.8">
      <c r="G202" s="961"/>
      <c r="H202" s="962"/>
      <c r="I202" s="962"/>
      <c r="J202" s="958"/>
      <c r="K202" s="962"/>
      <c r="L202" s="962"/>
      <c r="M202" s="962"/>
      <c r="N202" s="962"/>
      <c r="O202" s="962"/>
      <c r="P202" s="962"/>
      <c r="Q202" s="962"/>
      <c r="R202" s="962"/>
      <c r="S202" s="962"/>
      <c r="T202" s="962"/>
    </row>
    <row r="203" spans="7:20" ht="7.8">
      <c r="G203" s="961"/>
      <c r="H203" s="962"/>
      <c r="I203" s="962"/>
      <c r="J203" s="958"/>
      <c r="K203" s="962"/>
      <c r="L203" s="962"/>
      <c r="M203" s="962"/>
      <c r="N203" s="962"/>
      <c r="O203" s="962"/>
      <c r="P203" s="962"/>
      <c r="Q203" s="962"/>
      <c r="R203" s="962"/>
      <c r="S203" s="962"/>
      <c r="T203" s="962"/>
    </row>
    <row r="204" spans="7:20" ht="7.8">
      <c r="G204" s="961"/>
      <c r="H204" s="962"/>
      <c r="I204" s="962"/>
      <c r="J204" s="958"/>
      <c r="K204" s="962"/>
      <c r="L204" s="962"/>
      <c r="M204" s="962"/>
      <c r="N204" s="962"/>
      <c r="O204" s="962"/>
      <c r="P204" s="962"/>
      <c r="Q204" s="962"/>
      <c r="R204" s="962"/>
      <c r="S204" s="962"/>
      <c r="T204" s="962"/>
    </row>
    <row r="205" spans="7:20" ht="7.8">
      <c r="G205" s="961"/>
      <c r="H205" s="962"/>
      <c r="I205" s="962"/>
      <c r="J205" s="958"/>
      <c r="K205" s="962"/>
      <c r="L205" s="962"/>
      <c r="M205" s="962"/>
      <c r="N205" s="962"/>
      <c r="O205" s="962"/>
      <c r="P205" s="962"/>
      <c r="Q205" s="962"/>
      <c r="R205" s="962"/>
      <c r="S205" s="962"/>
      <c r="T205" s="962"/>
    </row>
    <row r="206" spans="7:20" ht="7.8">
      <c r="G206" s="961"/>
      <c r="H206" s="962"/>
      <c r="I206" s="962"/>
      <c r="J206" s="962"/>
      <c r="K206" s="962"/>
      <c r="L206" s="962"/>
      <c r="M206" s="962"/>
      <c r="N206" s="962"/>
      <c r="O206" s="962"/>
      <c r="P206" s="962"/>
      <c r="Q206" s="962"/>
      <c r="R206" s="962"/>
      <c r="S206" s="962"/>
      <c r="T206" s="962"/>
    </row>
    <row r="207" spans="7:20" ht="7.8">
      <c r="G207" s="961"/>
      <c r="H207" s="962"/>
      <c r="I207" s="962"/>
      <c r="J207" s="962"/>
      <c r="K207" s="962"/>
      <c r="L207" s="962"/>
      <c r="M207" s="962"/>
      <c r="N207" s="962"/>
      <c r="O207" s="962"/>
      <c r="P207" s="962"/>
      <c r="Q207" s="962"/>
      <c r="R207" s="962"/>
      <c r="S207" s="962"/>
      <c r="T207" s="962"/>
    </row>
    <row r="208" spans="7:20" ht="7.8">
      <c r="G208" s="961"/>
      <c r="H208" s="958"/>
      <c r="I208" s="958"/>
      <c r="J208" s="958"/>
      <c r="K208" s="958"/>
      <c r="L208" s="958"/>
      <c r="M208" s="958"/>
      <c r="N208" s="958"/>
      <c r="O208" s="958"/>
      <c r="P208" s="958"/>
      <c r="Q208" s="958"/>
      <c r="R208" s="958"/>
      <c r="S208" s="958"/>
      <c r="T208" s="958"/>
    </row>
    <row r="209" spans="7:20" ht="7.8">
      <c r="G209" s="958"/>
      <c r="H209" s="958"/>
      <c r="I209" s="958"/>
      <c r="J209" s="958"/>
      <c r="K209" s="958"/>
      <c r="L209" s="958"/>
      <c r="M209" s="958"/>
      <c r="N209" s="958"/>
      <c r="O209" s="958"/>
      <c r="P209" s="958"/>
      <c r="Q209" s="958"/>
      <c r="R209" s="958"/>
      <c r="S209" s="958"/>
      <c r="T209" s="958"/>
    </row>
    <row r="210" spans="7:20" ht="7.8">
      <c r="G210" s="961"/>
      <c r="H210" s="962"/>
      <c r="I210" s="962"/>
      <c r="J210" s="962"/>
      <c r="K210" s="958"/>
      <c r="L210" s="962"/>
      <c r="M210" s="962"/>
      <c r="N210" s="962"/>
      <c r="O210" s="962"/>
      <c r="P210" s="962"/>
      <c r="Q210" s="962"/>
      <c r="R210" s="962"/>
      <c r="S210" s="962"/>
      <c r="T210" s="962"/>
    </row>
    <row r="211" spans="7:20" ht="7.8">
      <c r="G211" s="961"/>
      <c r="H211" s="962"/>
      <c r="I211" s="962"/>
      <c r="J211" s="962"/>
      <c r="K211" s="958"/>
      <c r="L211" s="962"/>
      <c r="M211" s="962"/>
      <c r="N211" s="962"/>
      <c r="O211" s="962"/>
      <c r="P211" s="962"/>
      <c r="Q211" s="962"/>
      <c r="R211" s="962"/>
      <c r="S211" s="962"/>
      <c r="T211" s="962"/>
    </row>
    <row r="212" spans="7:20" ht="7.8">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
  <cols>
    <col min="1" max="1" width="8.81640625" style="155" customWidth="1"/>
    <col min="2" max="2" width="10.08984375" style="156" customWidth="1"/>
    <col min="3" max="3" width="12.54296875" style="592" customWidth="1"/>
    <col min="4" max="4" width="13.26953125" style="592" customWidth="1"/>
    <col min="5" max="5" width="16.54296875" style="592" customWidth="1"/>
    <col min="6" max="6" width="13.54296875" style="592" bestFit="1" customWidth="1"/>
    <col min="7" max="7" width="11.6328125" style="592" customWidth="1"/>
    <col min="8" max="8" width="13.81640625" style="592" customWidth="1"/>
    <col min="9" max="9" width="14.1796875" style="592" customWidth="1"/>
    <col min="10" max="10" width="12.1796875" style="592" customWidth="1"/>
    <col min="11" max="11" width="11.54296875" style="592" customWidth="1"/>
    <col min="12" max="12" width="12.26953125" style="592" customWidth="1"/>
    <col min="13" max="13" width="12.453125" style="592" customWidth="1"/>
    <col min="14" max="14" width="16" style="592" customWidth="1"/>
    <col min="15" max="15" width="12" style="592" customWidth="1"/>
    <col min="16" max="16" width="14.7265625" style="163" customWidth="1"/>
    <col min="17" max="17" width="14.08984375" style="163" bestFit="1" customWidth="1"/>
    <col min="18" max="18" width="10.6328125" style="163" bestFit="1" customWidth="1"/>
    <col min="19" max="19" width="9.7265625" style="163"/>
    <col min="20" max="20" width="11.54296875" style="163" bestFit="1" customWidth="1"/>
    <col min="21" max="21" width="9.7265625" style="163"/>
    <col min="22" max="22" width="16.1796875" style="163" bestFit="1" customWidth="1"/>
    <col min="23" max="23" width="10.6328125" style="163" bestFit="1" customWidth="1"/>
    <col min="24" max="24" width="9.7265625" style="163"/>
    <col min="25" max="25" width="9.81640625" style="163" bestFit="1" customWidth="1"/>
    <col min="26" max="26" width="10.6328125" style="163" bestFit="1" customWidth="1"/>
    <col min="27" max="27" width="9.7265625" style="163"/>
    <col min="28" max="28" width="9.81640625" style="163" bestFit="1" customWidth="1"/>
    <col min="29" max="29" width="9.7265625" style="163"/>
    <col min="30" max="30" width="12.453125" style="163" bestFit="1" customWidth="1"/>
    <col min="31" max="16384" width="9.7265625" style="155"/>
  </cols>
  <sheetData>
    <row r="2" spans="2:18">
      <c r="B2" s="1944" t="s">
        <v>1758</v>
      </c>
      <c r="C2" s="1944"/>
      <c r="D2" s="1944"/>
      <c r="E2" s="1944"/>
      <c r="F2" s="1944"/>
      <c r="G2" s="1944"/>
      <c r="H2" s="1944"/>
      <c r="I2" s="1944"/>
      <c r="J2" s="1944"/>
      <c r="K2" s="1944"/>
      <c r="L2" s="1944"/>
      <c r="M2" s="1944"/>
      <c r="N2" s="1944"/>
      <c r="O2" s="1944"/>
    </row>
    <row r="3" spans="2:18">
      <c r="B3" s="870"/>
      <c r="C3" s="870"/>
      <c r="D3" s="870"/>
      <c r="E3" s="870"/>
      <c r="F3" s="870"/>
      <c r="G3" s="870"/>
      <c r="H3" s="870"/>
      <c r="I3" s="870"/>
      <c r="J3" s="870"/>
      <c r="K3" s="870"/>
      <c r="L3" s="870"/>
      <c r="M3" s="870"/>
      <c r="N3" s="870"/>
      <c r="O3" s="870"/>
    </row>
    <row r="4" spans="2:18" ht="15" customHeight="1">
      <c r="B4" s="1943" t="s">
        <v>1812</v>
      </c>
      <c r="C4" s="1943"/>
      <c r="D4" s="1943"/>
      <c r="E4" s="1943"/>
      <c r="F4" s="1943"/>
      <c r="G4" s="1943"/>
      <c r="H4" s="1943"/>
      <c r="I4" s="1943"/>
      <c r="J4" s="1943"/>
      <c r="K4" s="1943"/>
      <c r="L4" s="1943"/>
      <c r="M4" s="1943"/>
      <c r="N4" s="1943"/>
      <c r="O4" s="194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3">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0"/>
    </row>
    <row r="160" spans="2:17" ht="15.6"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6" thickTop="1">
      <c r="B161" s="905"/>
      <c r="C161" s="906"/>
      <c r="D161" s="906"/>
      <c r="E161" s="906"/>
      <c r="F161" s="906"/>
      <c r="G161" s="906"/>
      <c r="H161" s="906"/>
      <c r="I161" s="906"/>
      <c r="J161" s="906"/>
      <c r="K161" s="906"/>
      <c r="L161" s="906"/>
      <c r="M161" s="906"/>
      <c r="N161" s="906"/>
      <c r="O161" s="906"/>
    </row>
    <row r="162" spans="2:32" ht="15.6">
      <c r="B162" s="1407" t="s">
        <v>1805</v>
      </c>
      <c r="C162" s="926"/>
      <c r="D162" s="926"/>
      <c r="E162" s="924"/>
      <c r="F162" s="924"/>
      <c r="L162" s="592">
        <v>1000</v>
      </c>
      <c r="N162" s="1436"/>
      <c r="P162" s="592"/>
    </row>
    <row r="163" spans="2:32">
      <c r="B163" s="592"/>
      <c r="P163" s="592"/>
    </row>
    <row r="164" spans="2:32" ht="15.6">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1640625" defaultRowHeight="15"/>
  <cols>
    <col min="1" max="2" width="8.81640625" style="761"/>
    <col min="3" max="3" width="9" style="761" customWidth="1"/>
    <col min="4" max="4" width="9.26953125" style="761" customWidth="1"/>
    <col min="5" max="5" width="10.6328125" style="761" customWidth="1"/>
    <col min="6" max="6" width="12.7265625" style="761" customWidth="1"/>
    <col min="7" max="7" width="9.08984375" style="761" customWidth="1"/>
    <col min="8" max="8" width="12.81640625" style="761" customWidth="1"/>
    <col min="9" max="9" width="11.54296875" style="761" customWidth="1"/>
    <col min="10" max="10" width="11.1796875" style="761" customWidth="1"/>
    <col min="11" max="11" width="12.08984375" style="761" customWidth="1"/>
    <col min="12" max="12" width="10.54296875" style="761" customWidth="1"/>
    <col min="13" max="13" width="10.453125" style="761" customWidth="1"/>
    <col min="14" max="14" width="13.453125" style="761" customWidth="1"/>
    <col min="15" max="15" width="11.1796875" style="761" customWidth="1"/>
    <col min="16" max="16384" width="8.81640625" style="761"/>
  </cols>
  <sheetData>
    <row r="4" spans="3:15" hidden="1">
      <c r="C4" s="1945" t="s">
        <v>771</v>
      </c>
      <c r="D4" s="1945"/>
      <c r="E4" s="1945"/>
      <c r="F4" s="1945"/>
      <c r="G4" s="1945"/>
      <c r="H4" s="1945"/>
      <c r="I4" s="1945"/>
      <c r="J4" s="1945"/>
      <c r="K4" s="1945"/>
      <c r="L4" s="1945"/>
      <c r="M4" s="1945"/>
      <c r="N4" s="1945"/>
      <c r="O4" s="760"/>
    </row>
    <row r="5" spans="3:15" ht="15.6" hidden="1">
      <c r="C5" s="762"/>
      <c r="D5" s="762"/>
      <c r="E5" s="762"/>
      <c r="F5" s="762"/>
      <c r="G5" s="762"/>
      <c r="H5" s="762"/>
      <c r="I5" s="762"/>
      <c r="J5" s="762"/>
      <c r="K5" s="762"/>
      <c r="L5" s="763"/>
      <c r="M5" s="763"/>
      <c r="N5" s="763"/>
      <c r="O5" s="760"/>
    </row>
    <row r="6" spans="3:15" hidden="1">
      <c r="C6" s="1945" t="s">
        <v>1312</v>
      </c>
      <c r="D6" s="1945"/>
      <c r="E6" s="1945"/>
      <c r="F6" s="1945"/>
      <c r="G6" s="1945"/>
      <c r="H6" s="1945"/>
      <c r="I6" s="1945"/>
      <c r="J6" s="1945"/>
      <c r="K6" s="1945"/>
      <c r="L6" s="1945"/>
      <c r="M6" s="1945"/>
      <c r="N6" s="1945"/>
      <c r="O6" s="760"/>
    </row>
    <row r="7" spans="3:15" ht="16.2" hidden="1" thickBot="1">
      <c r="C7" s="763"/>
      <c r="D7" s="763"/>
      <c r="E7" s="763"/>
      <c r="F7" s="763"/>
      <c r="G7" s="763"/>
      <c r="H7" s="763"/>
      <c r="I7" s="763"/>
      <c r="J7" s="763"/>
      <c r="K7" s="763"/>
      <c r="L7" s="763"/>
      <c r="M7" s="763"/>
      <c r="N7" s="763"/>
      <c r="O7" s="760"/>
    </row>
    <row r="8" spans="3:15" ht="16.2" hidden="1" thickTop="1">
      <c r="C8" s="764"/>
      <c r="D8" s="764"/>
      <c r="E8" s="764"/>
      <c r="F8" s="764"/>
      <c r="G8" s="764"/>
      <c r="H8" s="764"/>
      <c r="I8" s="764"/>
      <c r="J8" s="764"/>
      <c r="K8" s="764"/>
      <c r="L8" s="764"/>
      <c r="M8" s="764"/>
      <c r="N8" s="764"/>
      <c r="O8" s="765"/>
    </row>
    <row r="9" spans="3:15" ht="15.6"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6"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2" hidden="1" thickBot="1">
      <c r="C11" s="768"/>
      <c r="D11" s="768"/>
      <c r="E11" s="768"/>
      <c r="F11" s="768"/>
      <c r="G11" s="768"/>
      <c r="H11" s="768"/>
      <c r="I11" s="768"/>
      <c r="J11" s="768"/>
      <c r="K11" s="768"/>
      <c r="L11" s="768"/>
      <c r="M11" s="768"/>
      <c r="N11" s="768"/>
      <c r="O11" s="765"/>
    </row>
    <row r="12" spans="3:15" ht="16.2" hidden="1" thickTop="1">
      <c r="C12" s="764"/>
      <c r="D12" s="769"/>
      <c r="E12" s="769"/>
      <c r="F12" s="769"/>
      <c r="G12" s="769"/>
      <c r="H12" s="769"/>
      <c r="I12" s="769"/>
      <c r="J12" s="769"/>
      <c r="K12" s="769"/>
      <c r="L12" s="769"/>
      <c r="M12" s="769"/>
      <c r="N12" s="769"/>
      <c r="O12" s="765"/>
    </row>
    <row r="13" spans="3:15" ht="15.6" hidden="1">
      <c r="C13" s="767">
        <v>2009</v>
      </c>
      <c r="D13" s="770"/>
      <c r="E13" s="770"/>
      <c r="F13" s="770"/>
      <c r="G13" s="770"/>
      <c r="H13" s="770"/>
      <c r="I13" s="771"/>
      <c r="J13" s="771"/>
      <c r="K13" s="772"/>
      <c r="L13" s="770"/>
      <c r="M13" s="770"/>
      <c r="N13" s="771"/>
      <c r="O13" s="760"/>
    </row>
    <row r="14" spans="3:15" ht="15.6" hidden="1">
      <c r="C14" s="767"/>
      <c r="D14" s="770"/>
      <c r="E14" s="770"/>
      <c r="F14" s="770"/>
      <c r="G14" s="770"/>
      <c r="H14" s="770"/>
      <c r="I14" s="771"/>
      <c r="J14" s="771"/>
      <c r="K14" s="772"/>
      <c r="L14" s="770"/>
      <c r="M14" s="770"/>
      <c r="N14" s="771"/>
      <c r="O14" s="760"/>
    </row>
    <row r="15" spans="3:15" ht="15.6" hidden="1">
      <c r="C15" s="773" t="s">
        <v>298</v>
      </c>
      <c r="D15" s="774">
        <v>0</v>
      </c>
      <c r="E15" s="774">
        <v>0</v>
      </c>
      <c r="F15" s="774">
        <v>0</v>
      </c>
      <c r="G15" s="774">
        <v>0</v>
      </c>
      <c r="H15" s="774">
        <v>0</v>
      </c>
      <c r="I15" s="775">
        <v>0</v>
      </c>
      <c r="J15" s="775">
        <v>0</v>
      </c>
      <c r="K15" s="776">
        <v>0</v>
      </c>
      <c r="L15" s="774">
        <v>0</v>
      </c>
      <c r="M15" s="774">
        <v>0</v>
      </c>
      <c r="N15" s="775">
        <f>(SUM(D15:M15))</f>
        <v>0</v>
      </c>
    </row>
    <row r="16" spans="3:15" ht="15.6" hidden="1">
      <c r="C16" s="766"/>
      <c r="D16" s="774"/>
      <c r="E16" s="774"/>
      <c r="F16" s="774"/>
      <c r="G16" s="774"/>
      <c r="H16" s="774"/>
      <c r="I16" s="775"/>
      <c r="J16" s="775"/>
      <c r="K16" s="776"/>
      <c r="L16" s="774"/>
      <c r="M16" s="774"/>
      <c r="N16" s="775"/>
    </row>
    <row r="17" spans="3:14" ht="15.6"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6" hidden="1">
      <c r="C18" s="766"/>
      <c r="D18" s="774"/>
      <c r="E18" s="774"/>
      <c r="F18" s="774"/>
      <c r="G18" s="774"/>
      <c r="H18" s="774"/>
      <c r="I18" s="775"/>
      <c r="J18" s="775"/>
      <c r="K18" s="776"/>
      <c r="L18" s="774"/>
      <c r="M18" s="774"/>
      <c r="N18" s="775"/>
    </row>
    <row r="19" spans="3:14" ht="15.6"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6" hidden="1">
      <c r="C20" s="766"/>
      <c r="D20" s="774"/>
      <c r="E20" s="774"/>
      <c r="F20" s="774"/>
      <c r="G20" s="774"/>
      <c r="H20" s="774"/>
      <c r="I20" s="775"/>
      <c r="J20" s="775"/>
      <c r="K20" s="776"/>
      <c r="L20" s="774"/>
      <c r="M20" s="774"/>
      <c r="N20" s="775"/>
    </row>
    <row r="21" spans="3:14" ht="15.6" hidden="1">
      <c r="C21" s="766" t="s">
        <v>301</v>
      </c>
      <c r="D21" s="774">
        <v>0</v>
      </c>
      <c r="E21" s="774">
        <v>0</v>
      </c>
      <c r="F21" s="774">
        <v>0</v>
      </c>
      <c r="G21" s="774">
        <v>0</v>
      </c>
      <c r="H21" s="774">
        <v>0</v>
      </c>
      <c r="I21" s="775">
        <v>0</v>
      </c>
      <c r="J21" s="775">
        <v>0</v>
      </c>
      <c r="K21" s="776">
        <v>0</v>
      </c>
      <c r="L21" s="774">
        <v>0</v>
      </c>
      <c r="M21" s="774">
        <v>0</v>
      </c>
      <c r="N21" s="775">
        <f>(SUM(D21:M21))</f>
        <v>0</v>
      </c>
    </row>
    <row r="22" spans="3:14" ht="15.6" hidden="1">
      <c r="C22" s="766"/>
      <c r="D22" s="774"/>
      <c r="E22" s="774"/>
      <c r="F22" s="774"/>
      <c r="G22" s="774"/>
      <c r="H22" s="774"/>
      <c r="I22" s="775"/>
      <c r="J22" s="775"/>
      <c r="K22" s="776"/>
      <c r="L22" s="774"/>
      <c r="M22" s="774"/>
      <c r="N22" s="775"/>
    </row>
    <row r="23" spans="3:14" ht="15.6"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6" hidden="1">
      <c r="C24" s="766"/>
      <c r="D24" s="777"/>
      <c r="E24" s="777"/>
      <c r="F24" s="777"/>
      <c r="G24" s="777"/>
      <c r="H24" s="777"/>
      <c r="I24" s="778"/>
      <c r="J24" s="778"/>
      <c r="K24" s="779"/>
      <c r="L24" s="777"/>
      <c r="M24" s="777"/>
      <c r="N24" s="778"/>
    </row>
    <row r="25" spans="3:14" ht="15.6"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6" hidden="1">
      <c r="C26" s="766"/>
      <c r="D26" s="777"/>
      <c r="E26" s="777"/>
      <c r="F26" s="777"/>
      <c r="G26" s="777"/>
      <c r="H26" s="777"/>
      <c r="I26" s="778"/>
      <c r="J26" s="778"/>
      <c r="K26" s="779"/>
      <c r="L26" s="777"/>
      <c r="M26" s="777"/>
      <c r="N26" s="778"/>
    </row>
    <row r="27" spans="3:14" ht="15.6"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6" hidden="1">
      <c r="C28" s="766"/>
      <c r="D28" s="777"/>
      <c r="E28" s="777"/>
      <c r="F28" s="777"/>
      <c r="G28" s="777"/>
      <c r="H28" s="777"/>
      <c r="I28" s="778"/>
      <c r="J28" s="778"/>
      <c r="K28" s="779"/>
      <c r="L28" s="777"/>
      <c r="M28" s="777"/>
      <c r="N28" s="778"/>
    </row>
    <row r="29" spans="3:14" ht="15.6"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6" hidden="1">
      <c r="C30" s="766"/>
      <c r="D30" s="777"/>
      <c r="E30" s="777"/>
      <c r="F30" s="777"/>
      <c r="G30" s="777"/>
      <c r="H30" s="777"/>
      <c r="I30" s="778"/>
      <c r="J30" s="778"/>
      <c r="K30" s="779"/>
      <c r="L30" s="777"/>
      <c r="M30" s="777"/>
      <c r="N30" s="778"/>
    </row>
    <row r="31" spans="3:14" ht="15.6"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6" hidden="1">
      <c r="C32" s="766"/>
      <c r="D32" s="777"/>
      <c r="E32" s="777"/>
      <c r="F32" s="777"/>
      <c r="G32" s="777"/>
      <c r="H32" s="777"/>
      <c r="I32" s="778"/>
      <c r="J32" s="778"/>
      <c r="K32" s="779"/>
      <c r="L32" s="777"/>
      <c r="M32" s="777"/>
      <c r="N32" s="778"/>
    </row>
    <row r="33" spans="3:14" ht="15.6"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6" hidden="1">
      <c r="C34" s="766"/>
      <c r="D34" s="777"/>
      <c r="E34" s="777"/>
      <c r="F34" s="777"/>
      <c r="G34" s="777"/>
      <c r="H34" s="777"/>
      <c r="I34" s="778"/>
      <c r="J34" s="778"/>
      <c r="K34" s="779"/>
      <c r="L34" s="777"/>
      <c r="M34" s="777"/>
      <c r="N34" s="778"/>
    </row>
    <row r="35" spans="3:14" ht="15.6"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6" hidden="1">
      <c r="C36" s="766"/>
      <c r="D36" s="777"/>
      <c r="E36" s="777"/>
      <c r="F36" s="777"/>
      <c r="G36" s="777"/>
      <c r="H36" s="777"/>
      <c r="I36" s="778"/>
      <c r="J36" s="778"/>
      <c r="K36" s="779"/>
      <c r="L36" s="777"/>
      <c r="M36" s="777"/>
      <c r="N36" s="778"/>
    </row>
    <row r="37" spans="3:14" ht="15.6"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6" hidden="1">
      <c r="C38" s="766"/>
      <c r="D38" s="777"/>
      <c r="E38" s="777"/>
      <c r="F38" s="777"/>
      <c r="G38" s="777"/>
      <c r="H38" s="777"/>
      <c r="I38" s="778"/>
      <c r="J38" s="778"/>
      <c r="K38" s="779"/>
      <c r="L38" s="777"/>
      <c r="M38" s="777"/>
      <c r="N38" s="778"/>
    </row>
    <row r="39" spans="3:14" ht="15.6" hidden="1">
      <c r="C39" s="767">
        <v>2010</v>
      </c>
      <c r="D39" s="777"/>
      <c r="E39" s="777"/>
      <c r="F39" s="777"/>
      <c r="G39" s="777"/>
      <c r="H39" s="777"/>
      <c r="I39" s="778"/>
      <c r="J39" s="778"/>
      <c r="K39" s="779"/>
      <c r="L39" s="777"/>
      <c r="M39" s="777"/>
      <c r="N39" s="778"/>
    </row>
    <row r="40" spans="3:14" ht="15.6" hidden="1">
      <c r="C40" s="766"/>
      <c r="D40" s="777"/>
      <c r="E40" s="777"/>
      <c r="F40" s="777"/>
      <c r="G40" s="777"/>
      <c r="H40" s="777"/>
      <c r="I40" s="778"/>
      <c r="J40" s="778"/>
      <c r="K40" s="779"/>
      <c r="L40" s="777"/>
      <c r="M40" s="777"/>
      <c r="N40" s="778"/>
    </row>
    <row r="41" spans="3:14" ht="15.6"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6" hidden="1">
      <c r="C42" s="766"/>
      <c r="D42" s="777"/>
      <c r="E42" s="777"/>
      <c r="F42" s="777"/>
      <c r="G42" s="777"/>
      <c r="H42" s="777"/>
      <c r="I42" s="778"/>
      <c r="J42" s="778"/>
      <c r="K42" s="779"/>
      <c r="L42" s="777"/>
      <c r="M42" s="777"/>
      <c r="N42" s="778"/>
    </row>
    <row r="43" spans="3:14" ht="15.6"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6" hidden="1">
      <c r="C44" s="766"/>
      <c r="D44" s="777"/>
      <c r="E44" s="777"/>
      <c r="F44" s="777"/>
      <c r="G44" s="777"/>
      <c r="H44" s="777"/>
      <c r="I44" s="778"/>
      <c r="J44" s="778"/>
      <c r="K44" s="779"/>
      <c r="L44" s="777"/>
      <c r="M44" s="777"/>
      <c r="N44" s="778"/>
    </row>
    <row r="45" spans="3:14" ht="15.6"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6" hidden="1">
      <c r="C46" s="766"/>
      <c r="D46" s="777"/>
      <c r="E46" s="777"/>
      <c r="F46" s="777"/>
      <c r="G46" s="777"/>
      <c r="H46" s="777"/>
      <c r="I46" s="778"/>
      <c r="J46" s="778"/>
      <c r="K46" s="779"/>
      <c r="L46" s="777"/>
      <c r="M46" s="777"/>
      <c r="N46" s="778"/>
    </row>
    <row r="47" spans="3:14" ht="15.6"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6" hidden="1">
      <c r="C48" s="766"/>
      <c r="D48" s="777"/>
      <c r="E48" s="777"/>
      <c r="F48" s="777"/>
      <c r="G48" s="777"/>
      <c r="H48" s="777"/>
      <c r="I48" s="778"/>
      <c r="J48" s="778"/>
      <c r="K48" s="779"/>
      <c r="L48" s="777"/>
      <c r="M48" s="777"/>
      <c r="N48" s="778"/>
    </row>
    <row r="49" spans="3:14" ht="15.6"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6" hidden="1">
      <c r="C50" s="766"/>
      <c r="D50" s="777"/>
      <c r="E50" s="777"/>
      <c r="F50" s="777"/>
      <c r="G50" s="777"/>
      <c r="H50" s="777"/>
      <c r="I50" s="778"/>
      <c r="J50" s="778"/>
      <c r="K50" s="779"/>
      <c r="L50" s="777"/>
      <c r="M50" s="777"/>
      <c r="N50" s="778"/>
    </row>
    <row r="51" spans="3:14" ht="15.6"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6" hidden="1">
      <c r="C52" s="766"/>
      <c r="D52" s="777"/>
      <c r="E52" s="777"/>
      <c r="F52" s="777"/>
      <c r="G52" s="777"/>
      <c r="H52" s="777"/>
      <c r="I52" s="778"/>
      <c r="J52" s="778"/>
      <c r="K52" s="779"/>
      <c r="L52" s="777"/>
      <c r="M52" s="777"/>
      <c r="N52" s="778"/>
    </row>
    <row r="53" spans="3:14" ht="15.6"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6" hidden="1">
      <c r="C54" s="766"/>
      <c r="D54" s="777"/>
      <c r="E54" s="777"/>
      <c r="F54" s="777"/>
      <c r="G54" s="777"/>
      <c r="H54" s="777"/>
      <c r="I54" s="778"/>
      <c r="J54" s="778"/>
      <c r="K54" s="779"/>
      <c r="L54" s="777"/>
      <c r="M54" s="777"/>
      <c r="N54" s="778"/>
    </row>
    <row r="55" spans="3:14" ht="15.6"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6" hidden="1">
      <c r="C56" s="766"/>
      <c r="D56" s="777"/>
      <c r="E56" s="777"/>
      <c r="F56" s="777"/>
      <c r="G56" s="777"/>
      <c r="H56" s="777"/>
      <c r="I56" s="778"/>
      <c r="J56" s="778"/>
      <c r="K56" s="779"/>
      <c r="L56" s="777"/>
      <c r="M56" s="777"/>
      <c r="N56" s="778"/>
    </row>
    <row r="57" spans="3:14" ht="15.6"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6" hidden="1">
      <c r="C58" s="766"/>
      <c r="D58" s="777"/>
      <c r="E58" s="777"/>
      <c r="F58" s="777"/>
      <c r="G58" s="777"/>
      <c r="H58" s="777"/>
      <c r="I58" s="778"/>
      <c r="J58" s="778"/>
      <c r="K58" s="779"/>
      <c r="L58" s="780"/>
      <c r="M58" s="777"/>
      <c r="N58" s="778"/>
    </row>
    <row r="59" spans="3:14" ht="15.6"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6" hidden="1">
      <c r="C60" s="766"/>
      <c r="D60" s="777"/>
      <c r="E60" s="777"/>
      <c r="F60" s="777"/>
      <c r="G60" s="777"/>
      <c r="H60" s="777"/>
      <c r="I60" s="778"/>
      <c r="J60" s="778"/>
      <c r="K60" s="779"/>
      <c r="L60" s="777"/>
      <c r="M60" s="777"/>
      <c r="N60" s="778"/>
    </row>
    <row r="61" spans="3:14" ht="15.6"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6" hidden="1">
      <c r="C62" s="766"/>
      <c r="D62" s="781"/>
      <c r="E62" s="781"/>
      <c r="F62" s="774"/>
      <c r="G62" s="782"/>
      <c r="H62" s="781"/>
      <c r="I62" s="780"/>
      <c r="J62" s="783"/>
      <c r="K62" s="784"/>
      <c r="L62" s="782"/>
      <c r="M62" s="782"/>
      <c r="N62" s="775"/>
    </row>
    <row r="63" spans="3:14" ht="15.6"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6"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6"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6" hidden="1" thickBot="1">
      <c r="C104" s="797"/>
      <c r="D104" s="797"/>
      <c r="E104" s="797"/>
      <c r="F104" s="797"/>
      <c r="G104" s="797"/>
      <c r="H104" s="797"/>
      <c r="I104" s="797"/>
      <c r="J104" s="797"/>
      <c r="K104" s="797"/>
      <c r="L104" s="797"/>
      <c r="M104" s="797"/>
      <c r="N104" s="797"/>
    </row>
    <row r="105" spans="1:16" ht="15.6" hidden="1" thickTop="1"/>
    <row r="107" spans="1:16">
      <c r="N107" s="761">
        <v>1000</v>
      </c>
    </row>
    <row r="108" spans="1:16">
      <c r="C108" s="1945" t="s">
        <v>1314</v>
      </c>
      <c r="D108" s="1945"/>
      <c r="E108" s="1945"/>
      <c r="F108" s="1945"/>
      <c r="G108" s="1945"/>
      <c r="H108" s="1945"/>
      <c r="I108" s="1945"/>
      <c r="J108" s="1945"/>
      <c r="K108" s="1945"/>
      <c r="L108" s="1945"/>
      <c r="M108" s="1945"/>
      <c r="N108" s="1945"/>
      <c r="O108" s="1945"/>
      <c r="P108" s="1945"/>
    </row>
    <row r="109" spans="1:16">
      <c r="C109" s="798"/>
      <c r="D109" s="798"/>
      <c r="E109" s="798"/>
      <c r="F109" s="798"/>
      <c r="G109" s="798"/>
      <c r="H109" s="798"/>
      <c r="I109" s="798"/>
      <c r="J109" s="798"/>
      <c r="K109" s="798"/>
      <c r="L109" s="798"/>
      <c r="M109" s="798"/>
      <c r="N109" s="798"/>
      <c r="O109" s="798"/>
      <c r="P109" s="798"/>
    </row>
    <row r="110" spans="1:16">
      <c r="C110" s="1945" t="s">
        <v>1312</v>
      </c>
      <c r="D110" s="1945"/>
      <c r="E110" s="1945"/>
      <c r="F110" s="1945"/>
      <c r="G110" s="1945"/>
      <c r="H110" s="1945"/>
      <c r="I110" s="1945"/>
      <c r="J110" s="1945"/>
      <c r="K110" s="1945"/>
      <c r="L110" s="1945"/>
      <c r="M110" s="1945"/>
      <c r="N110" s="1945"/>
      <c r="O110" s="798"/>
      <c r="P110" s="798"/>
    </row>
    <row r="111" spans="1:16" ht="15.6" thickBot="1">
      <c r="C111" s="799"/>
      <c r="D111" s="799"/>
      <c r="E111" s="799"/>
      <c r="F111" s="799"/>
      <c r="G111" s="799"/>
      <c r="H111" s="799"/>
      <c r="I111" s="799"/>
      <c r="J111" s="799"/>
      <c r="K111" s="799"/>
      <c r="L111" s="799"/>
      <c r="M111" s="799"/>
      <c r="N111" s="799"/>
      <c r="O111" s="799"/>
      <c r="P111" s="799"/>
    </row>
    <row r="112" spans="1:16" ht="15.6"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6" thickBot="1">
      <c r="C115" s="803"/>
      <c r="D115" s="803"/>
      <c r="E115" s="803"/>
      <c r="F115" s="803"/>
      <c r="G115" s="803"/>
      <c r="H115" s="803"/>
      <c r="I115" s="803"/>
      <c r="J115" s="803"/>
      <c r="K115" s="803"/>
      <c r="L115" s="803"/>
      <c r="M115" s="803"/>
      <c r="N115" s="803"/>
      <c r="O115" s="803"/>
      <c r="P115" s="803"/>
    </row>
    <row r="116" spans="3:16" ht="15.6"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6" thickBot="1">
      <c r="C153" s="811"/>
      <c r="D153" s="812"/>
      <c r="E153" s="812"/>
      <c r="F153" s="812"/>
      <c r="G153" s="812"/>
      <c r="H153" s="812"/>
      <c r="I153" s="812"/>
      <c r="J153" s="812"/>
      <c r="K153" s="812"/>
      <c r="L153" s="812"/>
      <c r="M153" s="812"/>
      <c r="N153" s="812"/>
      <c r="O153" s="812"/>
      <c r="P153" s="812"/>
    </row>
    <row r="154" spans="3:16" ht="15.6"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6953125" defaultRowHeight="13.8"/>
  <cols>
    <col min="1" max="2" width="17.26953125" style="813"/>
    <col min="3" max="5" width="17.26953125" style="813" customWidth="1"/>
    <col min="6" max="6" width="17.26953125" style="813"/>
    <col min="7" max="7" width="17.26953125" style="813" customWidth="1"/>
    <col min="8" max="8" width="17.26953125" style="813"/>
    <col min="9" max="10" width="17.26953125" style="813" customWidth="1"/>
    <col min="11" max="11" width="17.26953125" style="813"/>
    <col min="12" max="12" width="17.26953125" style="813" customWidth="1"/>
    <col min="13" max="13" width="17.26953125" style="813"/>
    <col min="14" max="15" width="17.26953125" style="813" customWidth="1"/>
    <col min="16" max="16384" width="17.26953125" style="813"/>
  </cols>
  <sheetData>
    <row r="3" spans="2:15">
      <c r="B3" s="1946" t="s">
        <v>1105</v>
      </c>
      <c r="C3" s="1946"/>
      <c r="D3" s="1946"/>
      <c r="E3" s="1946"/>
      <c r="F3" s="1946"/>
      <c r="G3" s="1946"/>
      <c r="H3" s="1946"/>
      <c r="I3" s="1946"/>
      <c r="J3" s="1946"/>
      <c r="K3" s="1946"/>
      <c r="L3" s="1946"/>
      <c r="M3" s="1946"/>
      <c r="N3" s="1946"/>
      <c r="O3" s="1946"/>
    </row>
    <row r="4" spans="2:15">
      <c r="B4" s="814"/>
      <c r="C4" s="815"/>
      <c r="D4" s="815"/>
      <c r="E4" s="815"/>
      <c r="F4" s="816"/>
      <c r="G4" s="816"/>
      <c r="H4" s="816"/>
      <c r="I4" s="816"/>
      <c r="J4" s="816"/>
      <c r="K4" s="816"/>
      <c r="L4" s="816"/>
      <c r="M4" s="816"/>
      <c r="N4" s="815"/>
      <c r="O4" s="815"/>
    </row>
    <row r="5" spans="2:15">
      <c r="B5" s="1947" t="s">
        <v>2</v>
      </c>
      <c r="C5" s="1947"/>
      <c r="D5" s="1947"/>
      <c r="E5" s="1947"/>
      <c r="F5" s="1947"/>
      <c r="G5" s="1947"/>
      <c r="H5" s="1947"/>
      <c r="I5" s="1947"/>
      <c r="J5" s="1947"/>
      <c r="K5" s="1947"/>
      <c r="L5" s="1947"/>
      <c r="M5" s="1947"/>
      <c r="N5" s="815"/>
      <c r="O5" s="815"/>
    </row>
    <row r="6" spans="2:15" ht="14.4" thickBot="1">
      <c r="B6" s="817"/>
      <c r="C6" s="816"/>
      <c r="D6" s="816"/>
      <c r="E6" s="816"/>
      <c r="F6" s="816"/>
      <c r="G6" s="816"/>
      <c r="H6" s="816"/>
      <c r="I6" s="816"/>
      <c r="J6" s="816"/>
      <c r="K6" s="816"/>
      <c r="L6" s="816"/>
      <c r="M6" s="816"/>
      <c r="N6" s="816"/>
      <c r="O6" s="816"/>
    </row>
    <row r="7" spans="2:15" ht="14.4"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4.4" thickBot="1">
      <c r="B10" s="827"/>
      <c r="C10" s="828"/>
      <c r="D10" s="828"/>
      <c r="E10" s="828"/>
      <c r="F10" s="828"/>
      <c r="G10" s="828"/>
      <c r="H10" s="828"/>
      <c r="I10" s="828"/>
      <c r="J10" s="828"/>
      <c r="K10" s="828"/>
      <c r="L10" s="828"/>
      <c r="M10" s="828"/>
      <c r="N10" s="828"/>
      <c r="O10" s="829"/>
    </row>
    <row r="11" spans="2:15" ht="14.4" thickTop="1">
      <c r="B11" s="830"/>
      <c r="C11" s="831"/>
      <c r="D11" s="831"/>
      <c r="E11" s="831"/>
      <c r="F11" s="831"/>
      <c r="G11" s="831"/>
      <c r="H11" s="831"/>
      <c r="I11" s="831"/>
      <c r="J11" s="831"/>
      <c r="K11" s="831"/>
      <c r="L11" s="831"/>
      <c r="M11" s="831"/>
      <c r="N11" s="831"/>
      <c r="O11" s="832"/>
    </row>
    <row r="12" spans="2:15" ht="15.6">
      <c r="B12" s="833">
        <v>2009</v>
      </c>
      <c r="C12" s="767"/>
      <c r="D12" s="767"/>
      <c r="E12" s="770"/>
      <c r="F12" s="770"/>
      <c r="G12" s="770"/>
      <c r="H12" s="770"/>
      <c r="I12" s="770"/>
      <c r="J12" s="770"/>
      <c r="K12" s="770"/>
      <c r="L12" s="770"/>
      <c r="M12" s="770"/>
      <c r="N12" s="770"/>
      <c r="O12" s="771"/>
    </row>
    <row r="13" spans="2:15" ht="15.6">
      <c r="B13" s="834"/>
      <c r="C13" s="767"/>
      <c r="D13" s="767"/>
      <c r="E13" s="770"/>
      <c r="F13" s="770"/>
      <c r="G13" s="770"/>
      <c r="H13" s="770"/>
      <c r="I13" s="770"/>
      <c r="J13" s="770"/>
      <c r="K13" s="770"/>
      <c r="L13" s="770"/>
      <c r="M13" s="770"/>
      <c r="N13" s="770"/>
      <c r="O13" s="771"/>
    </row>
    <row r="14" spans="2:15" ht="15.6">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6">
      <c r="B15" s="834"/>
      <c r="C15" s="767"/>
      <c r="D15" s="767"/>
      <c r="E15" s="770"/>
      <c r="F15" s="770"/>
      <c r="G15" s="770"/>
      <c r="H15" s="770"/>
      <c r="I15" s="770"/>
      <c r="J15" s="770"/>
      <c r="K15" s="770"/>
      <c r="L15" s="770"/>
      <c r="M15" s="770"/>
      <c r="N15" s="770"/>
      <c r="O15" s="771"/>
    </row>
    <row r="16" spans="2:15" ht="15.6">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6">
      <c r="B17" s="834"/>
      <c r="C17" s="835"/>
      <c r="D17" s="835"/>
      <c r="E17" s="835"/>
      <c r="F17" s="835"/>
      <c r="G17" s="835"/>
      <c r="H17" s="835"/>
      <c r="I17" s="835"/>
      <c r="J17" s="835"/>
      <c r="K17" s="835"/>
      <c r="L17" s="835"/>
      <c r="M17" s="835"/>
      <c r="N17" s="835"/>
      <c r="O17" s="836"/>
    </row>
    <row r="18" spans="2:15" ht="15.6">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6">
      <c r="B19" s="834"/>
      <c r="C19" s="835"/>
      <c r="D19" s="835"/>
      <c r="E19" s="835"/>
      <c r="F19" s="835"/>
      <c r="G19" s="835"/>
      <c r="H19" s="835"/>
      <c r="I19" s="835"/>
      <c r="J19" s="835"/>
      <c r="K19" s="835"/>
      <c r="L19" s="835"/>
      <c r="M19" s="835"/>
      <c r="N19" s="835"/>
      <c r="O19" s="836"/>
    </row>
    <row r="20" spans="2:15" ht="15.6">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6">
      <c r="B21" s="834"/>
      <c r="C21" s="835"/>
      <c r="D21" s="835"/>
      <c r="E21" s="835"/>
      <c r="F21" s="835"/>
      <c r="G21" s="835"/>
      <c r="H21" s="835"/>
      <c r="I21" s="835"/>
      <c r="J21" s="835"/>
      <c r="K21" s="835"/>
      <c r="L21" s="835"/>
      <c r="M21" s="835"/>
      <c r="N21" s="835"/>
      <c r="O21" s="836"/>
    </row>
    <row r="22" spans="2:15" ht="15.6">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6">
      <c r="B23" s="834"/>
      <c r="C23" s="835"/>
      <c r="D23" s="835"/>
      <c r="E23" s="835"/>
      <c r="F23" s="835"/>
      <c r="G23" s="835"/>
      <c r="H23" s="835"/>
      <c r="I23" s="835"/>
      <c r="J23" s="835"/>
      <c r="K23" s="835"/>
      <c r="L23" s="835"/>
      <c r="M23" s="835"/>
      <c r="N23" s="835"/>
      <c r="O23" s="836"/>
    </row>
    <row r="24" spans="2:15" ht="15.6">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6">
      <c r="B25" s="834"/>
      <c r="C25" s="835"/>
      <c r="D25" s="835"/>
      <c r="E25" s="835"/>
      <c r="F25" s="835"/>
      <c r="G25" s="835"/>
      <c r="H25" s="835"/>
      <c r="I25" s="835"/>
      <c r="J25" s="835"/>
      <c r="K25" s="835"/>
      <c r="L25" s="835"/>
      <c r="M25" s="835"/>
      <c r="N25" s="835"/>
      <c r="O25" s="836"/>
    </row>
    <row r="26" spans="2:15" ht="15.6">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6">
      <c r="B27" s="834"/>
      <c r="C27" s="835"/>
      <c r="D27" s="835"/>
      <c r="E27" s="835"/>
      <c r="F27" s="835"/>
      <c r="G27" s="835"/>
      <c r="H27" s="835"/>
      <c r="I27" s="835"/>
      <c r="J27" s="835"/>
      <c r="K27" s="835"/>
      <c r="L27" s="835"/>
      <c r="M27" s="835"/>
      <c r="N27" s="835"/>
      <c r="O27" s="836"/>
    </row>
    <row r="28" spans="2:15" ht="15.6">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6">
      <c r="B29" s="834"/>
      <c r="C29" s="835"/>
      <c r="D29" s="835"/>
      <c r="E29" s="835"/>
      <c r="F29" s="835"/>
      <c r="G29" s="835"/>
      <c r="H29" s="835"/>
      <c r="I29" s="835"/>
      <c r="J29" s="835"/>
      <c r="K29" s="835"/>
      <c r="L29" s="835"/>
      <c r="M29" s="835"/>
      <c r="N29" s="835"/>
      <c r="O29" s="836"/>
    </row>
    <row r="30" spans="2:15" ht="15.6">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6">
      <c r="B31" s="834"/>
      <c r="C31" s="835"/>
      <c r="D31" s="835"/>
      <c r="E31" s="835"/>
      <c r="F31" s="835"/>
      <c r="G31" s="835"/>
      <c r="H31" s="835"/>
      <c r="I31" s="835"/>
      <c r="J31" s="835"/>
      <c r="K31" s="835"/>
      <c r="L31" s="835"/>
      <c r="M31" s="835"/>
      <c r="N31" s="835"/>
      <c r="O31" s="836"/>
    </row>
    <row r="32" spans="2:15" ht="15.6">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6">
      <c r="B33" s="834"/>
      <c r="C33" s="835"/>
      <c r="D33" s="835"/>
      <c r="E33" s="835"/>
      <c r="F33" s="835"/>
      <c r="G33" s="835"/>
      <c r="H33" s="835"/>
      <c r="I33" s="835"/>
      <c r="J33" s="835"/>
      <c r="K33" s="835"/>
      <c r="L33" s="835"/>
      <c r="M33" s="835"/>
      <c r="N33" s="835"/>
      <c r="O33" s="836"/>
    </row>
    <row r="34" spans="2:15" ht="15.6">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6">
      <c r="B35" s="834"/>
      <c r="C35" s="835"/>
      <c r="D35" s="835"/>
      <c r="E35" s="835"/>
      <c r="F35" s="835"/>
      <c r="G35" s="835"/>
      <c r="H35" s="835"/>
      <c r="I35" s="835"/>
      <c r="J35" s="835"/>
      <c r="K35" s="835"/>
      <c r="L35" s="835"/>
      <c r="M35" s="835"/>
      <c r="N35" s="835"/>
      <c r="O35" s="836"/>
    </row>
    <row r="36" spans="2:15" ht="15.6">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6">
      <c r="B37" s="834"/>
      <c r="C37" s="835"/>
      <c r="D37" s="835"/>
      <c r="E37" s="835"/>
      <c r="F37" s="835"/>
      <c r="G37" s="835"/>
      <c r="H37" s="835"/>
      <c r="I37" s="835"/>
      <c r="J37" s="835"/>
      <c r="K37" s="835"/>
      <c r="L37" s="835"/>
      <c r="M37" s="835"/>
      <c r="N37" s="835"/>
      <c r="O37" s="836"/>
    </row>
    <row r="38" spans="2:15" ht="15.6">
      <c r="B38" s="833">
        <v>2010</v>
      </c>
      <c r="C38" s="835"/>
      <c r="D38" s="835"/>
      <c r="E38" s="835"/>
      <c r="F38" s="835"/>
      <c r="G38" s="835"/>
      <c r="H38" s="835"/>
      <c r="I38" s="835"/>
      <c r="J38" s="835"/>
      <c r="K38" s="835"/>
      <c r="L38" s="835"/>
      <c r="M38" s="835"/>
      <c r="N38" s="835"/>
      <c r="O38" s="836"/>
    </row>
    <row r="39" spans="2:15" ht="15.6">
      <c r="B39" s="834"/>
      <c r="C39" s="835"/>
      <c r="D39" s="835"/>
      <c r="E39" s="835"/>
      <c r="F39" s="835"/>
      <c r="G39" s="835"/>
      <c r="H39" s="835"/>
      <c r="I39" s="835"/>
      <c r="J39" s="835"/>
      <c r="K39" s="835"/>
      <c r="L39" s="835"/>
      <c r="M39" s="835"/>
      <c r="N39" s="835"/>
      <c r="O39" s="836"/>
    </row>
    <row r="40" spans="2:15" ht="15.6">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6">
      <c r="B41" s="834"/>
      <c r="C41" s="835"/>
      <c r="D41" s="835"/>
      <c r="E41" s="835"/>
      <c r="F41" s="835"/>
      <c r="G41" s="835"/>
      <c r="H41" s="835"/>
      <c r="I41" s="835"/>
      <c r="J41" s="835"/>
      <c r="K41" s="835"/>
      <c r="L41" s="835"/>
      <c r="M41" s="835"/>
      <c r="N41" s="835"/>
      <c r="O41" s="836"/>
    </row>
    <row r="42" spans="2:15" ht="15.6">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6">
      <c r="B43" s="834"/>
      <c r="C43" s="835"/>
      <c r="D43" s="835"/>
      <c r="E43" s="835"/>
      <c r="F43" s="835"/>
      <c r="G43" s="835"/>
      <c r="H43" s="835"/>
      <c r="I43" s="835"/>
      <c r="J43" s="835"/>
      <c r="K43" s="835"/>
      <c r="L43" s="835"/>
      <c r="M43" s="835"/>
      <c r="N43" s="835"/>
      <c r="O43" s="836"/>
    </row>
    <row r="44" spans="2:15" ht="15.6">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6">
      <c r="B45" s="834"/>
      <c r="C45" s="835"/>
      <c r="D45" s="835"/>
      <c r="E45" s="835"/>
      <c r="F45" s="835"/>
      <c r="G45" s="835"/>
      <c r="H45" s="835"/>
      <c r="I45" s="835"/>
      <c r="J45" s="835"/>
      <c r="K45" s="835"/>
      <c r="L45" s="835"/>
      <c r="M45" s="835"/>
      <c r="N45" s="835"/>
      <c r="O45" s="836"/>
    </row>
    <row r="46" spans="2:15" ht="15.6">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6">
      <c r="B47" s="834"/>
      <c r="C47" s="835"/>
      <c r="D47" s="835"/>
      <c r="E47" s="835"/>
      <c r="F47" s="835"/>
      <c r="G47" s="835"/>
      <c r="H47" s="835"/>
      <c r="I47" s="835"/>
      <c r="J47" s="835"/>
      <c r="K47" s="835"/>
      <c r="L47" s="835"/>
      <c r="M47" s="835"/>
      <c r="N47" s="835"/>
      <c r="O47" s="836"/>
    </row>
    <row r="48" spans="2:15" ht="15.6">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6">
      <c r="B49" s="838"/>
      <c r="C49" s="839"/>
      <c r="D49" s="839"/>
      <c r="E49" s="839"/>
      <c r="F49" s="839"/>
      <c r="G49" s="839"/>
      <c r="H49" s="839"/>
      <c r="I49" s="839"/>
      <c r="J49" s="839"/>
      <c r="K49" s="839"/>
      <c r="L49" s="839"/>
      <c r="M49" s="839"/>
      <c r="N49" s="839"/>
      <c r="O49" s="840"/>
    </row>
    <row r="50" spans="2:15" ht="15.6">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6">
      <c r="B51" s="838"/>
      <c r="C51" s="841"/>
      <c r="D51" s="841"/>
      <c r="E51" s="841"/>
      <c r="F51" s="841"/>
      <c r="G51" s="841"/>
      <c r="H51" s="841"/>
      <c r="I51" s="841"/>
      <c r="J51" s="841"/>
      <c r="K51" s="841"/>
      <c r="L51" s="841"/>
      <c r="M51" s="841"/>
      <c r="N51" s="841"/>
      <c r="O51" s="842"/>
    </row>
    <row r="52" spans="2:15" ht="15.6">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6">
      <c r="B53" s="838"/>
      <c r="C53" s="841"/>
      <c r="D53" s="841"/>
      <c r="E53" s="841"/>
      <c r="F53" s="841"/>
      <c r="G53" s="841"/>
      <c r="H53" s="841"/>
      <c r="I53" s="841"/>
      <c r="J53" s="841"/>
      <c r="K53" s="841"/>
      <c r="L53" s="841"/>
      <c r="M53" s="841"/>
      <c r="N53" s="841"/>
      <c r="O53" s="842"/>
    </row>
    <row r="54" spans="2:15" ht="15.6">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6">
      <c r="B55" s="838"/>
      <c r="C55" s="841"/>
      <c r="D55" s="841"/>
      <c r="E55" s="841"/>
      <c r="F55" s="841"/>
      <c r="G55" s="841"/>
      <c r="H55" s="841"/>
      <c r="I55" s="841"/>
      <c r="J55" s="841"/>
      <c r="K55" s="841"/>
      <c r="L55" s="841"/>
      <c r="M55" s="841"/>
      <c r="N55" s="841"/>
      <c r="O55" s="842"/>
    </row>
    <row r="56" spans="2:15" ht="15.6">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6">
      <c r="B57" s="838"/>
      <c r="C57" s="841"/>
      <c r="D57" s="841"/>
      <c r="E57" s="841"/>
      <c r="F57" s="841"/>
      <c r="G57" s="841"/>
      <c r="H57" s="841"/>
      <c r="I57" s="841"/>
      <c r="J57" s="841"/>
      <c r="K57" s="841"/>
      <c r="L57" s="841"/>
      <c r="M57" s="841"/>
      <c r="N57" s="841"/>
      <c r="O57" s="842"/>
    </row>
    <row r="58" spans="2:15" ht="15.6">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6">
      <c r="B59" s="838"/>
      <c r="C59" s="841"/>
      <c r="D59" s="841"/>
      <c r="E59" s="841"/>
      <c r="F59" s="841"/>
      <c r="G59" s="841"/>
      <c r="H59" s="841"/>
      <c r="I59" s="841"/>
      <c r="J59" s="841"/>
      <c r="K59" s="841"/>
      <c r="L59" s="841"/>
      <c r="M59" s="841"/>
      <c r="N59" s="841"/>
      <c r="O59" s="841"/>
    </row>
    <row r="60" spans="2:15" ht="15.6">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6">
      <c r="B61" s="838"/>
      <c r="C61" s="841"/>
      <c r="D61" s="841"/>
      <c r="E61" s="841"/>
      <c r="F61" s="841"/>
      <c r="G61" s="841"/>
      <c r="H61" s="841"/>
      <c r="I61" s="841"/>
      <c r="J61" s="841"/>
      <c r="K61" s="841"/>
      <c r="L61" s="841"/>
      <c r="M61" s="841"/>
      <c r="N61" s="841"/>
      <c r="O61" s="841"/>
    </row>
    <row r="62" spans="2:15" ht="15.6">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2" thickBot="1">
      <c r="B63" s="843"/>
      <c r="C63" s="843"/>
      <c r="D63" s="843"/>
      <c r="E63" s="843"/>
      <c r="F63" s="843"/>
      <c r="G63" s="843"/>
      <c r="H63" s="843"/>
      <c r="I63" s="843"/>
      <c r="J63" s="843"/>
      <c r="K63" s="843"/>
      <c r="L63" s="843"/>
      <c r="M63" s="843"/>
      <c r="N63" s="843"/>
      <c r="O63" s="843"/>
    </row>
    <row r="64" spans="2:15" ht="14.4"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4.4"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4.4"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4.4"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4.4"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4.4" thickBot="1">
      <c r="B104" s="852"/>
      <c r="C104" s="852"/>
      <c r="D104" s="852"/>
      <c r="E104" s="852"/>
      <c r="F104" s="852"/>
      <c r="G104" s="852"/>
      <c r="H104" s="852"/>
      <c r="I104" s="852"/>
      <c r="J104" s="852"/>
      <c r="K104" s="852"/>
      <c r="L104" s="852"/>
      <c r="M104" s="852"/>
      <c r="N104" s="852"/>
      <c r="O104" s="852"/>
    </row>
    <row r="105" spans="2:15" ht="14.4"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1640625" defaultRowHeight="15"/>
  <cols>
    <col min="1" max="2" width="8.81640625" style="872"/>
    <col min="3" max="3" width="14.7265625" style="872" bestFit="1" customWidth="1"/>
    <col min="4" max="4" width="13.7265625" style="872" customWidth="1"/>
    <col min="5" max="5" width="18.54296875" style="872" customWidth="1"/>
    <col min="6" max="6" width="16.6328125" style="872" customWidth="1"/>
    <col min="7" max="7" width="15.1796875" style="872" customWidth="1"/>
    <col min="8" max="8" width="14" style="872" customWidth="1"/>
    <col min="9" max="9" width="16.54296875" style="872" customWidth="1"/>
    <col min="10" max="10" width="16.08984375" style="872" customWidth="1"/>
    <col min="11" max="11" width="12.81640625" style="872" customWidth="1"/>
    <col min="12" max="12" width="12.54296875" style="872" customWidth="1"/>
    <col min="13" max="13" width="13.08984375" style="872" customWidth="1"/>
    <col min="14" max="14" width="13.1796875" style="872" customWidth="1"/>
    <col min="15" max="15" width="9.7265625" style="872" customWidth="1"/>
    <col min="16" max="16" width="14.26953125" style="872" customWidth="1"/>
    <col min="17" max="16384" width="8.81640625" style="872"/>
  </cols>
  <sheetData>
    <row r="4" spans="3:17" ht="23.25" customHeight="1">
      <c r="C4" s="1948" t="s">
        <v>1123</v>
      </c>
      <c r="D4" s="1948"/>
      <c r="E4" s="1948"/>
      <c r="F4" s="1948"/>
      <c r="G4" s="1948"/>
      <c r="H4" s="1948"/>
      <c r="I4" s="1948"/>
      <c r="J4" s="1948"/>
      <c r="K4" s="1948"/>
      <c r="L4" s="1948"/>
      <c r="M4" s="1948"/>
      <c r="N4" s="1948"/>
      <c r="O4" s="1948"/>
      <c r="P4" s="1948"/>
      <c r="Q4" s="871"/>
    </row>
    <row r="5" spans="3:17" ht="15.6">
      <c r="C5" s="763"/>
      <c r="D5" s="873"/>
      <c r="E5" s="873"/>
      <c r="F5" s="873"/>
      <c r="G5" s="874"/>
      <c r="H5" s="874"/>
      <c r="I5" s="874"/>
      <c r="J5" s="874"/>
      <c r="K5" s="874"/>
      <c r="L5" s="873"/>
      <c r="M5" s="873"/>
      <c r="N5" s="875"/>
      <c r="O5" s="875"/>
      <c r="P5" s="875"/>
      <c r="Q5" s="871"/>
    </row>
    <row r="6" spans="3:17" ht="23.25" customHeight="1">
      <c r="C6" s="1949" t="s">
        <v>2</v>
      </c>
      <c r="D6" s="1949"/>
      <c r="E6" s="1949"/>
      <c r="F6" s="1949"/>
      <c r="G6" s="1949"/>
      <c r="H6" s="1949"/>
      <c r="I6" s="1949"/>
      <c r="J6" s="1949"/>
      <c r="K6" s="1949"/>
      <c r="L6" s="1949"/>
      <c r="M6" s="1949"/>
      <c r="N6" s="1949"/>
      <c r="O6" s="1949"/>
      <c r="P6" s="1949"/>
      <c r="Q6" s="871"/>
    </row>
    <row r="7" spans="3:17" ht="16.2" thickBot="1">
      <c r="C7" s="762"/>
      <c r="D7" s="874"/>
      <c r="E7" s="874"/>
      <c r="F7" s="874"/>
      <c r="G7" s="874"/>
      <c r="H7" s="874"/>
      <c r="I7" s="874"/>
      <c r="J7" s="874"/>
      <c r="K7" s="874"/>
      <c r="L7" s="874"/>
      <c r="M7" s="874"/>
      <c r="N7" s="874"/>
      <c r="O7" s="874"/>
      <c r="P7" s="874"/>
      <c r="Q7" s="871"/>
    </row>
    <row r="8" spans="3:17" ht="16.2" thickTop="1">
      <c r="C8" s="764"/>
      <c r="D8" s="876"/>
      <c r="E8" s="876"/>
      <c r="F8" s="876"/>
      <c r="G8" s="876"/>
      <c r="H8" s="876"/>
      <c r="I8" s="876"/>
      <c r="J8" s="876"/>
      <c r="K8" s="876"/>
      <c r="L8" s="876"/>
      <c r="M8" s="876"/>
      <c r="N8" s="876"/>
      <c r="O8" s="876"/>
      <c r="P8" s="876"/>
      <c r="Q8" s="877"/>
    </row>
    <row r="9" spans="3:17" ht="15.6">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6">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2" thickBot="1">
      <c r="C11" s="880"/>
      <c r="D11" s="881"/>
      <c r="E11" s="881"/>
      <c r="F11" s="881"/>
      <c r="G11" s="881"/>
      <c r="H11" s="881"/>
      <c r="I11" s="881"/>
      <c r="J11" s="881"/>
      <c r="K11" s="881"/>
      <c r="L11" s="881"/>
      <c r="M11" s="881"/>
      <c r="N11" s="881"/>
      <c r="O11" s="881"/>
      <c r="P11" s="882"/>
      <c r="Q11" s="877"/>
    </row>
    <row r="12" spans="3:17" ht="16.2" thickTop="1">
      <c r="C12" s="769"/>
      <c r="D12" s="883"/>
      <c r="E12" s="883"/>
      <c r="F12" s="883"/>
      <c r="G12" s="883"/>
      <c r="H12" s="883"/>
      <c r="I12" s="883"/>
      <c r="J12" s="883"/>
      <c r="K12" s="883"/>
      <c r="L12" s="883"/>
      <c r="M12" s="883"/>
      <c r="N12" s="883"/>
      <c r="O12" s="883"/>
      <c r="P12" s="883"/>
      <c r="Q12" s="877"/>
    </row>
    <row r="13" spans="3:17" ht="15.6">
      <c r="C13" s="884">
        <v>2009</v>
      </c>
      <c r="D13" s="767"/>
      <c r="E13" s="767"/>
      <c r="F13" s="770"/>
      <c r="G13" s="770"/>
      <c r="H13" s="770"/>
      <c r="I13" s="770"/>
      <c r="J13" s="770"/>
      <c r="K13" s="770"/>
      <c r="L13" s="770"/>
      <c r="M13" s="770"/>
      <c r="N13" s="770"/>
      <c r="O13" s="770"/>
      <c r="P13" s="771"/>
      <c r="Q13" s="877"/>
    </row>
    <row r="14" spans="3:17" ht="15.6">
      <c r="C14" s="837"/>
      <c r="D14" s="767"/>
      <c r="E14" s="767"/>
      <c r="F14" s="770"/>
      <c r="G14" s="770"/>
      <c r="H14" s="770"/>
      <c r="I14" s="770"/>
      <c r="J14" s="770"/>
      <c r="K14" s="770"/>
      <c r="L14" s="770"/>
      <c r="M14" s="770"/>
      <c r="N14" s="770"/>
      <c r="O14" s="770"/>
      <c r="P14" s="771"/>
    </row>
    <row r="15" spans="3:17" ht="15.6">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6">
      <c r="C16" s="837"/>
      <c r="D16" s="885"/>
      <c r="E16" s="885"/>
      <c r="F16" s="885"/>
      <c r="G16" s="885"/>
      <c r="H16" s="885"/>
      <c r="I16" s="885"/>
      <c r="J16" s="885"/>
      <c r="K16" s="885"/>
      <c r="L16" s="885"/>
      <c r="M16" s="885"/>
      <c r="N16" s="885"/>
      <c r="O16" s="885"/>
      <c r="P16" s="887"/>
    </row>
    <row r="17" spans="3:16" ht="15.6">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6">
      <c r="C18" s="837"/>
      <c r="D18" s="885"/>
      <c r="E18" s="885"/>
      <c r="F18" s="885"/>
      <c r="G18" s="885"/>
      <c r="H18" s="885"/>
      <c r="I18" s="885"/>
      <c r="J18" s="885"/>
      <c r="K18" s="885"/>
      <c r="L18" s="885"/>
      <c r="M18" s="885"/>
      <c r="N18" s="885"/>
      <c r="O18" s="885"/>
      <c r="P18" s="887"/>
    </row>
    <row r="19" spans="3:16" ht="15.6">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6">
      <c r="C20" s="837"/>
      <c r="D20" s="885"/>
      <c r="E20" s="885"/>
      <c r="F20" s="885"/>
      <c r="G20" s="885"/>
      <c r="H20" s="885"/>
      <c r="I20" s="885"/>
      <c r="J20" s="885"/>
      <c r="K20" s="885"/>
      <c r="L20" s="885"/>
      <c r="M20" s="885"/>
      <c r="N20" s="885"/>
      <c r="O20" s="885"/>
      <c r="P20" s="887"/>
    </row>
    <row r="21" spans="3:16" ht="15.6">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6">
      <c r="C22" s="837"/>
      <c r="D22" s="885"/>
      <c r="E22" s="885"/>
      <c r="F22" s="885"/>
      <c r="G22" s="885"/>
      <c r="H22" s="885"/>
      <c r="I22" s="885"/>
      <c r="J22" s="885"/>
      <c r="K22" s="885"/>
      <c r="L22" s="885"/>
      <c r="M22" s="885"/>
      <c r="N22" s="885"/>
      <c r="O22" s="885"/>
      <c r="P22" s="887"/>
    </row>
    <row r="23" spans="3:16" ht="15.6">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6">
      <c r="C24" s="837"/>
      <c r="D24" s="885"/>
      <c r="E24" s="885"/>
      <c r="F24" s="885"/>
      <c r="G24" s="885"/>
      <c r="H24" s="885"/>
      <c r="I24" s="885"/>
      <c r="J24" s="885"/>
      <c r="K24" s="885"/>
      <c r="L24" s="885"/>
      <c r="M24" s="885"/>
      <c r="N24" s="885"/>
      <c r="O24" s="885"/>
      <c r="P24" s="887"/>
    </row>
    <row r="25" spans="3:16" ht="15.6">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6">
      <c r="C26" s="834"/>
      <c r="D26" s="885"/>
      <c r="E26" s="885"/>
      <c r="F26" s="885"/>
      <c r="G26" s="885"/>
      <c r="H26" s="885"/>
      <c r="I26" s="885"/>
      <c r="J26" s="885"/>
      <c r="K26" s="885"/>
      <c r="L26" s="885"/>
      <c r="M26" s="885"/>
      <c r="N26" s="885"/>
      <c r="O26" s="885"/>
      <c r="P26" s="887"/>
    </row>
    <row r="27" spans="3:16" ht="15.6">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6">
      <c r="C28" s="837"/>
      <c r="D28" s="885"/>
      <c r="E28" s="885"/>
      <c r="F28" s="885"/>
      <c r="G28" s="885"/>
      <c r="H28" s="885"/>
      <c r="I28" s="885"/>
      <c r="J28" s="885"/>
      <c r="K28" s="885"/>
      <c r="L28" s="885"/>
      <c r="M28" s="885"/>
      <c r="N28" s="885"/>
      <c r="O28" s="885"/>
      <c r="P28" s="887"/>
    </row>
    <row r="29" spans="3:16" ht="15.6">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6">
      <c r="C30" s="837"/>
      <c r="D30" s="885"/>
      <c r="E30" s="885"/>
      <c r="F30" s="885"/>
      <c r="G30" s="885"/>
      <c r="H30" s="885"/>
      <c r="I30" s="885"/>
      <c r="J30" s="885"/>
      <c r="K30" s="885"/>
      <c r="L30" s="885"/>
      <c r="M30" s="885"/>
      <c r="N30" s="885"/>
      <c r="O30" s="885"/>
      <c r="P30" s="887"/>
    </row>
    <row r="31" spans="3:16" ht="15.6">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6">
      <c r="C32" s="837"/>
      <c r="D32" s="885"/>
      <c r="E32" s="885"/>
      <c r="F32" s="885"/>
      <c r="G32" s="885"/>
      <c r="H32" s="885"/>
      <c r="I32" s="885"/>
      <c r="J32" s="885"/>
      <c r="K32" s="885"/>
      <c r="L32" s="885"/>
      <c r="M32" s="885"/>
      <c r="N32" s="885"/>
      <c r="O32" s="885"/>
      <c r="P32" s="887"/>
    </row>
    <row r="33" spans="3:16" ht="15.6">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6">
      <c r="C34" s="837"/>
      <c r="D34" s="767"/>
      <c r="E34" s="767"/>
      <c r="F34" s="770"/>
      <c r="G34" s="770"/>
      <c r="H34" s="770"/>
      <c r="I34" s="770"/>
      <c r="J34" s="770"/>
      <c r="K34" s="770"/>
      <c r="L34" s="770"/>
      <c r="M34" s="770"/>
      <c r="N34" s="770"/>
      <c r="O34" s="770"/>
      <c r="P34" s="887"/>
    </row>
    <row r="35" spans="3:16" ht="15.6">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6">
      <c r="C36" s="837"/>
      <c r="D36" s="888"/>
      <c r="E36" s="888"/>
      <c r="F36" s="888"/>
      <c r="G36" s="888"/>
      <c r="H36" s="888"/>
      <c r="I36" s="888"/>
      <c r="J36" s="888"/>
      <c r="K36" s="888"/>
      <c r="L36" s="888"/>
      <c r="M36" s="888"/>
      <c r="N36" s="888"/>
      <c r="O36" s="770"/>
      <c r="P36" s="887"/>
    </row>
    <row r="37" spans="3:16" ht="15.6">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6">
      <c r="C38" s="837"/>
      <c r="D38" s="888"/>
      <c r="E38" s="888"/>
      <c r="F38" s="888"/>
      <c r="G38" s="888"/>
      <c r="H38" s="888"/>
      <c r="I38" s="888"/>
      <c r="J38" s="888"/>
      <c r="K38" s="888"/>
      <c r="L38" s="888"/>
      <c r="M38" s="888"/>
      <c r="N38" s="888"/>
      <c r="O38" s="770"/>
      <c r="P38" s="887"/>
    </row>
    <row r="39" spans="3:16" ht="15.6">
      <c r="C39" s="884">
        <v>2010</v>
      </c>
      <c r="D39" s="888"/>
      <c r="E39" s="888"/>
      <c r="F39" s="888"/>
      <c r="G39" s="888"/>
      <c r="H39" s="888"/>
      <c r="I39" s="888"/>
      <c r="J39" s="888"/>
      <c r="K39" s="888"/>
      <c r="L39" s="888"/>
      <c r="M39" s="888"/>
      <c r="N39" s="888"/>
      <c r="O39" s="770"/>
      <c r="P39" s="887"/>
    </row>
    <row r="40" spans="3:16" ht="15.6">
      <c r="C40" s="884"/>
      <c r="D40" s="888"/>
      <c r="E40" s="888"/>
      <c r="F40" s="888"/>
      <c r="G40" s="888"/>
      <c r="H40" s="888"/>
      <c r="I40" s="888"/>
      <c r="J40" s="888"/>
      <c r="K40" s="888"/>
      <c r="L40" s="888"/>
      <c r="M40" s="888"/>
      <c r="N40" s="888"/>
      <c r="O40" s="770"/>
      <c r="P40" s="887"/>
    </row>
    <row r="41" spans="3:16" ht="15.6">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6">
      <c r="C42" s="889"/>
      <c r="D42" s="888"/>
      <c r="E42" s="888"/>
      <c r="F42" s="888"/>
      <c r="G42" s="888"/>
      <c r="H42" s="888"/>
      <c r="I42" s="888"/>
      <c r="J42" s="888"/>
      <c r="K42" s="888"/>
      <c r="L42" s="888"/>
      <c r="M42" s="888"/>
      <c r="N42" s="888"/>
      <c r="O42" s="770"/>
      <c r="P42" s="887"/>
    </row>
    <row r="43" spans="3:16" ht="15.6">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6">
      <c r="C44" s="837"/>
      <c r="D44" s="888"/>
      <c r="E44" s="888"/>
      <c r="F44" s="888"/>
      <c r="G44" s="888"/>
      <c r="H44" s="888"/>
      <c r="I44" s="888"/>
      <c r="J44" s="888"/>
      <c r="K44" s="888"/>
      <c r="L44" s="888"/>
      <c r="M44" s="888"/>
      <c r="N44" s="888"/>
      <c r="O44" s="770"/>
      <c r="P44" s="887"/>
    </row>
    <row r="45" spans="3:16" ht="15.6">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6">
      <c r="C46" s="837"/>
      <c r="D46" s="888"/>
      <c r="E46" s="888"/>
      <c r="F46" s="888"/>
      <c r="G46" s="888"/>
      <c r="H46" s="888"/>
      <c r="I46" s="888"/>
      <c r="J46" s="888"/>
      <c r="K46" s="888"/>
      <c r="L46" s="888"/>
      <c r="M46" s="888"/>
      <c r="N46" s="888"/>
      <c r="O46" s="770"/>
      <c r="P46" s="887"/>
    </row>
    <row r="47" spans="3:16" ht="15.6">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6">
      <c r="C48" s="837"/>
      <c r="D48" s="888"/>
      <c r="E48" s="888"/>
      <c r="F48" s="888"/>
      <c r="G48" s="888"/>
      <c r="H48" s="888"/>
      <c r="I48" s="888"/>
      <c r="J48" s="888"/>
      <c r="K48" s="888"/>
      <c r="L48" s="888"/>
      <c r="M48" s="888"/>
      <c r="N48" s="888"/>
      <c r="O48" s="770"/>
      <c r="P48" s="887"/>
    </row>
    <row r="49" spans="3:16" ht="15.6">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6">
      <c r="C50" s="837"/>
      <c r="D50" s="888"/>
      <c r="E50" s="888"/>
      <c r="F50" s="888"/>
      <c r="G50" s="888"/>
      <c r="H50" s="888"/>
      <c r="I50" s="888"/>
      <c r="J50" s="888"/>
      <c r="K50" s="888"/>
      <c r="L50" s="888"/>
      <c r="M50" s="888"/>
      <c r="N50" s="888"/>
      <c r="O50" s="770"/>
      <c r="P50" s="887"/>
    </row>
    <row r="51" spans="3:16" ht="15.6">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6">
      <c r="C52" s="834"/>
      <c r="D52" s="888"/>
      <c r="E52" s="888"/>
      <c r="F52" s="888"/>
      <c r="G52" s="888"/>
      <c r="H52" s="888"/>
      <c r="I52" s="888"/>
      <c r="J52" s="888"/>
      <c r="K52" s="888"/>
      <c r="L52" s="888"/>
      <c r="M52" s="888"/>
      <c r="N52" s="888"/>
      <c r="O52" s="770"/>
      <c r="P52" s="887"/>
    </row>
    <row r="53" spans="3:16" ht="15.6">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6">
      <c r="C54" s="837"/>
      <c r="D54" s="888"/>
      <c r="E54" s="888"/>
      <c r="F54" s="888"/>
      <c r="G54" s="888"/>
      <c r="H54" s="888"/>
      <c r="I54" s="888"/>
      <c r="J54" s="888"/>
      <c r="K54" s="888"/>
      <c r="L54" s="888"/>
      <c r="M54" s="888"/>
      <c r="N54" s="888"/>
      <c r="O54" s="770"/>
      <c r="P54" s="887"/>
    </row>
    <row r="55" spans="3:16" ht="15.6">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6">
      <c r="C56" s="837"/>
      <c r="D56" s="888"/>
      <c r="E56" s="888"/>
      <c r="F56" s="888"/>
      <c r="G56" s="888"/>
      <c r="H56" s="888"/>
      <c r="I56" s="888"/>
      <c r="J56" s="888"/>
      <c r="K56" s="888"/>
      <c r="L56" s="888"/>
      <c r="M56" s="888"/>
      <c r="N56" s="888"/>
      <c r="O56" s="770"/>
      <c r="P56" s="887"/>
    </row>
    <row r="57" spans="3:16" ht="15.6">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6">
      <c r="C58" s="837"/>
      <c r="D58" s="888"/>
      <c r="E58" s="888"/>
      <c r="F58" s="888"/>
      <c r="G58" s="888"/>
      <c r="H58" s="888"/>
      <c r="I58" s="888"/>
      <c r="J58" s="888"/>
      <c r="K58" s="888"/>
      <c r="L58" s="888"/>
      <c r="M58" s="888"/>
      <c r="N58" s="888"/>
      <c r="O58" s="770"/>
      <c r="P58" s="887"/>
    </row>
    <row r="59" spans="3:16" ht="15.6">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6">
      <c r="C60" s="837"/>
      <c r="D60" s="888"/>
      <c r="E60" s="888"/>
      <c r="F60" s="888"/>
      <c r="G60" s="888"/>
      <c r="H60" s="888"/>
      <c r="I60" s="888"/>
      <c r="J60" s="888"/>
      <c r="K60" s="888"/>
      <c r="L60" s="888"/>
      <c r="M60" s="888"/>
      <c r="N60" s="888"/>
      <c r="O60" s="770"/>
      <c r="P60" s="887"/>
    </row>
    <row r="61" spans="3:16" ht="15.6">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6">
      <c r="C62" s="837"/>
      <c r="D62" s="888"/>
      <c r="E62" s="888"/>
      <c r="F62" s="888"/>
      <c r="G62" s="888"/>
      <c r="H62" s="888"/>
      <c r="I62" s="888"/>
      <c r="J62" s="888"/>
      <c r="K62" s="888"/>
      <c r="L62" s="888"/>
      <c r="M62" s="888"/>
      <c r="N62" s="888"/>
      <c r="O62" s="770"/>
      <c r="P62" s="887"/>
    </row>
    <row r="63" spans="3:16" ht="15.6">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6"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6"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6"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6"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6" thickBot="1">
      <c r="C102" s="891"/>
      <c r="D102" s="891"/>
      <c r="E102" s="891"/>
      <c r="F102" s="891"/>
      <c r="G102" s="891"/>
      <c r="H102" s="891"/>
      <c r="I102" s="891"/>
      <c r="J102" s="891"/>
      <c r="K102" s="891"/>
      <c r="L102" s="891"/>
      <c r="M102" s="891"/>
      <c r="N102" s="891"/>
      <c r="O102" s="891"/>
      <c r="P102" s="891"/>
    </row>
    <row r="103" spans="3:16" ht="15.6"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265625" defaultRowHeight="15"/>
  <cols>
    <col min="1" max="1" width="20.453125" style="210" customWidth="1"/>
    <col min="2" max="4" width="20.453125" style="165" customWidth="1"/>
    <col min="5" max="5" width="18.1796875" style="165" customWidth="1"/>
    <col min="6" max="6" width="16.08984375" style="165" customWidth="1"/>
    <col min="7" max="7" width="12.7265625" style="165" customWidth="1"/>
    <col min="8" max="8" width="13.453125" style="165" customWidth="1"/>
    <col min="9" max="9" width="12.1796875" style="165" customWidth="1"/>
    <col min="10" max="10" width="16.453125" style="165" bestFit="1" customWidth="1"/>
    <col min="11" max="11" width="9.6328125" style="166" customWidth="1"/>
    <col min="12" max="16384" width="9.7265625" style="166"/>
  </cols>
  <sheetData>
    <row r="1" spans="1:10" ht="21" hidden="1" customHeight="1">
      <c r="A1" s="164" t="s">
        <v>317</v>
      </c>
      <c r="B1" s="164"/>
      <c r="C1" s="164"/>
      <c r="D1" s="164"/>
      <c r="E1" s="164"/>
      <c r="F1" s="164"/>
      <c r="G1" s="164"/>
      <c r="J1" s="166"/>
    </row>
    <row r="2" spans="1:10" ht="13.2"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95"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2" hidden="1" customHeight="1">
      <c r="A14" s="185" t="s">
        <v>423</v>
      </c>
      <c r="B14" s="188" t="s">
        <v>424</v>
      </c>
      <c r="C14" s="186" t="s">
        <v>425</v>
      </c>
      <c r="D14" s="179" t="s">
        <v>429</v>
      </c>
      <c r="E14" s="188" t="s">
        <v>430</v>
      </c>
      <c r="F14" s="188" t="s">
        <v>431</v>
      </c>
      <c r="G14" s="186" t="s">
        <v>432</v>
      </c>
      <c r="J14" s="166"/>
    </row>
    <row r="15" spans="1:10" ht="13.2" hidden="1" customHeight="1">
      <c r="A15" s="196"/>
      <c r="B15" s="188"/>
      <c r="C15" s="186"/>
      <c r="D15" s="179"/>
      <c r="E15" s="188"/>
      <c r="F15" s="188"/>
      <c r="G15" s="186"/>
      <c r="J15" s="166"/>
    </row>
    <row r="16" spans="1:10" ht="13.2" hidden="1" customHeight="1">
      <c r="A16" s="187">
        <v>2000</v>
      </c>
      <c r="B16" s="188"/>
      <c r="C16" s="186"/>
      <c r="D16" s="179"/>
      <c r="E16" s="188"/>
      <c r="F16" s="188"/>
      <c r="G16" s="186"/>
      <c r="J16" s="166"/>
    </row>
    <row r="17" spans="1:10" ht="13.2" hidden="1" customHeight="1">
      <c r="A17" s="187"/>
      <c r="B17" s="188"/>
      <c r="C17" s="186"/>
      <c r="D17" s="179"/>
      <c r="E17" s="188"/>
      <c r="F17" s="188"/>
      <c r="G17" s="186"/>
      <c r="J17" s="166"/>
    </row>
    <row r="18" spans="1:10" ht="13.2" hidden="1" customHeight="1">
      <c r="A18" s="197" t="s">
        <v>298</v>
      </c>
      <c r="B18" s="188" t="s">
        <v>433</v>
      </c>
      <c r="C18" s="186" t="s">
        <v>425</v>
      </c>
      <c r="D18" s="179" t="s">
        <v>429</v>
      </c>
      <c r="E18" s="188" t="s">
        <v>430</v>
      </c>
      <c r="F18" s="188" t="s">
        <v>431</v>
      </c>
      <c r="G18" s="186" t="s">
        <v>432</v>
      </c>
      <c r="J18" s="166"/>
    </row>
    <row r="19" spans="1:10" ht="13.2" hidden="1" customHeight="1">
      <c r="A19" s="197" t="s">
        <v>299</v>
      </c>
      <c r="B19" s="188" t="s">
        <v>444</v>
      </c>
      <c r="C19" s="186" t="s">
        <v>445</v>
      </c>
      <c r="D19" s="179" t="s">
        <v>446</v>
      </c>
      <c r="E19" s="188" t="s">
        <v>447</v>
      </c>
      <c r="F19" s="188" t="s">
        <v>448</v>
      </c>
      <c r="G19" s="186" t="s">
        <v>449</v>
      </c>
      <c r="J19" s="166"/>
    </row>
    <row r="20" spans="1:10" ht="13.2" hidden="1" customHeight="1">
      <c r="A20" s="185" t="s">
        <v>300</v>
      </c>
      <c r="B20" s="188" t="s">
        <v>451</v>
      </c>
      <c r="C20" s="186" t="s">
        <v>458</v>
      </c>
      <c r="D20" s="179" t="s">
        <v>431</v>
      </c>
      <c r="E20" s="188" t="s">
        <v>447</v>
      </c>
      <c r="F20" s="188" t="s">
        <v>459</v>
      </c>
      <c r="G20" s="186" t="s">
        <v>460</v>
      </c>
      <c r="J20" s="166"/>
    </row>
    <row r="21" spans="1:10" ht="13.2" hidden="1" customHeight="1">
      <c r="A21" s="185" t="s">
        <v>301</v>
      </c>
      <c r="B21" s="188" t="s">
        <v>461</v>
      </c>
      <c r="C21" s="186" t="s">
        <v>462</v>
      </c>
      <c r="D21" s="179" t="s">
        <v>463</v>
      </c>
      <c r="E21" s="188" t="s">
        <v>431</v>
      </c>
      <c r="F21" s="188" t="s">
        <v>459</v>
      </c>
      <c r="G21" s="186" t="s">
        <v>460</v>
      </c>
      <c r="J21" s="166"/>
    </row>
    <row r="22" spans="1:10" ht="13.2" hidden="1" customHeight="1">
      <c r="A22" s="185" t="s">
        <v>302</v>
      </c>
      <c r="B22" s="188" t="s">
        <v>464</v>
      </c>
      <c r="C22" s="186" t="s">
        <v>465</v>
      </c>
      <c r="D22" s="179" t="s">
        <v>466</v>
      </c>
      <c r="E22" s="188" t="s">
        <v>431</v>
      </c>
      <c r="F22" s="188" t="s">
        <v>467</v>
      </c>
      <c r="G22" s="186" t="s">
        <v>468</v>
      </c>
      <c r="J22" s="166"/>
    </row>
    <row r="23" spans="1:10" ht="13.2" hidden="1" customHeight="1">
      <c r="A23" s="185" t="s">
        <v>303</v>
      </c>
      <c r="B23" s="188" t="s">
        <v>469</v>
      </c>
      <c r="C23" s="186" t="s">
        <v>473</v>
      </c>
      <c r="D23" s="179" t="s">
        <v>466</v>
      </c>
      <c r="E23" s="188" t="s">
        <v>474</v>
      </c>
      <c r="F23" s="188" t="s">
        <v>475</v>
      </c>
      <c r="G23" s="186" t="s">
        <v>476</v>
      </c>
      <c r="J23" s="166"/>
    </row>
    <row r="24" spans="1:10" ht="13.2" hidden="1" customHeight="1">
      <c r="A24" s="185" t="s">
        <v>304</v>
      </c>
      <c r="B24" s="188" t="s">
        <v>477</v>
      </c>
      <c r="C24" s="186" t="s">
        <v>478</v>
      </c>
      <c r="D24" s="179" t="s">
        <v>431</v>
      </c>
      <c r="E24" s="188" t="s">
        <v>431</v>
      </c>
      <c r="F24" s="188" t="s">
        <v>475</v>
      </c>
      <c r="G24" s="186" t="s">
        <v>476</v>
      </c>
      <c r="J24" s="166"/>
    </row>
    <row r="25" spans="1:10" ht="13.2" hidden="1" customHeight="1">
      <c r="A25" s="185" t="s">
        <v>305</v>
      </c>
      <c r="B25" s="188" t="s">
        <v>464</v>
      </c>
      <c r="C25" s="186" t="s">
        <v>479</v>
      </c>
      <c r="D25" s="179" t="s">
        <v>480</v>
      </c>
      <c r="E25" s="188" t="s">
        <v>481</v>
      </c>
      <c r="F25" s="188" t="s">
        <v>482</v>
      </c>
      <c r="G25" s="186" t="s">
        <v>483</v>
      </c>
      <c r="J25" s="166"/>
    </row>
    <row r="26" spans="1:10" ht="13.2" hidden="1" customHeight="1">
      <c r="A26" s="185" t="s">
        <v>306</v>
      </c>
      <c r="B26" s="188" t="s">
        <v>484</v>
      </c>
      <c r="C26" s="186" t="s">
        <v>485</v>
      </c>
      <c r="D26" s="179" t="s">
        <v>486</v>
      </c>
      <c r="E26" s="188" t="s">
        <v>487</v>
      </c>
      <c r="F26" s="188" t="s">
        <v>488</v>
      </c>
      <c r="G26" s="186" t="s">
        <v>483</v>
      </c>
      <c r="J26" s="166"/>
    </row>
    <row r="27" spans="1:10" ht="13.2" hidden="1" customHeight="1">
      <c r="A27" s="185" t="s">
        <v>307</v>
      </c>
      <c r="B27" s="188" t="s">
        <v>489</v>
      </c>
      <c r="C27" s="186" t="s">
        <v>490</v>
      </c>
      <c r="D27" s="179" t="s">
        <v>491</v>
      </c>
      <c r="E27" s="188" t="s">
        <v>492</v>
      </c>
      <c r="F27" s="188" t="s">
        <v>488</v>
      </c>
      <c r="G27" s="186" t="s">
        <v>482</v>
      </c>
      <c r="J27" s="166"/>
    </row>
    <row r="28" spans="1:10" ht="13.2" hidden="1" customHeight="1">
      <c r="A28" s="185" t="s">
        <v>308</v>
      </c>
      <c r="B28" s="188" t="s">
        <v>493</v>
      </c>
      <c r="C28" s="186" t="s">
        <v>494</v>
      </c>
      <c r="D28" s="179" t="s">
        <v>495</v>
      </c>
      <c r="E28" s="188" t="s">
        <v>496</v>
      </c>
      <c r="F28" s="188" t="s">
        <v>497</v>
      </c>
      <c r="G28" s="186" t="s">
        <v>498</v>
      </c>
      <c r="J28" s="166"/>
    </row>
    <row r="29" spans="1:10" ht="13.2" hidden="1" customHeight="1">
      <c r="A29" s="185" t="s">
        <v>311</v>
      </c>
      <c r="B29" s="188" t="s">
        <v>499</v>
      </c>
      <c r="C29" s="186" t="s">
        <v>500</v>
      </c>
      <c r="D29" s="179" t="s">
        <v>501</v>
      </c>
      <c r="E29" s="188" t="s">
        <v>502</v>
      </c>
      <c r="F29" s="188" t="s">
        <v>503</v>
      </c>
      <c r="G29" s="186" t="s">
        <v>504</v>
      </c>
      <c r="J29" s="166"/>
    </row>
    <row r="30" spans="1:10" ht="13.2" hidden="1" customHeight="1">
      <c r="A30" s="185"/>
      <c r="B30" s="188"/>
      <c r="C30" s="186"/>
      <c r="D30" s="179"/>
      <c r="E30" s="188"/>
      <c r="F30" s="188"/>
      <c r="G30" s="186"/>
      <c r="J30" s="166"/>
    </row>
    <row r="31" spans="1:10" ht="13.2" hidden="1" customHeight="1">
      <c r="A31" s="187">
        <v>2001</v>
      </c>
      <c r="B31" s="188"/>
      <c r="C31" s="198"/>
      <c r="D31" s="179"/>
      <c r="E31" s="188"/>
      <c r="F31" s="188"/>
      <c r="G31" s="186"/>
      <c r="J31" s="166"/>
    </row>
    <row r="32" spans="1:10" ht="11.55" hidden="1" customHeight="1">
      <c r="A32" s="187"/>
      <c r="B32" s="188"/>
      <c r="C32" s="198"/>
      <c r="D32" s="179"/>
      <c r="E32" s="188"/>
      <c r="F32" s="188"/>
      <c r="G32" s="186"/>
      <c r="J32" s="166"/>
    </row>
    <row r="33" spans="1:10" ht="13.2" hidden="1" customHeight="1">
      <c r="A33" s="185" t="s">
        <v>298</v>
      </c>
      <c r="B33" s="188" t="s">
        <v>505</v>
      </c>
      <c r="C33" s="186" t="s">
        <v>506</v>
      </c>
      <c r="D33" s="179" t="s">
        <v>507</v>
      </c>
      <c r="E33" s="188" t="s">
        <v>508</v>
      </c>
      <c r="F33" s="188" t="s">
        <v>509</v>
      </c>
      <c r="G33" s="186" t="s">
        <v>510</v>
      </c>
      <c r="J33" s="166"/>
    </row>
    <row r="34" spans="1:10" ht="13.2" hidden="1" customHeight="1">
      <c r="A34" s="185" t="s">
        <v>299</v>
      </c>
      <c r="B34" s="188" t="s">
        <v>511</v>
      </c>
      <c r="C34" s="186" t="s">
        <v>512</v>
      </c>
      <c r="D34" s="179" t="s">
        <v>513</v>
      </c>
      <c r="E34" s="188" t="s">
        <v>514</v>
      </c>
      <c r="F34" s="188" t="s">
        <v>515</v>
      </c>
      <c r="G34" s="186" t="s">
        <v>516</v>
      </c>
      <c r="J34" s="166"/>
    </row>
    <row r="35" spans="1:10" ht="13.2" hidden="1" customHeight="1">
      <c r="A35" s="185" t="s">
        <v>300</v>
      </c>
      <c r="B35" s="188" t="s">
        <v>517</v>
      </c>
      <c r="C35" s="186" t="s">
        <v>518</v>
      </c>
      <c r="D35" s="179" t="s">
        <v>519</v>
      </c>
      <c r="E35" s="188" t="s">
        <v>520</v>
      </c>
      <c r="F35" s="188" t="s">
        <v>516</v>
      </c>
      <c r="G35" s="186" t="s">
        <v>516</v>
      </c>
      <c r="J35" s="166"/>
    </row>
    <row r="36" spans="1:10" ht="13.2" hidden="1" customHeight="1">
      <c r="A36" s="185" t="s">
        <v>301</v>
      </c>
      <c r="B36" s="188" t="s">
        <v>521</v>
      </c>
      <c r="C36" s="186" t="s">
        <v>522</v>
      </c>
      <c r="D36" s="179" t="s">
        <v>523</v>
      </c>
      <c r="E36" s="188" t="s">
        <v>524</v>
      </c>
      <c r="F36" s="188" t="s">
        <v>525</v>
      </c>
      <c r="G36" s="186" t="s">
        <v>526</v>
      </c>
      <c r="J36" s="166"/>
    </row>
    <row r="37" spans="1:10" ht="13.2" hidden="1" customHeight="1">
      <c r="A37" s="185" t="s">
        <v>302</v>
      </c>
      <c r="B37" s="188" t="s">
        <v>521</v>
      </c>
      <c r="C37" s="186" t="s">
        <v>527</v>
      </c>
      <c r="D37" s="179" t="s">
        <v>523</v>
      </c>
      <c r="E37" s="188" t="s">
        <v>528</v>
      </c>
      <c r="F37" s="188" t="s">
        <v>529</v>
      </c>
      <c r="G37" s="186" t="s">
        <v>526</v>
      </c>
      <c r="J37" s="166"/>
    </row>
    <row r="38" spans="1:10" ht="13.2" hidden="1" customHeight="1">
      <c r="A38" s="185" t="s">
        <v>303</v>
      </c>
      <c r="B38" s="188" t="s">
        <v>511</v>
      </c>
      <c r="C38" s="186" t="s">
        <v>530</v>
      </c>
      <c r="D38" s="179" t="s">
        <v>531</v>
      </c>
      <c r="E38" s="188" t="s">
        <v>534</v>
      </c>
      <c r="F38" s="188" t="s">
        <v>535</v>
      </c>
      <c r="G38" s="186" t="s">
        <v>536</v>
      </c>
      <c r="J38" s="166"/>
    </row>
    <row r="39" spans="1:10" ht="13.2" hidden="1" customHeight="1">
      <c r="A39" s="185" t="s">
        <v>304</v>
      </c>
      <c r="B39" s="188" t="s">
        <v>537</v>
      </c>
      <c r="C39" s="186" t="s">
        <v>538</v>
      </c>
      <c r="D39" s="179" t="s">
        <v>539</v>
      </c>
      <c r="E39" s="188" t="s">
        <v>540</v>
      </c>
      <c r="F39" s="188" t="s">
        <v>516</v>
      </c>
      <c r="G39" s="186" t="s">
        <v>541</v>
      </c>
      <c r="J39" s="166"/>
    </row>
    <row r="40" spans="1:10" ht="13.2" hidden="1" customHeight="1">
      <c r="A40" s="185" t="s">
        <v>305</v>
      </c>
      <c r="B40" s="188" t="s">
        <v>542</v>
      </c>
      <c r="C40" s="186" t="s">
        <v>545</v>
      </c>
      <c r="D40" s="179" t="s">
        <v>546</v>
      </c>
      <c r="E40" s="188" t="s">
        <v>547</v>
      </c>
      <c r="F40" s="188" t="s">
        <v>535</v>
      </c>
      <c r="G40" s="186" t="s">
        <v>548</v>
      </c>
      <c r="J40" s="166"/>
    </row>
    <row r="41" spans="1:10" ht="13.95" hidden="1" customHeight="1">
      <c r="A41" s="185" t="s">
        <v>306</v>
      </c>
      <c r="B41" s="188" t="s">
        <v>549</v>
      </c>
      <c r="C41" s="186" t="s">
        <v>550</v>
      </c>
      <c r="D41" s="179" t="s">
        <v>551</v>
      </c>
      <c r="E41" s="188" t="s">
        <v>552</v>
      </c>
      <c r="F41" s="188" t="s">
        <v>516</v>
      </c>
      <c r="G41" s="186" t="s">
        <v>516</v>
      </c>
      <c r="J41" s="166"/>
    </row>
    <row r="42" spans="1:10" ht="13.2" hidden="1" customHeight="1">
      <c r="A42" s="185" t="s">
        <v>307</v>
      </c>
      <c r="B42" s="188" t="s">
        <v>553</v>
      </c>
      <c r="C42" s="186" t="s">
        <v>550</v>
      </c>
      <c r="D42" s="179" t="s">
        <v>554</v>
      </c>
      <c r="E42" s="188" t="s">
        <v>464</v>
      </c>
      <c r="F42" s="188" t="s">
        <v>516</v>
      </c>
      <c r="G42" s="186" t="s">
        <v>516</v>
      </c>
      <c r="J42" s="166"/>
    </row>
    <row r="43" spans="1:10" ht="13.2" hidden="1" customHeight="1">
      <c r="A43" s="185" t="s">
        <v>308</v>
      </c>
      <c r="B43" s="188" t="s">
        <v>555</v>
      </c>
      <c r="C43" s="186" t="s">
        <v>550</v>
      </c>
      <c r="D43" s="179" t="s">
        <v>556</v>
      </c>
      <c r="E43" s="188" t="s">
        <v>557</v>
      </c>
      <c r="F43" s="188" t="s">
        <v>558</v>
      </c>
      <c r="G43" s="186" t="s">
        <v>548</v>
      </c>
      <c r="J43" s="166"/>
    </row>
    <row r="44" spans="1:10" ht="13.2" hidden="1" customHeight="1">
      <c r="A44" s="185" t="s">
        <v>311</v>
      </c>
      <c r="B44" s="188" t="s">
        <v>559</v>
      </c>
      <c r="C44" s="186" t="s">
        <v>550</v>
      </c>
      <c r="D44" s="179" t="s">
        <v>560</v>
      </c>
      <c r="E44" s="188" t="s">
        <v>557</v>
      </c>
      <c r="F44" s="188" t="s">
        <v>548</v>
      </c>
      <c r="G44" s="186" t="s">
        <v>548</v>
      </c>
      <c r="J44" s="166"/>
    </row>
    <row r="45" spans="1:10" ht="10.199999999999999" hidden="1" customHeight="1">
      <c r="A45" s="185"/>
      <c r="B45" s="188"/>
      <c r="C45" s="186"/>
      <c r="D45" s="179"/>
      <c r="E45" s="188"/>
      <c r="F45" s="188"/>
      <c r="G45" s="186"/>
      <c r="J45" s="166"/>
    </row>
    <row r="46" spans="1:10" ht="13.2" hidden="1" customHeight="1">
      <c r="A46" s="187">
        <v>2002</v>
      </c>
      <c r="B46" s="188"/>
      <c r="C46" s="186"/>
      <c r="D46" s="179"/>
      <c r="E46" s="188"/>
      <c r="F46" s="188"/>
      <c r="G46" s="186"/>
      <c r="J46" s="166"/>
    </row>
    <row r="47" spans="1:10" ht="10.199999999999999" hidden="1" customHeight="1">
      <c r="A47" s="185"/>
      <c r="B47" s="188"/>
      <c r="C47" s="186"/>
      <c r="D47" s="179"/>
      <c r="E47" s="188"/>
      <c r="F47" s="188"/>
      <c r="G47" s="186"/>
      <c r="J47" s="166"/>
    </row>
    <row r="48" spans="1:10" ht="13.2" hidden="1" customHeight="1">
      <c r="A48" s="185" t="s">
        <v>298</v>
      </c>
      <c r="B48" s="188" t="s">
        <v>561</v>
      </c>
      <c r="C48" s="186" t="s">
        <v>562</v>
      </c>
      <c r="D48" s="179" t="s">
        <v>563</v>
      </c>
      <c r="E48" s="188" t="s">
        <v>564</v>
      </c>
      <c r="F48" s="188" t="s">
        <v>510</v>
      </c>
      <c r="G48" s="186" t="s">
        <v>548</v>
      </c>
      <c r="J48" s="166"/>
    </row>
    <row r="49" spans="1:10" ht="13.2" hidden="1" customHeight="1">
      <c r="A49" s="185" t="s">
        <v>299</v>
      </c>
      <c r="B49" s="188" t="s">
        <v>561</v>
      </c>
      <c r="C49" s="186" t="s">
        <v>562</v>
      </c>
      <c r="D49" s="179" t="s">
        <v>563</v>
      </c>
      <c r="E49" s="188" t="s">
        <v>565</v>
      </c>
      <c r="F49" s="188" t="s">
        <v>510</v>
      </c>
      <c r="G49" s="186" t="s">
        <v>548</v>
      </c>
      <c r="J49" s="166"/>
    </row>
    <row r="50" spans="1:10" ht="13.2" hidden="1" customHeight="1">
      <c r="A50" s="185" t="s">
        <v>300</v>
      </c>
      <c r="B50" s="188" t="s">
        <v>566</v>
      </c>
      <c r="C50" s="186" t="s">
        <v>567</v>
      </c>
      <c r="D50" s="179" t="s">
        <v>568</v>
      </c>
      <c r="E50" s="188" t="s">
        <v>569</v>
      </c>
      <c r="F50" s="188" t="s">
        <v>570</v>
      </c>
      <c r="G50" s="186" t="s">
        <v>571</v>
      </c>
      <c r="J50" s="166"/>
    </row>
    <row r="51" spans="1:10" ht="13.2" hidden="1" customHeight="1">
      <c r="A51" s="185" t="s">
        <v>301</v>
      </c>
      <c r="B51" s="188" t="s">
        <v>572</v>
      </c>
      <c r="C51" s="186" t="s">
        <v>573</v>
      </c>
      <c r="D51" s="179" t="s">
        <v>574</v>
      </c>
      <c r="E51" s="188" t="s">
        <v>575</v>
      </c>
      <c r="F51" s="188" t="s">
        <v>576</v>
      </c>
      <c r="G51" s="186" t="s">
        <v>577</v>
      </c>
      <c r="J51" s="166"/>
    </row>
    <row r="52" spans="1:10" ht="13.2"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2"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2"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2" hidden="1" customHeight="1" thickBot="1">
      <c r="A165" s="206"/>
      <c r="B165" s="188"/>
      <c r="C165" s="192"/>
      <c r="D165" s="179"/>
      <c r="E165" s="188" t="s">
        <v>296</v>
      </c>
      <c r="F165" s="188"/>
      <c r="G165" s="192"/>
      <c r="J165" s="166"/>
    </row>
    <row r="166" spans="1:10" ht="13.2"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2" customHeight="1"/>
    <row r="176" spans="1:10" ht="8.25" customHeight="1"/>
    <row r="177" spans="7:13" ht="10.199999999999999" customHeight="1"/>
    <row r="178" spans="7:13" ht="18.75" customHeight="1"/>
    <row r="179" spans="7:13" ht="19.5" customHeight="1"/>
    <row r="180" spans="7:13" ht="10.95" customHeight="1"/>
    <row r="181" spans="7:13" ht="13.5" customHeight="1"/>
    <row r="182" spans="7:13" ht="15.75" customHeight="1"/>
    <row r="183" spans="7:13" ht="17.25" customHeight="1"/>
    <row r="184" spans="7:13" ht="18" customHeight="1"/>
    <row r="185" spans="7:13" ht="19.5" customHeight="1"/>
    <row r="186" spans="7:13" ht="15" customHeight="1"/>
    <row r="187" spans="7:13" ht="10.199999999999999" customHeight="1"/>
    <row r="188" spans="7:13" ht="13.2" hidden="1" customHeight="1"/>
    <row r="189" spans="7:13" ht="13.2" hidden="1" customHeight="1"/>
    <row r="190" spans="7:13" ht="13.2" hidden="1" customHeight="1">
      <c r="G190" s="171"/>
      <c r="H190" s="171"/>
      <c r="I190" s="171"/>
      <c r="J190" s="171"/>
      <c r="K190" s="211"/>
      <c r="L190" s="211"/>
      <c r="M190" s="211"/>
    </row>
    <row r="191" spans="7:13" ht="13.2" hidden="1" customHeight="1">
      <c r="G191" s="171"/>
      <c r="H191" s="171"/>
      <c r="I191" s="171"/>
      <c r="J191" s="171"/>
      <c r="K191" s="211"/>
      <c r="L191" s="211"/>
      <c r="M191" s="211"/>
    </row>
    <row r="192" spans="7:13" ht="13.2" hidden="1" customHeight="1">
      <c r="G192" s="171"/>
      <c r="H192" s="171"/>
      <c r="I192" s="171"/>
      <c r="J192" s="171"/>
      <c r="K192" s="211"/>
      <c r="L192" s="211"/>
      <c r="M192" s="211"/>
    </row>
    <row r="193" spans="7:13" ht="13.2" hidden="1" customHeight="1">
      <c r="G193" s="171"/>
      <c r="H193" s="171"/>
      <c r="I193" s="171"/>
      <c r="J193" s="171"/>
      <c r="K193" s="211"/>
      <c r="L193" s="211"/>
      <c r="M193" s="211"/>
    </row>
    <row r="194" spans="7:13" ht="13.2" hidden="1" customHeight="1">
      <c r="G194" s="171"/>
      <c r="H194" s="171"/>
      <c r="I194" s="171"/>
      <c r="J194" s="171"/>
      <c r="K194" s="211"/>
      <c r="L194" s="211"/>
      <c r="M194" s="211"/>
    </row>
    <row r="195" spans="7:13" ht="13.2" hidden="1" customHeight="1">
      <c r="G195" s="171"/>
      <c r="H195" s="171"/>
      <c r="I195" s="171"/>
      <c r="J195" s="171"/>
      <c r="K195" s="211"/>
      <c r="L195" s="211"/>
      <c r="M195" s="211"/>
    </row>
    <row r="196" spans="7:13" ht="13.2" hidden="1" customHeight="1"/>
    <row r="197" spans="7:13" ht="13.2" hidden="1" customHeight="1"/>
    <row r="198" spans="7:13" ht="13.2" hidden="1" customHeight="1"/>
    <row r="199" spans="7:13" ht="13.2" hidden="1" customHeight="1"/>
    <row r="200" spans="7:13" ht="13.2" hidden="1" customHeight="1"/>
    <row r="201" spans="7:13" ht="13.2" hidden="1" customHeight="1"/>
    <row r="202" spans="7:13" ht="13.2" hidden="1" customHeight="1"/>
    <row r="203" spans="7:13" ht="13.2" hidden="1" customHeight="1"/>
    <row r="204" spans="7:13" ht="13.2" hidden="1" customHeight="1"/>
    <row r="205" spans="7:13" ht="13.2" hidden="1" customHeight="1"/>
    <row r="206" spans="7:13" ht="13.2" customHeight="1" thickBot="1"/>
    <row r="207" spans="7:13" ht="13.2" hidden="1" customHeight="1"/>
    <row r="208" spans="7:13" ht="9" hidden="1" customHeight="1"/>
    <row r="209" spans="13:252" ht="13.2" hidden="1" customHeight="1"/>
    <row r="210" spans="13:252" ht="13.2" hidden="1" customHeight="1"/>
    <row r="211" spans="13:252" ht="13.2" hidden="1" customHeight="1"/>
    <row r="212" spans="13:252" ht="13.2" hidden="1" customHeight="1"/>
    <row r="213" spans="13:252" ht="13.2" hidden="1" customHeight="1"/>
    <row r="214" spans="13:252" ht="13.2" hidden="1" customHeight="1"/>
    <row r="215" spans="13:252" ht="13.2" hidden="1" customHeight="1"/>
    <row r="216" spans="13:252" ht="13.2" hidden="1" customHeight="1"/>
    <row r="217" spans="13:252" ht="13.2" hidden="1" customHeight="1"/>
    <row r="218" spans="13:252" ht="13.2" hidden="1" customHeight="1"/>
    <row r="219" spans="13:252" ht="13.2" hidden="1" customHeight="1" thickBot="1"/>
    <row r="220" spans="13:252" ht="13.2"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5"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2"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2"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2"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2"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2"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2"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2"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2"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2"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2"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2"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2"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2"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2"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2"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2"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2"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2"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2"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2"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2"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2"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2"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2"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2"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2"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2"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2"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2"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2"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2"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2"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2"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2"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2"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2"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2"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2"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2"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2"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2"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2"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2"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2"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2"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2"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2"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2"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2"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2"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2"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2"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2"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2"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4296875" customWidth="1"/>
    <col min="4" max="4" width="15.7265625" customWidth="1"/>
    <col min="5" max="5" width="13.1796875" customWidth="1"/>
    <col min="6" max="6" width="13.26953125" customWidth="1"/>
    <col min="7" max="7" width="13.453125" hidden="1" customWidth="1"/>
    <col min="8" max="8" width="17.26953125" hidden="1" customWidth="1"/>
    <col min="9" max="9" width="16.08984375" hidden="1" customWidth="1"/>
    <col min="10" max="10" width="14.54296875" customWidth="1"/>
  </cols>
  <sheetData>
    <row r="6" spans="3:12" ht="16.8">
      <c r="C6" s="1950" t="s">
        <v>1759</v>
      </c>
      <c r="D6" s="1950"/>
      <c r="E6" s="1950"/>
      <c r="F6" s="1950"/>
      <c r="G6" s="1434"/>
      <c r="H6" s="1434"/>
      <c r="I6" s="1434"/>
    </row>
    <row r="7" spans="3:12" ht="17.399999999999999" thickBot="1">
      <c r="C7" s="1206"/>
      <c r="D7" s="1204"/>
      <c r="E7" s="1204"/>
      <c r="F7" s="1204"/>
      <c r="G7" s="1204"/>
      <c r="H7" s="1204"/>
      <c r="I7" s="1204"/>
    </row>
    <row r="8" spans="3:12" ht="16.8" hidden="1">
      <c r="C8" s="1957" t="s">
        <v>1155</v>
      </c>
      <c r="D8" s="1957"/>
      <c r="E8" s="1957"/>
      <c r="F8" s="1207"/>
      <c r="G8" s="1207"/>
      <c r="H8" s="1207"/>
      <c r="I8" s="1207"/>
      <c r="J8" s="39"/>
      <c r="K8" s="18"/>
      <c r="L8" s="18"/>
    </row>
    <row r="9" spans="3:12" ht="16.8" hidden="1">
      <c r="C9" s="1208"/>
      <c r="D9" s="1209"/>
      <c r="E9" s="1209"/>
      <c r="F9" s="1209"/>
      <c r="G9" s="1209"/>
      <c r="H9" s="1210"/>
      <c r="I9" s="1210"/>
      <c r="J9" s="18"/>
      <c r="K9" s="18"/>
      <c r="L9" s="18"/>
    </row>
    <row r="10" spans="3:12" ht="17.399999999999999" hidden="1" thickBot="1">
      <c r="C10" s="1211"/>
      <c r="D10" s="1212"/>
      <c r="E10" s="1212"/>
      <c r="F10" s="1212"/>
      <c r="G10" s="1213"/>
      <c r="H10" s="1214"/>
      <c r="I10" s="1212"/>
      <c r="J10" s="46"/>
      <c r="K10" s="18"/>
      <c r="L10" s="18"/>
    </row>
    <row r="11" spans="3:12" ht="17.399999999999999" hidden="1" thickTop="1">
      <c r="C11" s="1215"/>
      <c r="D11" s="1216"/>
      <c r="E11" s="1216"/>
      <c r="F11" s="1217"/>
      <c r="G11" s="1218"/>
      <c r="H11" s="1217"/>
      <c r="I11" s="1217"/>
      <c r="J11" s="42"/>
      <c r="K11" s="18"/>
      <c r="L11" s="18"/>
    </row>
    <row r="12" spans="3:12" ht="16.8" hidden="1">
      <c r="C12" s="1219"/>
      <c r="D12" s="1220" t="s">
        <v>695</v>
      </c>
      <c r="E12" s="1220" t="s">
        <v>696</v>
      </c>
      <c r="F12" s="1221" t="s">
        <v>275</v>
      </c>
      <c r="G12" s="1222"/>
      <c r="H12" s="1207" t="s">
        <v>697</v>
      </c>
      <c r="I12" s="1212"/>
      <c r="J12" s="41"/>
      <c r="K12" s="18"/>
      <c r="L12" s="18"/>
    </row>
    <row r="13" spans="3:12" ht="17.399999999999999" hidden="1" thickBot="1">
      <c r="C13" s="1219"/>
      <c r="D13" s="1220" t="s">
        <v>698</v>
      </c>
      <c r="E13" s="1220" t="s">
        <v>282</v>
      </c>
      <c r="F13" s="1221" t="s">
        <v>282</v>
      </c>
      <c r="G13" s="1222"/>
      <c r="H13" s="1212"/>
      <c r="I13" s="1212"/>
      <c r="J13" s="41"/>
      <c r="K13" s="18"/>
      <c r="L13" s="18"/>
    </row>
    <row r="14" spans="3:12" ht="17.399999999999999" hidden="1" thickTop="1">
      <c r="C14" s="1219"/>
      <c r="D14" s="1216"/>
      <c r="E14" s="1216"/>
      <c r="F14" s="1223"/>
      <c r="G14" s="1218"/>
      <c r="H14" s="1217"/>
      <c r="I14" s="1218"/>
      <c r="J14" s="43"/>
      <c r="K14" s="18"/>
      <c r="L14" s="18"/>
    </row>
    <row r="15" spans="3:12" ht="16.8" hidden="1">
      <c r="C15" s="1219"/>
      <c r="D15" s="1224"/>
      <c r="E15" s="1224"/>
      <c r="F15" s="1225"/>
      <c r="G15" s="1952" t="s">
        <v>699</v>
      </c>
      <c r="H15" s="1953"/>
      <c r="I15" s="1226" t="s">
        <v>695</v>
      </c>
      <c r="J15" s="44" t="s">
        <v>700</v>
      </c>
      <c r="K15" s="18"/>
      <c r="L15" s="18"/>
    </row>
    <row r="16" spans="3:12" ht="16.8" hidden="1">
      <c r="C16" s="1219"/>
      <c r="D16" s="1224"/>
      <c r="E16" s="1224"/>
      <c r="F16" s="1227" t="s">
        <v>701</v>
      </c>
      <c r="G16" s="1954" t="s">
        <v>702</v>
      </c>
      <c r="H16" s="1955"/>
      <c r="I16" s="1226" t="s">
        <v>703</v>
      </c>
      <c r="J16" s="44" t="s">
        <v>703</v>
      </c>
      <c r="K16" s="18"/>
      <c r="L16" s="18"/>
    </row>
    <row r="17" spans="3:12" ht="17.399999999999999" hidden="1" thickBot="1">
      <c r="C17" s="1228" t="s">
        <v>263</v>
      </c>
      <c r="D17" s="1220" t="s">
        <v>704</v>
      </c>
      <c r="E17" s="1220" t="s">
        <v>704</v>
      </c>
      <c r="F17" s="1227" t="s">
        <v>705</v>
      </c>
      <c r="G17" s="1222"/>
      <c r="H17" s="1212"/>
      <c r="I17" s="1226" t="s">
        <v>706</v>
      </c>
      <c r="J17" s="44" t="s">
        <v>706</v>
      </c>
      <c r="K17" s="18"/>
      <c r="L17" s="18"/>
    </row>
    <row r="18" spans="3:12" ht="17.399999999999999" hidden="1" thickTop="1">
      <c r="C18" s="1219"/>
      <c r="D18" s="1220" t="s">
        <v>749</v>
      </c>
      <c r="E18" s="1220" t="s">
        <v>749</v>
      </c>
      <c r="F18" s="1227" t="s">
        <v>707</v>
      </c>
      <c r="G18" s="1218"/>
      <c r="H18" s="1218"/>
      <c r="I18" s="1226" t="s">
        <v>708</v>
      </c>
      <c r="J18" s="44" t="s">
        <v>708</v>
      </c>
      <c r="K18" s="18"/>
      <c r="L18" s="18"/>
    </row>
    <row r="19" spans="3:12" ht="16.8" hidden="1">
      <c r="C19" s="1228"/>
      <c r="D19" s="1229"/>
      <c r="E19" s="1229"/>
      <c r="F19" s="1230"/>
      <c r="G19" s="1226" t="s">
        <v>709</v>
      </c>
      <c r="H19" s="1226" t="s">
        <v>390</v>
      </c>
      <c r="I19" s="1231"/>
      <c r="J19" s="45"/>
      <c r="K19" s="18"/>
      <c r="L19" s="18"/>
    </row>
    <row r="20" spans="3:12" ht="17.399999999999999" hidden="1" thickBot="1">
      <c r="C20" s="1232"/>
      <c r="D20" s="1233"/>
      <c r="E20" s="1233"/>
      <c r="F20" s="1234"/>
      <c r="G20" s="1235" t="s">
        <v>389</v>
      </c>
      <c r="H20" s="1236"/>
      <c r="I20" s="1236"/>
      <c r="J20" s="47"/>
      <c r="K20" s="18"/>
      <c r="L20" s="18"/>
    </row>
    <row r="21" spans="3:12" ht="17.399999999999999" hidden="1" thickTop="1">
      <c r="C21" s="1237"/>
      <c r="D21" s="1216"/>
      <c r="E21" s="1216"/>
      <c r="F21" s="1212"/>
      <c r="G21" s="1218"/>
      <c r="H21" s="1218"/>
      <c r="I21" s="1218"/>
      <c r="J21" s="43"/>
      <c r="K21" s="18"/>
      <c r="L21" s="18"/>
    </row>
    <row r="22" spans="3:12" ht="16.8" hidden="1">
      <c r="C22" s="1238"/>
      <c r="D22" s="1239"/>
      <c r="E22" s="1240"/>
      <c r="F22" s="1221"/>
      <c r="G22" s="1221"/>
      <c r="H22" s="1241"/>
      <c r="I22" s="1221"/>
      <c r="J22" s="40"/>
      <c r="K22" s="20"/>
      <c r="L22" s="18"/>
    </row>
    <row r="23" spans="3:12" ht="16.8" hidden="1">
      <c r="C23" s="1228">
        <v>2009</v>
      </c>
      <c r="D23" s="1239"/>
      <c r="E23" s="1240"/>
      <c r="F23" s="1221"/>
      <c r="G23" s="1221"/>
      <c r="H23" s="1241"/>
      <c r="I23" s="1221"/>
      <c r="J23" s="40"/>
      <c r="K23" s="20"/>
      <c r="L23" s="18"/>
    </row>
    <row r="24" spans="3:12" ht="16.8" hidden="1">
      <c r="C24" s="1238"/>
      <c r="D24" s="1239"/>
      <c r="E24" s="1240"/>
      <c r="F24" s="1221"/>
      <c r="G24" s="1221"/>
      <c r="H24" s="1241"/>
      <c r="I24" s="1221"/>
      <c r="J24" s="40"/>
      <c r="K24" s="20"/>
      <c r="L24" s="18"/>
    </row>
    <row r="25" spans="3:12" ht="16.8" hidden="1">
      <c r="C25" s="1238" t="s">
        <v>300</v>
      </c>
      <c r="D25" s="1239" t="s">
        <v>715</v>
      </c>
      <c r="E25" s="1240" t="s">
        <v>719</v>
      </c>
      <c r="F25" s="1221" t="s">
        <v>724</v>
      </c>
      <c r="G25" s="1221"/>
      <c r="H25" s="1241"/>
      <c r="I25" s="1221"/>
      <c r="J25" s="40"/>
      <c r="K25" s="20"/>
      <c r="L25" s="18"/>
    </row>
    <row r="26" spans="3:12" ht="16.8" hidden="1">
      <c r="C26" s="1238" t="s">
        <v>301</v>
      </c>
      <c r="D26" s="1239" t="s">
        <v>716</v>
      </c>
      <c r="E26" s="1240" t="s">
        <v>720</v>
      </c>
      <c r="F26" s="1221" t="s">
        <v>724</v>
      </c>
      <c r="G26" s="1221"/>
      <c r="H26" s="1241"/>
      <c r="I26" s="1221"/>
      <c r="J26" s="40"/>
      <c r="K26" s="20"/>
      <c r="L26" s="18"/>
    </row>
    <row r="27" spans="3:12" ht="16.8" hidden="1">
      <c r="C27" s="1238" t="s">
        <v>302</v>
      </c>
      <c r="D27" s="1239" t="s">
        <v>717</v>
      </c>
      <c r="E27" s="1240" t="s">
        <v>721</v>
      </c>
      <c r="F27" s="1221" t="s">
        <v>724</v>
      </c>
      <c r="G27" s="1221"/>
      <c r="H27" s="1241"/>
      <c r="I27" s="1221"/>
      <c r="J27" s="40"/>
      <c r="K27" s="20"/>
      <c r="L27" s="18"/>
    </row>
    <row r="28" spans="3:12" ht="16.8" hidden="1">
      <c r="C28" s="1238" t="s">
        <v>303</v>
      </c>
      <c r="D28" s="1239" t="s">
        <v>718</v>
      </c>
      <c r="E28" s="1240" t="s">
        <v>1070</v>
      </c>
      <c r="F28" s="1221" t="s">
        <v>724</v>
      </c>
      <c r="G28" s="1221"/>
      <c r="H28" s="1241"/>
      <c r="I28" s="1221"/>
      <c r="J28" s="40"/>
      <c r="K28" s="20"/>
      <c r="L28" s="18"/>
    </row>
    <row r="29" spans="3:12" ht="16.8" hidden="1">
      <c r="C29" s="1238" t="s">
        <v>304</v>
      </c>
      <c r="D29" s="1239" t="s">
        <v>675</v>
      </c>
      <c r="E29" s="1240" t="s">
        <v>1070</v>
      </c>
      <c r="F29" s="1221"/>
      <c r="G29" s="1221"/>
      <c r="H29" s="1241"/>
      <c r="I29" s="1221"/>
      <c r="J29" s="40"/>
      <c r="K29" s="20"/>
      <c r="L29" s="18"/>
    </row>
    <row r="30" spans="3:12" ht="16.8" hidden="1">
      <c r="C30" s="1238" t="s">
        <v>305</v>
      </c>
      <c r="D30" s="1239" t="s">
        <v>676</v>
      </c>
      <c r="E30" s="1240" t="s">
        <v>1070</v>
      </c>
      <c r="F30" s="1221"/>
      <c r="G30" s="1221"/>
      <c r="H30" s="1241"/>
      <c r="I30" s="1221"/>
      <c r="J30" s="40"/>
      <c r="K30" s="20"/>
      <c r="L30" s="18"/>
    </row>
    <row r="31" spans="3:12" ht="16.8"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8" hidden="1">
      <c r="C58" s="1238" t="s">
        <v>302</v>
      </c>
      <c r="D58" s="1220" t="s">
        <v>1199</v>
      </c>
      <c r="E58" s="1220" t="s">
        <v>1200</v>
      </c>
      <c r="F58" s="1221"/>
      <c r="G58" s="1226"/>
      <c r="H58" s="1242"/>
      <c r="I58" s="1221"/>
      <c r="J58" s="40"/>
      <c r="K58" s="20"/>
      <c r="L58" s="18"/>
    </row>
    <row r="59" spans="3:12" ht="16.8" hidden="1">
      <c r="C59" s="1238" t="s">
        <v>303</v>
      </c>
      <c r="D59" s="1239" t="s">
        <v>1199</v>
      </c>
      <c r="E59" s="1221" t="s">
        <v>1196</v>
      </c>
      <c r="F59" s="1221"/>
      <c r="G59" s="1221"/>
      <c r="H59" s="1241"/>
      <c r="I59" s="1221"/>
      <c r="J59" s="40"/>
      <c r="K59" s="18"/>
      <c r="L59" s="18"/>
    </row>
    <row r="60" spans="3:12" ht="16.8" hidden="1">
      <c r="C60" s="1238" t="s">
        <v>304</v>
      </c>
      <c r="D60" s="1239" t="s">
        <v>1204</v>
      </c>
      <c r="E60" s="1221" t="s">
        <v>1196</v>
      </c>
      <c r="F60" s="1221"/>
      <c r="G60" s="1221"/>
      <c r="H60" s="1241"/>
      <c r="I60" s="1221"/>
      <c r="J60" s="40"/>
      <c r="K60" s="18"/>
      <c r="L60" s="18"/>
    </row>
    <row r="61" spans="3:12" ht="16.8" hidden="1">
      <c r="C61" s="1238" t="s">
        <v>305</v>
      </c>
      <c r="D61" s="1239" t="s">
        <v>1207</v>
      </c>
      <c r="E61" s="1221" t="s">
        <v>1196</v>
      </c>
      <c r="F61" s="1221"/>
      <c r="G61" s="1221"/>
      <c r="H61" s="1241"/>
      <c r="I61" s="1221"/>
      <c r="J61" s="40"/>
      <c r="K61" s="18"/>
      <c r="L61" s="18"/>
    </row>
    <row r="62" spans="3:12" ht="17.399999999999999" hidden="1" thickBot="1">
      <c r="C62" s="1238"/>
      <c r="D62" s="1221"/>
      <c r="E62" s="1221"/>
      <c r="F62" s="1221"/>
      <c r="G62" s="1221"/>
      <c r="H62" s="1241"/>
      <c r="I62" s="1221"/>
      <c r="J62" s="40"/>
      <c r="K62" s="18"/>
      <c r="L62" s="18"/>
    </row>
    <row r="63" spans="3:12" ht="17.399999999999999" hidden="1" thickTop="1">
      <c r="C63" s="1243"/>
      <c r="D63" s="1244"/>
      <c r="E63" s="1244"/>
      <c r="F63" s="1244"/>
      <c r="G63" s="1245"/>
      <c r="H63" s="1245"/>
      <c r="I63" s="1245"/>
      <c r="J63" s="21"/>
      <c r="K63" s="18"/>
      <c r="L63" s="18"/>
    </row>
    <row r="64" spans="3:12" ht="17.399999999999999" hidden="1" thickBot="1">
      <c r="C64" s="1246" t="s">
        <v>1156</v>
      </c>
      <c r="D64" s="1209"/>
      <c r="E64" s="1209"/>
      <c r="F64" s="1209" t="s">
        <v>296</v>
      </c>
      <c r="G64" s="1209" t="s">
        <v>296</v>
      </c>
      <c r="H64" s="1209"/>
      <c r="I64" s="1209"/>
      <c r="J64" s="18"/>
      <c r="K64" s="18"/>
      <c r="L64" s="18"/>
    </row>
    <row r="65" spans="3:12" ht="18" thickTop="1" thickBot="1">
      <c r="C65" s="1269"/>
      <c r="D65" s="1958" t="s">
        <v>88</v>
      </c>
      <c r="E65" s="1959"/>
      <c r="F65" s="1960"/>
      <c r="G65" s="1961" t="s">
        <v>1234</v>
      </c>
      <c r="H65" s="1961"/>
      <c r="I65" s="1962"/>
      <c r="J65" s="603"/>
      <c r="K65" s="604"/>
      <c r="L65" s="18"/>
    </row>
    <row r="66" spans="3:12" ht="18" thickTop="1" thickBot="1">
      <c r="C66" s="1270"/>
      <c r="D66" s="1322"/>
      <c r="E66" s="1958" t="s">
        <v>1798</v>
      </c>
      <c r="F66" s="1960"/>
      <c r="G66" s="1265"/>
      <c r="H66" s="1963" t="s">
        <v>1782</v>
      </c>
      <c r="I66" s="1962"/>
      <c r="J66" s="603"/>
      <c r="K66" s="604"/>
    </row>
    <row r="67" spans="3:12" ht="54.6" thickTop="1" thickBot="1">
      <c r="C67" s="1701" t="s">
        <v>32</v>
      </c>
      <c r="D67" s="1702" t="s">
        <v>1783</v>
      </c>
      <c r="E67" s="1325" t="s">
        <v>1784</v>
      </c>
      <c r="F67" s="1325" t="s">
        <v>1235</v>
      </c>
      <c r="G67" s="1266" t="s">
        <v>1785</v>
      </c>
      <c r="H67" s="1247" t="s">
        <v>1784</v>
      </c>
      <c r="I67" s="1247" t="s">
        <v>1235</v>
      </c>
      <c r="J67" s="603"/>
      <c r="K67" s="604"/>
    </row>
    <row r="68" spans="3:12" ht="17.399999999999999" thickTop="1">
      <c r="C68" s="1271"/>
      <c r="D68" s="1323"/>
      <c r="E68" s="1274"/>
      <c r="F68" s="1274"/>
      <c r="G68" s="1318"/>
      <c r="H68" s="1248"/>
      <c r="I68" s="1248"/>
      <c r="J68" s="606"/>
      <c r="K68" s="604"/>
    </row>
    <row r="69" spans="3:12" ht="16.8" hidden="1">
      <c r="C69" s="1272">
        <v>2012</v>
      </c>
      <c r="D69" s="1274"/>
      <c r="E69" s="1274"/>
      <c r="F69" s="1274"/>
      <c r="G69" s="1267"/>
      <c r="H69" s="1249"/>
      <c r="I69" s="1249"/>
      <c r="J69" s="606"/>
      <c r="K69" s="604"/>
    </row>
    <row r="70" spans="3:12" ht="16.8" hidden="1">
      <c r="C70" s="1273" t="s">
        <v>335</v>
      </c>
      <c r="D70" s="1274" t="s">
        <v>1207</v>
      </c>
      <c r="E70" s="1275">
        <v>16.04</v>
      </c>
      <c r="F70" s="1275" t="s">
        <v>1236</v>
      </c>
      <c r="G70" s="1319" t="s">
        <v>73</v>
      </c>
      <c r="H70" s="1250">
        <v>18.170000000000002</v>
      </c>
      <c r="I70" s="1250" t="s">
        <v>1237</v>
      </c>
      <c r="J70" s="606"/>
      <c r="K70" s="604"/>
    </row>
    <row r="71" spans="3:12" ht="16.8" hidden="1">
      <c r="C71" s="1273" t="s">
        <v>336</v>
      </c>
      <c r="D71" s="1274" t="s">
        <v>1207</v>
      </c>
      <c r="E71" s="1275">
        <v>15</v>
      </c>
      <c r="F71" s="1275" t="s">
        <v>1238</v>
      </c>
      <c r="G71" s="1319" t="s">
        <v>1239</v>
      </c>
      <c r="H71" s="1250">
        <v>18.37</v>
      </c>
      <c r="I71" s="1250" t="s">
        <v>1240</v>
      </c>
      <c r="J71" s="606"/>
      <c r="K71" s="604"/>
    </row>
    <row r="72" spans="3:12" ht="16.8" hidden="1">
      <c r="C72" s="1273" t="s">
        <v>337</v>
      </c>
      <c r="D72" s="1274" t="s">
        <v>1241</v>
      </c>
      <c r="E72" s="1275">
        <v>14.98</v>
      </c>
      <c r="F72" s="1275" t="s">
        <v>1242</v>
      </c>
      <c r="G72" s="1319" t="s">
        <v>785</v>
      </c>
      <c r="H72" s="1250">
        <v>15.78</v>
      </c>
      <c r="I72" s="1250" t="s">
        <v>1243</v>
      </c>
      <c r="J72" s="606"/>
      <c r="K72" s="604"/>
    </row>
    <row r="73" spans="3:12" ht="16.8" hidden="1">
      <c r="C73" s="1273" t="s">
        <v>338</v>
      </c>
      <c r="D73" s="1274" t="s">
        <v>1244</v>
      </c>
      <c r="E73" s="1326">
        <v>13.81</v>
      </c>
      <c r="F73" s="1326" t="s">
        <v>1245</v>
      </c>
      <c r="G73" s="1320" t="s">
        <v>785</v>
      </c>
      <c r="H73" s="1251">
        <v>17.86</v>
      </c>
      <c r="I73" s="1250" t="s">
        <v>1246</v>
      </c>
      <c r="J73" s="606"/>
      <c r="K73" s="604"/>
    </row>
    <row r="74" spans="3:12" ht="16.8" hidden="1">
      <c r="C74" s="1273" t="s">
        <v>339</v>
      </c>
      <c r="D74" s="1274" t="s">
        <v>1244</v>
      </c>
      <c r="E74" s="1326">
        <v>14.32</v>
      </c>
      <c r="F74" s="1326" t="s">
        <v>1247</v>
      </c>
      <c r="G74" s="1320" t="s">
        <v>785</v>
      </c>
      <c r="H74" s="1251">
        <v>17.920000000000002</v>
      </c>
      <c r="I74" s="1250" t="s">
        <v>1248</v>
      </c>
      <c r="J74" s="606"/>
      <c r="K74" s="604"/>
    </row>
    <row r="75" spans="3:12" ht="16.8" hidden="1">
      <c r="C75" s="1273" t="s">
        <v>340</v>
      </c>
      <c r="D75" s="1274" t="s">
        <v>1244</v>
      </c>
      <c r="E75" s="1326">
        <v>15.65</v>
      </c>
      <c r="F75" s="1326" t="s">
        <v>1249</v>
      </c>
      <c r="G75" s="1320" t="s">
        <v>785</v>
      </c>
      <c r="H75" s="1251">
        <v>17.940000000000001</v>
      </c>
      <c r="I75" s="1250" t="s">
        <v>1250</v>
      </c>
      <c r="J75" s="606"/>
      <c r="K75" s="604"/>
    </row>
    <row r="76" spans="3:12" ht="16.8" hidden="1">
      <c r="C76" s="1273" t="s">
        <v>341</v>
      </c>
      <c r="D76" s="1274" t="s">
        <v>1244</v>
      </c>
      <c r="E76" s="1326" t="s">
        <v>1251</v>
      </c>
      <c r="F76" s="1326" t="s">
        <v>1252</v>
      </c>
      <c r="G76" s="1320" t="s">
        <v>785</v>
      </c>
      <c r="H76" s="1251" t="s">
        <v>1253</v>
      </c>
      <c r="I76" s="1250" t="s">
        <v>1254</v>
      </c>
      <c r="J76" s="606"/>
      <c r="K76" s="604"/>
    </row>
    <row r="77" spans="3:12" ht="16.8" hidden="1">
      <c r="C77" s="1273" t="s">
        <v>342</v>
      </c>
      <c r="D77" s="1274" t="s">
        <v>1244</v>
      </c>
      <c r="E77" s="1326">
        <v>13.35</v>
      </c>
      <c r="F77" s="1326">
        <v>11.03</v>
      </c>
      <c r="G77" s="1320" t="s">
        <v>865</v>
      </c>
      <c r="H77" s="1251">
        <v>17.98</v>
      </c>
      <c r="I77" s="1250">
        <v>13.95</v>
      </c>
      <c r="J77" s="606"/>
      <c r="K77" s="604"/>
    </row>
    <row r="78" spans="3:12" ht="15" hidden="1" customHeight="1">
      <c r="C78" s="1273" t="s">
        <v>343</v>
      </c>
      <c r="D78" s="1274" t="s">
        <v>1244</v>
      </c>
      <c r="E78" s="1326">
        <v>15.25</v>
      </c>
      <c r="F78" s="1326">
        <v>10.88</v>
      </c>
      <c r="G78" s="1320" t="s">
        <v>1239</v>
      </c>
      <c r="H78" s="1251">
        <v>17.91</v>
      </c>
      <c r="I78" s="1250">
        <v>14.42</v>
      </c>
      <c r="J78" s="606"/>
      <c r="K78" s="604"/>
    </row>
    <row r="79" spans="3:12" ht="16.8" hidden="1">
      <c r="C79" s="1273" t="s">
        <v>344</v>
      </c>
      <c r="D79" s="1274" t="s">
        <v>227</v>
      </c>
      <c r="E79" s="1326">
        <v>15.08</v>
      </c>
      <c r="F79" s="1326">
        <v>10.4</v>
      </c>
      <c r="G79" s="1320" t="s">
        <v>1270</v>
      </c>
      <c r="H79" s="1251">
        <v>17.93</v>
      </c>
      <c r="I79" s="1250">
        <v>14.43</v>
      </c>
      <c r="J79" s="606"/>
      <c r="K79" s="604"/>
    </row>
    <row r="80" spans="3:12" ht="16.8" hidden="1">
      <c r="C80" s="1273"/>
      <c r="D80" s="1274"/>
      <c r="E80" s="1326"/>
      <c r="F80" s="1326"/>
      <c r="G80" s="1320"/>
      <c r="H80" s="1251"/>
      <c r="I80" s="1250"/>
      <c r="J80" s="606"/>
      <c r="K80" s="604"/>
    </row>
    <row r="81" spans="3:11" ht="16.8" hidden="1">
      <c r="C81" s="1272">
        <v>2013</v>
      </c>
      <c r="D81" s="1274"/>
      <c r="E81" s="1275"/>
      <c r="F81" s="1275"/>
      <c r="G81" s="1319"/>
      <c r="H81" s="1250"/>
      <c r="I81" s="1250"/>
      <c r="J81" s="606"/>
      <c r="K81" s="604"/>
    </row>
    <row r="82" spans="3:11" ht="16.8" hidden="1">
      <c r="C82" s="1274" t="s">
        <v>345</v>
      </c>
      <c r="D82" s="1274" t="s">
        <v>227</v>
      </c>
      <c r="E82" s="1275">
        <v>15.58</v>
      </c>
      <c r="F82" s="1275">
        <v>10.81</v>
      </c>
      <c r="G82" s="1319" t="s">
        <v>1239</v>
      </c>
      <c r="H82" s="1250">
        <v>17.96</v>
      </c>
      <c r="I82" s="1252">
        <v>14.42</v>
      </c>
      <c r="J82" s="606"/>
      <c r="K82" s="604"/>
    </row>
    <row r="83" spans="3:11" ht="16.8" hidden="1">
      <c r="C83" s="1274" t="s">
        <v>1278</v>
      </c>
      <c r="D83" s="1274" t="s">
        <v>227</v>
      </c>
      <c r="E83" s="1275">
        <v>14.83</v>
      </c>
      <c r="F83" s="1275" t="s">
        <v>1279</v>
      </c>
      <c r="G83" s="1319" t="s">
        <v>1280</v>
      </c>
      <c r="H83" s="1250" t="s">
        <v>1281</v>
      </c>
      <c r="I83" s="1252" t="s">
        <v>1282</v>
      </c>
      <c r="J83" s="606"/>
      <c r="K83" s="604"/>
    </row>
    <row r="84" spans="3:11" ht="16.8" hidden="1">
      <c r="C84" s="1274" t="s">
        <v>335</v>
      </c>
      <c r="D84" s="1274" t="s">
        <v>1244</v>
      </c>
      <c r="E84" s="1275">
        <v>14.32</v>
      </c>
      <c r="F84" s="1275">
        <v>10.19</v>
      </c>
      <c r="G84" s="1319" t="s">
        <v>1283</v>
      </c>
      <c r="H84" s="1250">
        <v>17.8</v>
      </c>
      <c r="I84" s="1252">
        <v>14.35</v>
      </c>
      <c r="J84" s="606"/>
      <c r="K84" s="604"/>
    </row>
    <row r="85" spans="3:11" ht="16.8" hidden="1">
      <c r="C85" s="1274" t="s">
        <v>336</v>
      </c>
      <c r="D85" s="1274" t="s">
        <v>240</v>
      </c>
      <c r="E85" s="1275">
        <v>14.58</v>
      </c>
      <c r="F85" s="1275">
        <v>9.66</v>
      </c>
      <c r="G85" s="1319" t="s">
        <v>1283</v>
      </c>
      <c r="H85" s="1250">
        <v>17.77</v>
      </c>
      <c r="I85" s="1252">
        <v>14.35</v>
      </c>
      <c r="J85" s="606"/>
      <c r="K85" s="604"/>
    </row>
    <row r="86" spans="3:11" ht="16.8" hidden="1">
      <c r="C86" s="1274" t="s">
        <v>337</v>
      </c>
      <c r="D86" s="1274" t="s">
        <v>1295</v>
      </c>
      <c r="E86" s="1275">
        <v>14.25</v>
      </c>
      <c r="F86" s="1275">
        <v>9.89</v>
      </c>
      <c r="G86" s="1319" t="s">
        <v>1296</v>
      </c>
      <c r="H86" s="1250">
        <v>17.66</v>
      </c>
      <c r="I86" s="1252">
        <v>17.02</v>
      </c>
      <c r="J86" s="606"/>
      <c r="K86" s="604"/>
    </row>
    <row r="87" spans="3:11" ht="16.8" hidden="1">
      <c r="C87" s="1274" t="s">
        <v>338</v>
      </c>
      <c r="D87" s="1324" t="s">
        <v>1295</v>
      </c>
      <c r="E87" s="1275">
        <v>14.29</v>
      </c>
      <c r="F87" s="1275" t="s">
        <v>1298</v>
      </c>
      <c r="G87" s="1268" t="s">
        <v>1299</v>
      </c>
      <c r="H87" s="1250">
        <v>17.78</v>
      </c>
      <c r="I87" s="1250" t="s">
        <v>1300</v>
      </c>
      <c r="J87" s="606"/>
      <c r="K87" s="604"/>
    </row>
    <row r="88" spans="3:11" ht="16.8" hidden="1">
      <c r="C88" s="1274" t="s">
        <v>339</v>
      </c>
      <c r="D88" s="1324" t="s">
        <v>1244</v>
      </c>
      <c r="E88" s="1275">
        <v>14.39</v>
      </c>
      <c r="F88" s="1275">
        <v>9.65</v>
      </c>
      <c r="G88" s="1268" t="s">
        <v>1204</v>
      </c>
      <c r="H88" s="1250">
        <v>17.7</v>
      </c>
      <c r="I88" s="1250">
        <v>16.97</v>
      </c>
      <c r="J88" s="606"/>
      <c r="K88" s="604"/>
    </row>
    <row r="89" spans="3:11" ht="16.8" hidden="1">
      <c r="C89" s="1274" t="s">
        <v>340</v>
      </c>
      <c r="D89" s="1324" t="s">
        <v>1244</v>
      </c>
      <c r="E89" s="1275">
        <v>13.82</v>
      </c>
      <c r="F89" s="1275">
        <v>9.32</v>
      </c>
      <c r="G89" s="1268" t="s">
        <v>1301</v>
      </c>
      <c r="H89" s="1250">
        <v>18.32</v>
      </c>
      <c r="I89" s="1250">
        <v>16.920000000000002</v>
      </c>
      <c r="J89" s="606"/>
      <c r="K89" s="604"/>
    </row>
    <row r="90" spans="3:11" ht="16.8" hidden="1">
      <c r="C90" s="1274" t="s">
        <v>341</v>
      </c>
      <c r="D90" s="1324" t="s">
        <v>1244</v>
      </c>
      <c r="E90" s="1275">
        <v>14.03</v>
      </c>
      <c r="F90" s="1275">
        <v>9.3699999999999992</v>
      </c>
      <c r="G90" s="1268" t="s">
        <v>1299</v>
      </c>
      <c r="H90" s="1250">
        <v>18.309999999999999</v>
      </c>
      <c r="I90" s="1250">
        <v>16.940000000000001</v>
      </c>
      <c r="J90" s="606"/>
      <c r="K90" s="604"/>
    </row>
    <row r="91" spans="3:11" ht="16.8" hidden="1">
      <c r="C91" s="1274" t="s">
        <v>342</v>
      </c>
      <c r="D91" s="1324" t="s">
        <v>1244</v>
      </c>
      <c r="E91" s="1275">
        <v>13.95</v>
      </c>
      <c r="F91" s="1275">
        <v>9.25</v>
      </c>
      <c r="G91" s="1268" t="s">
        <v>1301</v>
      </c>
      <c r="H91" s="1250">
        <v>18.670000000000002</v>
      </c>
      <c r="I91" s="1250">
        <v>17.66</v>
      </c>
      <c r="J91" s="608"/>
      <c r="K91" s="604"/>
    </row>
    <row r="92" spans="3:11" ht="16.8" hidden="1">
      <c r="C92" s="1274" t="s">
        <v>343</v>
      </c>
      <c r="D92" s="1324" t="s">
        <v>1244</v>
      </c>
      <c r="E92" s="1275">
        <v>14.18</v>
      </c>
      <c r="F92" s="1275">
        <v>9.4</v>
      </c>
      <c r="G92" s="1268" t="s">
        <v>1301</v>
      </c>
      <c r="H92" s="1250">
        <v>18.84</v>
      </c>
      <c r="I92" s="1250">
        <v>17.72</v>
      </c>
      <c r="J92" s="609"/>
      <c r="K92" s="609"/>
    </row>
    <row r="93" spans="3:11" ht="16.8" hidden="1">
      <c r="C93" s="1274" t="s">
        <v>344</v>
      </c>
      <c r="D93" s="1324" t="s">
        <v>1244</v>
      </c>
      <c r="E93" s="1275">
        <v>14.13</v>
      </c>
      <c r="F93" s="1275">
        <v>9.35</v>
      </c>
      <c r="G93" s="1268" t="s">
        <v>1301</v>
      </c>
      <c r="H93" s="1250">
        <v>18.84</v>
      </c>
      <c r="I93" s="1250">
        <v>17.760000000000002</v>
      </c>
      <c r="J93" s="609"/>
      <c r="K93" s="609"/>
    </row>
    <row r="94" spans="3:11" ht="16.8" hidden="1">
      <c r="C94" s="1274"/>
      <c r="D94" s="1324"/>
      <c r="E94" s="1324"/>
      <c r="F94" s="1324"/>
      <c r="G94" s="1268"/>
      <c r="H94" s="1253"/>
      <c r="I94" s="1253"/>
      <c r="J94" s="609"/>
      <c r="K94" s="609"/>
    </row>
    <row r="95" spans="3:11" ht="16.8" hidden="1">
      <c r="C95" s="1272">
        <v>2014</v>
      </c>
      <c r="D95" s="1324"/>
      <c r="E95" s="1324"/>
      <c r="F95" s="1324"/>
      <c r="G95" s="1268"/>
      <c r="H95" s="1253"/>
      <c r="I95" s="1253"/>
      <c r="J95" s="609"/>
      <c r="K95" s="609"/>
    </row>
    <row r="96" spans="3:11" ht="16.8" hidden="1">
      <c r="C96" s="1274" t="s">
        <v>345</v>
      </c>
      <c r="D96" s="1324" t="s">
        <v>1244</v>
      </c>
      <c r="E96" s="1275">
        <v>14.09</v>
      </c>
      <c r="F96" s="1275">
        <v>9.3000000000000007</v>
      </c>
      <c r="G96" s="1268" t="s">
        <v>1301</v>
      </c>
      <c r="H96" s="1250">
        <v>18.88</v>
      </c>
      <c r="I96" s="1250">
        <v>17.739999999999998</v>
      </c>
      <c r="J96" s="609"/>
      <c r="K96" s="609"/>
    </row>
    <row r="97" spans="2:11" ht="16.8" hidden="1">
      <c r="C97" s="1274" t="s">
        <v>1278</v>
      </c>
      <c r="D97" s="1324" t="s">
        <v>1244</v>
      </c>
      <c r="E97" s="1275">
        <v>14.08</v>
      </c>
      <c r="F97" s="1275">
        <v>9.32</v>
      </c>
      <c r="G97" s="1268" t="s">
        <v>1301</v>
      </c>
      <c r="H97" s="1250">
        <v>18.88</v>
      </c>
      <c r="I97" s="1250">
        <v>17.73</v>
      </c>
      <c r="J97" s="609"/>
      <c r="K97" s="609"/>
    </row>
    <row r="98" spans="2:11" ht="16.8" hidden="1">
      <c r="C98" s="1274" t="s">
        <v>335</v>
      </c>
      <c r="D98" s="1324" t="s">
        <v>1244</v>
      </c>
      <c r="E98" s="1275">
        <v>14.24</v>
      </c>
      <c r="F98" s="1275">
        <v>9.27</v>
      </c>
      <c r="G98" s="1268" t="s">
        <v>1301</v>
      </c>
      <c r="H98" s="1250">
        <v>18.88</v>
      </c>
      <c r="I98" s="1250">
        <v>17.73</v>
      </c>
      <c r="J98" s="609"/>
      <c r="K98" s="609"/>
    </row>
    <row r="99" spans="2:11" ht="16.8" hidden="1">
      <c r="C99" s="1274" t="s">
        <v>336</v>
      </c>
      <c r="D99" s="1324" t="s">
        <v>1244</v>
      </c>
      <c r="E99" s="1275">
        <v>14.22</v>
      </c>
      <c r="F99" s="1275">
        <v>9.1199999999999992</v>
      </c>
      <c r="G99" s="1268" t="s">
        <v>1301</v>
      </c>
      <c r="H99" s="1250">
        <v>18.88</v>
      </c>
      <c r="I99" s="1250">
        <v>17.73</v>
      </c>
      <c r="J99" s="609"/>
      <c r="K99" s="609"/>
    </row>
    <row r="100" spans="2:11" ht="16.8" hidden="1">
      <c r="C100" s="1274" t="s">
        <v>337</v>
      </c>
      <c r="D100" s="1324" t="s">
        <v>1244</v>
      </c>
      <c r="E100" s="1275">
        <v>14.39</v>
      </c>
      <c r="F100" s="1275">
        <v>9.25</v>
      </c>
      <c r="G100" s="1268" t="s">
        <v>1301</v>
      </c>
      <c r="H100" s="1250">
        <v>18.87</v>
      </c>
      <c r="I100" s="1250">
        <v>17.739999999999998</v>
      </c>
      <c r="J100" s="609"/>
      <c r="K100" s="609"/>
    </row>
    <row r="101" spans="2:11" ht="16.8" hidden="1">
      <c r="C101" s="1274" t="s">
        <v>338</v>
      </c>
      <c r="D101" s="1324" t="s">
        <v>1244</v>
      </c>
      <c r="E101" s="1275">
        <v>14.44</v>
      </c>
      <c r="F101" s="1275">
        <v>9.33</v>
      </c>
      <c r="G101" s="1268" t="s">
        <v>1301</v>
      </c>
      <c r="H101" s="1250">
        <v>19</v>
      </c>
      <c r="I101" s="1250">
        <v>18</v>
      </c>
      <c r="J101" s="609"/>
      <c r="K101" s="609"/>
    </row>
    <row r="102" spans="2:11" ht="16.8" hidden="1">
      <c r="C102" s="1274" t="s">
        <v>339</v>
      </c>
      <c r="D102" s="1324" t="s">
        <v>1244</v>
      </c>
      <c r="E102" s="1275">
        <v>14.33</v>
      </c>
      <c r="F102" s="1275">
        <v>9.4499999999999993</v>
      </c>
      <c r="G102" s="1254" t="s">
        <v>1301</v>
      </c>
      <c r="H102" s="1250">
        <v>19</v>
      </c>
      <c r="I102" s="1250">
        <v>18</v>
      </c>
      <c r="J102" s="609"/>
      <c r="K102" s="609"/>
    </row>
    <row r="103" spans="2:11" ht="16.8" hidden="1">
      <c r="C103" s="1274" t="s">
        <v>340</v>
      </c>
      <c r="D103" s="1324" t="s">
        <v>1244</v>
      </c>
      <c r="E103" s="1275">
        <v>14.28</v>
      </c>
      <c r="F103" s="1275">
        <v>9.4499999999999993</v>
      </c>
      <c r="G103" s="1254" t="s">
        <v>1301</v>
      </c>
      <c r="H103" s="1250">
        <v>19</v>
      </c>
      <c r="I103" s="1250">
        <v>18</v>
      </c>
      <c r="J103" s="609"/>
      <c r="K103" s="609"/>
    </row>
    <row r="104" spans="2:11" ht="16.8" hidden="1">
      <c r="C104" s="1274" t="s">
        <v>341</v>
      </c>
      <c r="D104" s="1324" t="s">
        <v>1244</v>
      </c>
      <c r="E104" s="1275">
        <v>14.45</v>
      </c>
      <c r="F104" s="1275">
        <v>9.57</v>
      </c>
      <c r="G104" s="1254" t="s">
        <v>1301</v>
      </c>
      <c r="H104" s="1250">
        <v>19</v>
      </c>
      <c r="I104" s="1250">
        <v>18</v>
      </c>
      <c r="J104" s="609"/>
      <c r="K104" s="609"/>
    </row>
    <row r="105" spans="2:11" ht="16.8" hidden="1">
      <c r="C105" s="1274" t="s">
        <v>342</v>
      </c>
      <c r="D105" s="1324" t="s">
        <v>1244</v>
      </c>
      <c r="E105" s="1275">
        <v>14.36</v>
      </c>
      <c r="F105" s="1275">
        <v>9.9</v>
      </c>
      <c r="G105" s="1254" t="s">
        <v>1301</v>
      </c>
      <c r="H105" s="1250">
        <v>19</v>
      </c>
      <c r="I105" s="1250">
        <v>18</v>
      </c>
      <c r="J105" s="609"/>
      <c r="K105" s="609"/>
    </row>
    <row r="106" spans="2:11" ht="16.8" hidden="1">
      <c r="C106" s="1274" t="s">
        <v>343</v>
      </c>
      <c r="D106" s="1324" t="s">
        <v>1244</v>
      </c>
      <c r="E106" s="1275">
        <v>14.26</v>
      </c>
      <c r="F106" s="1275">
        <v>9.9700000000000006</v>
      </c>
      <c r="G106" s="1254" t="s">
        <v>1301</v>
      </c>
      <c r="H106" s="1255">
        <v>19</v>
      </c>
      <c r="I106" s="1250">
        <v>18</v>
      </c>
      <c r="J106" s="609"/>
      <c r="K106" s="609"/>
    </row>
    <row r="107" spans="2:11" ht="16.8" hidden="1">
      <c r="C107" s="1274" t="s">
        <v>344</v>
      </c>
      <c r="D107" s="1324" t="s">
        <v>1244</v>
      </c>
      <c r="E107" s="1275">
        <v>14.19</v>
      </c>
      <c r="F107" s="1275">
        <v>9.68</v>
      </c>
      <c r="G107" s="1254" t="s">
        <v>1301</v>
      </c>
      <c r="H107" s="1255">
        <v>19</v>
      </c>
      <c r="I107" s="1250">
        <v>18</v>
      </c>
      <c r="J107" s="609"/>
      <c r="K107" s="609"/>
    </row>
    <row r="108" spans="2:11" ht="16.8" hidden="1">
      <c r="C108" s="1274"/>
      <c r="D108" s="1324"/>
      <c r="E108" s="1275"/>
      <c r="F108" s="1275"/>
      <c r="G108" s="1254"/>
      <c r="H108" s="1250"/>
      <c r="I108" s="1250"/>
      <c r="J108" s="609"/>
      <c r="K108" s="609"/>
    </row>
    <row r="109" spans="2:11" ht="17.399999999999999" hidden="1" thickTop="1">
      <c r="B109" s="907"/>
      <c r="C109" s="1272">
        <v>2015</v>
      </c>
      <c r="D109" s="1324"/>
      <c r="E109" s="1275"/>
      <c r="F109" s="1275"/>
      <c r="G109" s="1254"/>
      <c r="H109" s="1250"/>
      <c r="I109" s="1250"/>
      <c r="J109" s="609"/>
      <c r="K109" s="609"/>
    </row>
    <row r="110" spans="2:11" ht="16.8" hidden="1">
      <c r="B110" s="908"/>
      <c r="C110" s="1274" t="s">
        <v>345</v>
      </c>
      <c r="D110" s="1324" t="s">
        <v>1244</v>
      </c>
      <c r="E110" s="1275">
        <v>14.16</v>
      </c>
      <c r="F110" s="1275">
        <v>9.66</v>
      </c>
      <c r="G110" s="1254" t="s">
        <v>1301</v>
      </c>
      <c r="H110" s="1250">
        <v>19</v>
      </c>
      <c r="I110" s="1250">
        <v>18</v>
      </c>
      <c r="J110" s="609"/>
      <c r="K110" s="609"/>
    </row>
    <row r="111" spans="2:11" ht="16.8" hidden="1">
      <c r="B111" s="908"/>
      <c r="C111" s="1274" t="s">
        <v>334</v>
      </c>
      <c r="D111" s="1324" t="s">
        <v>1320</v>
      </c>
      <c r="E111" s="1275">
        <v>14</v>
      </c>
      <c r="F111" s="1275">
        <v>9.73</v>
      </c>
      <c r="G111" s="1254"/>
      <c r="H111" s="1250"/>
      <c r="I111" s="1250"/>
      <c r="J111" s="609"/>
      <c r="K111" s="609"/>
    </row>
    <row r="112" spans="2:11" ht="16.8" hidden="1">
      <c r="B112" s="908"/>
      <c r="C112" s="1274" t="s">
        <v>335</v>
      </c>
      <c r="D112" s="1324" t="s">
        <v>1320</v>
      </c>
      <c r="E112" s="1275">
        <v>13.24</v>
      </c>
      <c r="F112" s="1275">
        <v>8.75</v>
      </c>
      <c r="G112" s="1254"/>
      <c r="H112" s="1250"/>
      <c r="I112" s="1250"/>
      <c r="J112" s="609"/>
      <c r="K112" s="609"/>
    </row>
    <row r="113" spans="2:11" ht="17.399999999999999" hidden="1" thickBot="1">
      <c r="B113" s="909"/>
      <c r="C113" s="1274" t="s">
        <v>336</v>
      </c>
      <c r="D113" s="1324" t="s">
        <v>1323</v>
      </c>
      <c r="E113" s="1275">
        <v>12.71</v>
      </c>
      <c r="F113" s="1275">
        <v>8.84</v>
      </c>
      <c r="G113" s="1254"/>
      <c r="H113" s="1250"/>
      <c r="I113" s="1250"/>
      <c r="J113" s="609"/>
      <c r="K113" s="609"/>
    </row>
    <row r="114" spans="2:11" ht="16.8" hidden="1">
      <c r="C114" s="1274" t="s">
        <v>337</v>
      </c>
      <c r="D114" s="1324" t="s">
        <v>1325</v>
      </c>
      <c r="E114" s="1275">
        <v>12.74</v>
      </c>
      <c r="F114" s="1275">
        <v>8.7899999999999991</v>
      </c>
      <c r="G114" s="1254"/>
      <c r="H114" s="1250"/>
      <c r="I114" s="1250"/>
      <c r="J114" s="609"/>
      <c r="K114" s="609"/>
    </row>
    <row r="115" spans="2:11" ht="16.8" hidden="1">
      <c r="C115" s="1274" t="s">
        <v>338</v>
      </c>
      <c r="D115" s="1324" t="s">
        <v>1325</v>
      </c>
      <c r="E115" s="1275">
        <v>11.94</v>
      </c>
      <c r="F115" s="1275">
        <v>8.42</v>
      </c>
      <c r="G115" s="1254"/>
      <c r="H115" s="1250"/>
      <c r="I115" s="1250"/>
      <c r="J115" s="609"/>
      <c r="K115" s="609"/>
    </row>
    <row r="116" spans="2:11" ht="16.8" hidden="1">
      <c r="C116" s="1274" t="s">
        <v>339</v>
      </c>
      <c r="D116" s="1324" t="s">
        <v>1325</v>
      </c>
      <c r="E116" s="1275">
        <v>11.86</v>
      </c>
      <c r="F116" s="1275">
        <v>8.56</v>
      </c>
      <c r="G116" s="1254"/>
      <c r="H116" s="1250"/>
      <c r="I116" s="1250"/>
      <c r="J116" s="609"/>
      <c r="K116" s="609"/>
    </row>
    <row r="117" spans="2:11" ht="16.8" hidden="1">
      <c r="C117" s="1274" t="s">
        <v>340</v>
      </c>
      <c r="D117" s="1324" t="s">
        <v>1327</v>
      </c>
      <c r="E117" s="1275">
        <v>11.96</v>
      </c>
      <c r="F117" s="1275">
        <v>8.51</v>
      </c>
      <c r="G117" s="1254"/>
      <c r="H117" s="1250"/>
      <c r="I117" s="1250"/>
      <c r="J117" s="609"/>
      <c r="K117" s="609"/>
    </row>
    <row r="118" spans="2:11" ht="16.8" hidden="1">
      <c r="C118" s="1274" t="s">
        <v>341</v>
      </c>
      <c r="D118" s="1324" t="s">
        <v>1329</v>
      </c>
      <c r="E118" s="1275">
        <v>11.81</v>
      </c>
      <c r="F118" s="1275">
        <v>8.4700000000000006</v>
      </c>
      <c r="G118" s="1254"/>
      <c r="H118" s="1250"/>
      <c r="I118" s="1250"/>
      <c r="J118" s="609"/>
      <c r="K118" s="609"/>
    </row>
    <row r="119" spans="2:11" ht="16.8" hidden="1">
      <c r="C119" s="1274" t="s">
        <v>342</v>
      </c>
      <c r="D119" s="1324" t="s">
        <v>867</v>
      </c>
      <c r="E119" s="1275">
        <v>10.98</v>
      </c>
      <c r="F119" s="1275">
        <v>7.28</v>
      </c>
      <c r="G119" s="1254"/>
      <c r="H119" s="1250"/>
      <c r="I119" s="1250"/>
      <c r="J119" s="609"/>
      <c r="K119" s="609"/>
    </row>
    <row r="120" spans="2:11" ht="17.399999999999999" hidden="1" thickBot="1">
      <c r="C120" s="1275" t="s">
        <v>343</v>
      </c>
      <c r="D120" s="1324" t="s">
        <v>1332</v>
      </c>
      <c r="E120" s="1275">
        <v>12.2</v>
      </c>
      <c r="F120" s="1275">
        <v>7.67</v>
      </c>
      <c r="G120" s="1321"/>
      <c r="H120" s="1256"/>
      <c r="I120" s="1256"/>
      <c r="J120" s="609"/>
      <c r="K120" s="609"/>
    </row>
    <row r="121" spans="2:11" ht="16.8" hidden="1">
      <c r="C121" s="1274" t="s">
        <v>344</v>
      </c>
      <c r="D121" s="1324" t="s">
        <v>1334</v>
      </c>
      <c r="E121" s="1275">
        <v>11.99</v>
      </c>
      <c r="F121" s="1275">
        <v>7.57</v>
      </c>
      <c r="G121" s="1254"/>
      <c r="H121" s="1255"/>
      <c r="I121" s="1250"/>
      <c r="J121" s="609"/>
      <c r="K121" s="609"/>
    </row>
    <row r="122" spans="2:11" ht="16.8" hidden="1">
      <c r="C122" s="1274"/>
      <c r="D122" s="1324"/>
      <c r="E122" s="1275"/>
      <c r="F122" s="1275"/>
      <c r="G122" s="1257"/>
      <c r="H122" s="1255"/>
      <c r="I122" s="1255"/>
      <c r="J122" s="609"/>
      <c r="K122" s="609"/>
    </row>
    <row r="123" spans="2:11" ht="16.8" hidden="1">
      <c r="C123" s="1272">
        <v>2016</v>
      </c>
      <c r="D123" s="1324"/>
      <c r="E123" s="1275"/>
      <c r="F123" s="1275"/>
      <c r="G123" s="1257"/>
      <c r="H123" s="1255"/>
      <c r="I123" s="1255"/>
      <c r="J123" s="609"/>
      <c r="K123" s="609"/>
    </row>
    <row r="124" spans="2:11" ht="16.8" hidden="1">
      <c r="C124" s="1274" t="s">
        <v>345</v>
      </c>
      <c r="D124" s="1324" t="s">
        <v>1335</v>
      </c>
      <c r="E124" s="1275">
        <v>12.08</v>
      </c>
      <c r="F124" s="1275">
        <v>7.38</v>
      </c>
      <c r="G124" s="1257"/>
      <c r="H124" s="1255"/>
      <c r="I124" s="1255"/>
      <c r="J124" s="609"/>
      <c r="K124" s="609"/>
    </row>
    <row r="125" spans="2:11" ht="16.8" hidden="1">
      <c r="C125" s="1274" t="s">
        <v>334</v>
      </c>
      <c r="D125" s="1324" t="s">
        <v>1336</v>
      </c>
      <c r="E125" s="1275">
        <v>11.48</v>
      </c>
      <c r="F125" s="1275">
        <v>7.29</v>
      </c>
      <c r="G125" s="1257"/>
      <c r="H125" s="1255"/>
      <c r="I125" s="1255"/>
      <c r="J125" s="609"/>
      <c r="K125" s="609"/>
    </row>
    <row r="126" spans="2:11" ht="16.8" hidden="1">
      <c r="C126" s="1274" t="s">
        <v>335</v>
      </c>
      <c r="D126" s="1324" t="s">
        <v>1336</v>
      </c>
      <c r="E126" s="1275">
        <v>11.44</v>
      </c>
      <c r="F126" s="1275">
        <v>7.16</v>
      </c>
      <c r="G126" s="1257"/>
      <c r="H126" s="1255"/>
      <c r="I126" s="1255"/>
      <c r="J126" s="609"/>
      <c r="K126" s="609"/>
    </row>
    <row r="127" spans="2:11" ht="16.8" hidden="1">
      <c r="C127" s="1274" t="s">
        <v>336</v>
      </c>
      <c r="D127" s="1324" t="s">
        <v>1336</v>
      </c>
      <c r="E127" s="1275">
        <v>11.5</v>
      </c>
      <c r="F127" s="1275">
        <v>7.2</v>
      </c>
      <c r="G127" s="1257"/>
      <c r="H127" s="1255"/>
      <c r="I127" s="1255"/>
      <c r="J127" s="609"/>
      <c r="K127" s="609"/>
    </row>
    <row r="128" spans="2:11" ht="16.8" hidden="1">
      <c r="C128" s="1274" t="s">
        <v>337</v>
      </c>
      <c r="D128" s="1324" t="s">
        <v>867</v>
      </c>
      <c r="E128" s="1275">
        <v>11.43</v>
      </c>
      <c r="F128" s="1275">
        <v>7.35</v>
      </c>
      <c r="G128" s="1257"/>
      <c r="H128" s="1255"/>
      <c r="I128" s="1255"/>
      <c r="J128" s="609"/>
      <c r="K128" s="609"/>
    </row>
    <row r="129" spans="3:11" ht="16.8" hidden="1">
      <c r="C129" s="1274" t="s">
        <v>338</v>
      </c>
      <c r="D129" s="1324" t="s">
        <v>867</v>
      </c>
      <c r="E129" s="1275">
        <v>11.4</v>
      </c>
      <c r="F129" s="1275">
        <v>7.48</v>
      </c>
      <c r="G129" s="1257"/>
      <c r="H129" s="1255"/>
      <c r="I129" s="1255"/>
      <c r="J129" s="609"/>
      <c r="K129" s="609"/>
    </row>
    <row r="130" spans="3:11" ht="16.8" hidden="1">
      <c r="C130" s="1274" t="s">
        <v>339</v>
      </c>
      <c r="D130" s="1324" t="s">
        <v>867</v>
      </c>
      <c r="E130" s="1275">
        <v>10.69</v>
      </c>
      <c r="F130" s="1275">
        <v>6.79</v>
      </c>
      <c r="G130" s="1257"/>
      <c r="H130" s="1255"/>
      <c r="I130" s="1255"/>
      <c r="J130" s="609"/>
      <c r="K130" s="609"/>
    </row>
    <row r="131" spans="3:11" ht="16.8" hidden="1">
      <c r="C131" s="1274" t="s">
        <v>340</v>
      </c>
      <c r="D131" s="1324" t="s">
        <v>867</v>
      </c>
      <c r="E131" s="1275">
        <v>10.67</v>
      </c>
      <c r="F131" s="1275">
        <v>6.84</v>
      </c>
      <c r="G131" s="1257"/>
      <c r="H131" s="1255"/>
      <c r="I131" s="1255"/>
      <c r="J131" s="609"/>
      <c r="K131" s="609"/>
    </row>
    <row r="132" spans="3:11" ht="16.8" hidden="1">
      <c r="C132" s="1274" t="s">
        <v>341</v>
      </c>
      <c r="D132" s="1324" t="s">
        <v>867</v>
      </c>
      <c r="E132" s="1275">
        <v>10.66</v>
      </c>
      <c r="F132" s="1275">
        <v>6.95</v>
      </c>
      <c r="G132" s="1257"/>
      <c r="H132" s="1255"/>
      <c r="I132" s="1255"/>
      <c r="J132" s="609"/>
      <c r="K132" s="609"/>
    </row>
    <row r="133" spans="3:11" ht="16.8" hidden="1">
      <c r="C133" s="1274" t="s">
        <v>342</v>
      </c>
      <c r="D133" s="1324" t="s">
        <v>867</v>
      </c>
      <c r="E133" s="1275">
        <v>10.7</v>
      </c>
      <c r="F133" s="1275">
        <v>6.93</v>
      </c>
      <c r="G133" s="1257"/>
      <c r="H133" s="1255"/>
      <c r="I133" s="1255"/>
      <c r="J133" s="609"/>
      <c r="K133" s="609"/>
    </row>
    <row r="134" spans="3:11" ht="16.8" hidden="1">
      <c r="C134" s="1274" t="s">
        <v>343</v>
      </c>
      <c r="D134" s="1324" t="s">
        <v>867</v>
      </c>
      <c r="E134" s="1275">
        <v>10.69</v>
      </c>
      <c r="F134" s="1275">
        <v>6.99</v>
      </c>
      <c r="G134" s="1257"/>
      <c r="H134" s="1255"/>
      <c r="I134" s="1255"/>
      <c r="J134" s="609"/>
      <c r="K134" s="609"/>
    </row>
    <row r="135" spans="3:11" ht="16.8" hidden="1">
      <c r="C135" s="1274" t="s">
        <v>344</v>
      </c>
      <c r="D135" s="1324" t="s">
        <v>867</v>
      </c>
      <c r="E135" s="1275">
        <v>10.59</v>
      </c>
      <c r="F135" s="1275">
        <v>6.87</v>
      </c>
      <c r="G135" s="1257"/>
      <c r="H135" s="1255"/>
      <c r="I135" s="1255"/>
      <c r="J135" s="609"/>
      <c r="K135" s="609"/>
    </row>
    <row r="136" spans="3:11" ht="15" customHeight="1">
      <c r="C136" s="1274"/>
      <c r="D136" s="1324"/>
      <c r="E136" s="1275"/>
      <c r="F136" s="1275"/>
      <c r="G136" s="1257"/>
      <c r="H136" s="1255"/>
      <c r="I136" s="1255"/>
      <c r="J136" s="609"/>
      <c r="K136" s="609"/>
    </row>
    <row r="137" spans="3:11" ht="16.8">
      <c r="C137" s="1272">
        <v>2017</v>
      </c>
      <c r="D137" s="1324"/>
      <c r="E137" s="1275"/>
      <c r="F137" s="1275"/>
      <c r="G137" s="1257"/>
      <c r="H137" s="1255"/>
      <c r="I137" s="1255"/>
      <c r="J137" s="609"/>
      <c r="K137" s="609"/>
    </row>
    <row r="138" spans="3:11" ht="16.8">
      <c r="C138" s="1274" t="s">
        <v>345</v>
      </c>
      <c r="D138" s="1324" t="s">
        <v>867</v>
      </c>
      <c r="E138" s="1275">
        <v>10.61</v>
      </c>
      <c r="F138" s="1275">
        <v>6.68</v>
      </c>
      <c r="G138" s="1257"/>
      <c r="H138" s="1255"/>
      <c r="I138" s="1255"/>
      <c r="J138" s="609"/>
      <c r="K138" s="609"/>
    </row>
    <row r="139" spans="3:11" ht="16.8">
      <c r="C139" s="1274" t="s">
        <v>334</v>
      </c>
      <c r="D139" s="1324" t="s">
        <v>867</v>
      </c>
      <c r="E139" s="1275">
        <v>10.06</v>
      </c>
      <c r="F139" s="1275">
        <v>6.52</v>
      </c>
      <c r="G139" s="1257"/>
      <c r="H139" s="1255"/>
      <c r="I139" s="1255"/>
      <c r="J139" s="609"/>
      <c r="K139" s="609"/>
    </row>
    <row r="140" spans="3:11" ht="16.8">
      <c r="C140" s="1274" t="s">
        <v>335</v>
      </c>
      <c r="D140" s="1324" t="s">
        <v>867</v>
      </c>
      <c r="E140" s="1275">
        <v>9.1199999999999992</v>
      </c>
      <c r="F140" s="1275">
        <v>7.02</v>
      </c>
      <c r="G140" s="1257"/>
      <c r="H140" s="1255"/>
      <c r="I140" s="1255"/>
      <c r="J140" s="609"/>
      <c r="K140" s="609"/>
    </row>
    <row r="141" spans="3:11" ht="16.8">
      <c r="C141" s="1274" t="s">
        <v>336</v>
      </c>
      <c r="D141" s="1324" t="s">
        <v>867</v>
      </c>
      <c r="E141" s="1275">
        <v>9.25</v>
      </c>
      <c r="F141" s="1275">
        <v>7.02</v>
      </c>
      <c r="G141" s="1257"/>
      <c r="H141" s="1255"/>
      <c r="I141" s="1255"/>
      <c r="J141" s="609"/>
      <c r="K141" s="609"/>
    </row>
    <row r="142" spans="3:11" ht="16.8">
      <c r="C142" s="1274" t="s">
        <v>337</v>
      </c>
      <c r="D142" s="1324" t="s">
        <v>867</v>
      </c>
      <c r="E142" s="1275">
        <v>9.17</v>
      </c>
      <c r="F142" s="1275">
        <v>7.03</v>
      </c>
      <c r="G142" s="1257"/>
      <c r="H142" s="1255"/>
      <c r="I142" s="1255"/>
      <c r="J142" s="609"/>
      <c r="K142" s="609"/>
    </row>
    <row r="143" spans="3:11" ht="16.8">
      <c r="C143" s="1274" t="s">
        <v>338</v>
      </c>
      <c r="D143" s="1324" t="s">
        <v>867</v>
      </c>
      <c r="E143" s="1275">
        <v>9.01</v>
      </c>
      <c r="F143" s="1275">
        <v>7.05</v>
      </c>
      <c r="G143" s="1257"/>
      <c r="H143" s="1255"/>
      <c r="I143" s="1255"/>
      <c r="J143" s="609"/>
      <c r="K143" s="609"/>
    </row>
    <row r="144" spans="3:11" ht="16.8">
      <c r="C144" s="1274" t="s">
        <v>339</v>
      </c>
      <c r="D144" s="1324" t="s">
        <v>867</v>
      </c>
      <c r="E144" s="1275">
        <v>8.94</v>
      </c>
      <c r="F144" s="1275">
        <v>7.05</v>
      </c>
      <c r="G144" s="1257"/>
      <c r="H144" s="1255"/>
      <c r="I144" s="1255"/>
      <c r="J144" s="609"/>
      <c r="K144" s="609"/>
    </row>
    <row r="145" spans="3:11" ht="16.8">
      <c r="C145" s="1274" t="s">
        <v>340</v>
      </c>
      <c r="D145" s="1324" t="s">
        <v>867</v>
      </c>
      <c r="E145" s="1275">
        <v>8.8800000000000008</v>
      </c>
      <c r="F145" s="1275">
        <v>6.95</v>
      </c>
      <c r="G145" s="1257"/>
      <c r="H145" s="1255"/>
      <c r="I145" s="1255"/>
      <c r="J145" s="609"/>
      <c r="K145" s="609"/>
    </row>
    <row r="146" spans="3:11" ht="16.8">
      <c r="C146" s="1274" t="s">
        <v>341</v>
      </c>
      <c r="D146" s="1324" t="s">
        <v>1781</v>
      </c>
      <c r="E146" s="1275">
        <v>8.86</v>
      </c>
      <c r="F146" s="1275">
        <v>7.01</v>
      </c>
      <c r="G146" s="1257"/>
      <c r="H146" s="1255"/>
      <c r="I146" s="1255"/>
      <c r="J146" s="609"/>
      <c r="K146" s="609"/>
    </row>
    <row r="147" spans="3:11" ht="16.8">
      <c r="C147" s="1274" t="s">
        <v>342</v>
      </c>
      <c r="D147" s="1324" t="s">
        <v>1781</v>
      </c>
      <c r="E147" s="1275">
        <v>9.66</v>
      </c>
      <c r="F147" s="1275">
        <v>7.06</v>
      </c>
      <c r="G147" s="1257"/>
      <c r="H147" s="1255"/>
      <c r="I147" s="1255"/>
      <c r="J147" s="609"/>
      <c r="K147" s="609"/>
    </row>
    <row r="148" spans="3:11" ht="16.8">
      <c r="C148" s="1274" t="s">
        <v>343</v>
      </c>
      <c r="D148" s="1324" t="s">
        <v>1781</v>
      </c>
      <c r="E148" s="1275">
        <v>9.66</v>
      </c>
      <c r="F148" s="1275">
        <v>7.03</v>
      </c>
      <c r="G148" s="1257"/>
      <c r="H148" s="1255"/>
      <c r="I148" s="1255"/>
      <c r="J148" s="609"/>
      <c r="K148" s="609"/>
    </row>
    <row r="149" spans="3:11" ht="16.8">
      <c r="C149" s="1274" t="s">
        <v>344</v>
      </c>
      <c r="D149" s="1324" t="s">
        <v>1781</v>
      </c>
      <c r="E149" s="1275">
        <v>9.39</v>
      </c>
      <c r="F149" s="1275">
        <v>7</v>
      </c>
      <c r="G149" s="1257"/>
      <c r="H149" s="1255"/>
      <c r="I149" s="1255"/>
      <c r="J149" s="609"/>
      <c r="K149" s="609"/>
    </row>
    <row r="150" spans="3:11" ht="16.8">
      <c r="C150" s="1274"/>
      <c r="D150" s="1324"/>
      <c r="E150" s="1275"/>
      <c r="F150" s="1275"/>
      <c r="G150" s="1257"/>
      <c r="H150" s="1255"/>
      <c r="I150" s="1255"/>
      <c r="J150" s="609"/>
      <c r="K150" s="609"/>
    </row>
    <row r="151" spans="3:11" ht="16.8">
      <c r="C151" s="1276">
        <v>2018</v>
      </c>
      <c r="D151" s="1324"/>
      <c r="E151" s="1275"/>
      <c r="F151" s="1275"/>
      <c r="G151" s="1257"/>
      <c r="H151" s="1255"/>
      <c r="I151" s="1255"/>
      <c r="J151" s="609"/>
      <c r="K151" s="609"/>
    </row>
    <row r="152" spans="3:11" ht="16.8">
      <c r="C152" s="1277" t="s">
        <v>345</v>
      </c>
      <c r="D152" s="1324" t="s">
        <v>1781</v>
      </c>
      <c r="E152" s="1275">
        <v>9.33</v>
      </c>
      <c r="F152" s="1275">
        <v>6.99</v>
      </c>
      <c r="G152" s="1257"/>
      <c r="H152" s="1255"/>
      <c r="I152" s="1255"/>
      <c r="J152" s="609"/>
      <c r="K152" s="609"/>
    </row>
    <row r="153" spans="3:11" ht="16.8">
      <c r="C153" s="1277" t="s">
        <v>334</v>
      </c>
      <c r="D153" s="1324" t="s">
        <v>1781</v>
      </c>
      <c r="E153" s="1275">
        <v>9.57</v>
      </c>
      <c r="F153" s="1275">
        <v>6.93</v>
      </c>
      <c r="G153" s="1257"/>
      <c r="H153" s="1255"/>
      <c r="I153" s="1255"/>
      <c r="J153" s="609"/>
      <c r="K153" s="609"/>
    </row>
    <row r="154" spans="3:11" ht="16.8">
      <c r="C154" s="1277" t="s">
        <v>335</v>
      </c>
      <c r="D154" s="1324" t="s">
        <v>1781</v>
      </c>
      <c r="E154" s="1275">
        <v>9.64</v>
      </c>
      <c r="F154" s="1275">
        <v>6.98</v>
      </c>
      <c r="G154" s="1257"/>
      <c r="H154" s="1255"/>
      <c r="I154" s="1255"/>
      <c r="J154" s="609"/>
      <c r="K154" s="609"/>
    </row>
    <row r="155" spans="3:11" ht="16.8">
      <c r="C155" s="1277" t="s">
        <v>336</v>
      </c>
      <c r="D155" s="1324" t="s">
        <v>867</v>
      </c>
      <c r="E155" s="1275">
        <v>9.32</v>
      </c>
      <c r="F155" s="1275">
        <v>7.08</v>
      </c>
      <c r="G155" s="1257"/>
      <c r="H155" s="1255"/>
      <c r="I155" s="1255"/>
      <c r="J155" s="609"/>
      <c r="K155" s="609"/>
    </row>
    <row r="156" spans="3:11" ht="16.8">
      <c r="C156" s="1277" t="s">
        <v>337</v>
      </c>
      <c r="D156" s="1324" t="s">
        <v>867</v>
      </c>
      <c r="E156" s="1275">
        <v>9.2799999999999994</v>
      </c>
      <c r="F156" s="1275">
        <v>7.09</v>
      </c>
      <c r="G156" s="1257"/>
      <c r="H156" s="1255"/>
      <c r="I156" s="1255"/>
      <c r="J156" s="609"/>
      <c r="K156" s="609"/>
    </row>
    <row r="157" spans="3:11" ht="16.8">
      <c r="C157" s="1277" t="s">
        <v>338</v>
      </c>
      <c r="D157" s="1324" t="s">
        <v>867</v>
      </c>
      <c r="E157" s="1275">
        <v>9.32</v>
      </c>
      <c r="F157" s="1275">
        <v>7.14</v>
      </c>
      <c r="G157" s="1257"/>
      <c r="H157" s="1255"/>
      <c r="I157" s="1255"/>
      <c r="J157" s="609"/>
      <c r="K157" s="609"/>
    </row>
    <row r="158" spans="3:11" ht="16.8">
      <c r="C158" s="1277" t="s">
        <v>339</v>
      </c>
      <c r="D158" s="1324" t="s">
        <v>867</v>
      </c>
      <c r="E158" s="1275">
        <v>9.75</v>
      </c>
      <c r="F158" s="1275">
        <v>6.97</v>
      </c>
      <c r="G158" s="1257"/>
      <c r="H158" s="1255"/>
      <c r="I158" s="1255"/>
      <c r="J158" s="609"/>
      <c r="K158" s="609"/>
    </row>
    <row r="159" spans="3:11" ht="16.8">
      <c r="C159" s="1277" t="s">
        <v>340</v>
      </c>
      <c r="D159" s="1324" t="s">
        <v>867</v>
      </c>
      <c r="E159" s="1275">
        <v>9.8699999999999992</v>
      </c>
      <c r="F159" s="1275">
        <v>7.1</v>
      </c>
      <c r="G159" s="1257"/>
      <c r="H159" s="1255"/>
      <c r="I159" s="1255"/>
      <c r="J159" s="609"/>
      <c r="K159" s="609"/>
    </row>
    <row r="160" spans="3:11" ht="16.8">
      <c r="C160" s="1277" t="s">
        <v>341</v>
      </c>
      <c r="D160" s="1324" t="s">
        <v>867</v>
      </c>
      <c r="E160" s="1275">
        <v>9.56</v>
      </c>
      <c r="F160" s="1275">
        <v>7.11</v>
      </c>
      <c r="G160" s="1257"/>
      <c r="H160" s="1255"/>
      <c r="I160" s="1255"/>
      <c r="J160" s="609"/>
      <c r="K160" s="609"/>
    </row>
    <row r="161" spans="3:11" ht="16.8">
      <c r="C161" s="1277" t="s">
        <v>342</v>
      </c>
      <c r="D161" s="1324" t="s">
        <v>867</v>
      </c>
      <c r="E161" s="1275">
        <v>9.4700000000000006</v>
      </c>
      <c r="F161" s="1275">
        <v>7.38</v>
      </c>
      <c r="G161" s="1257"/>
      <c r="H161" s="1255"/>
      <c r="I161" s="1255"/>
      <c r="J161" s="609"/>
      <c r="K161" s="609"/>
    </row>
    <row r="162" spans="3:11" ht="16.8">
      <c r="C162" s="1277" t="s">
        <v>343</v>
      </c>
      <c r="D162" s="1324" t="s">
        <v>867</v>
      </c>
      <c r="E162" s="1275">
        <v>9.49</v>
      </c>
      <c r="F162" s="1275">
        <v>7.38</v>
      </c>
      <c r="G162" s="1257"/>
      <c r="H162" s="1255"/>
      <c r="I162" s="1255"/>
      <c r="J162" s="609"/>
      <c r="K162" s="609"/>
    </row>
    <row r="163" spans="3:11" ht="16.8">
      <c r="C163" s="1277" t="s">
        <v>344</v>
      </c>
      <c r="D163" s="1324" t="s">
        <v>867</v>
      </c>
      <c r="E163" s="1275">
        <v>9.48</v>
      </c>
      <c r="F163" s="1275">
        <v>7.39</v>
      </c>
      <c r="G163" s="1257"/>
      <c r="H163" s="1255"/>
      <c r="I163" s="1255"/>
      <c r="J163" s="609"/>
      <c r="K163" s="609"/>
    </row>
    <row r="164" spans="3:11" ht="16.8">
      <c r="C164" s="1277"/>
      <c r="D164" s="1324"/>
      <c r="E164" s="1275"/>
      <c r="F164" s="1275"/>
      <c r="G164" s="1257"/>
      <c r="H164" s="1255"/>
      <c r="I164" s="1255"/>
      <c r="J164" s="609"/>
      <c r="K164" s="609"/>
    </row>
    <row r="165" spans="3:11" ht="16.8">
      <c r="C165" s="1276">
        <v>2019</v>
      </c>
      <c r="D165" s="1324"/>
      <c r="E165" s="1275"/>
      <c r="F165" s="1275"/>
      <c r="G165" s="1257"/>
      <c r="H165" s="1255"/>
      <c r="I165" s="1255"/>
      <c r="J165" s="609"/>
      <c r="K165" s="609"/>
    </row>
    <row r="166" spans="3:11" ht="16.8">
      <c r="C166" s="1276" t="s">
        <v>345</v>
      </c>
      <c r="D166" s="1324" t="s">
        <v>867</v>
      </c>
      <c r="E166" s="1275">
        <v>9.4700000000000006</v>
      </c>
      <c r="F166" s="1275">
        <v>7.4</v>
      </c>
      <c r="G166" s="1257"/>
      <c r="H166" s="1255"/>
      <c r="I166" s="1255"/>
      <c r="J166" s="609"/>
      <c r="K166" s="609"/>
    </row>
    <row r="167" spans="3:11" ht="16.8">
      <c r="C167" s="1276" t="s">
        <v>334</v>
      </c>
      <c r="D167" s="1324" t="s">
        <v>867</v>
      </c>
      <c r="E167" s="1275">
        <v>9.23</v>
      </c>
      <c r="F167" s="1275">
        <v>7.3</v>
      </c>
      <c r="G167" s="1257"/>
      <c r="H167" s="1255"/>
      <c r="I167" s="1255"/>
      <c r="J167" s="609"/>
      <c r="K167" s="609"/>
    </row>
    <row r="168" spans="3:11" ht="16.8">
      <c r="C168" s="1276" t="s">
        <v>335</v>
      </c>
      <c r="D168" s="1324" t="s">
        <v>867</v>
      </c>
      <c r="E168" s="1275">
        <v>9.23</v>
      </c>
      <c r="F168" s="1275">
        <v>7.31</v>
      </c>
      <c r="G168" s="1257"/>
      <c r="H168" s="1255"/>
      <c r="I168" s="1255"/>
      <c r="J168" s="609"/>
      <c r="K168" s="609"/>
    </row>
    <row r="169" spans="3:11" ht="16.8">
      <c r="C169" s="1276" t="s">
        <v>336</v>
      </c>
      <c r="D169" s="1324" t="s">
        <v>867</v>
      </c>
      <c r="E169" s="1275">
        <v>9.3000000000000007</v>
      </c>
      <c r="F169" s="1275">
        <v>7.38</v>
      </c>
      <c r="G169" s="1257"/>
      <c r="H169" s="1255"/>
      <c r="I169" s="1255"/>
      <c r="J169" s="609"/>
      <c r="K169" s="609"/>
    </row>
    <row r="170" spans="3:11" ht="16.8">
      <c r="C170" s="1276" t="s">
        <v>337</v>
      </c>
      <c r="D170" s="1324" t="s">
        <v>1336</v>
      </c>
      <c r="E170" s="1275">
        <v>9.31</v>
      </c>
      <c r="F170" s="1275">
        <v>7.33</v>
      </c>
      <c r="G170" s="1257"/>
      <c r="H170" s="1255"/>
      <c r="I170" s="1255"/>
      <c r="J170" s="609"/>
      <c r="K170" s="609"/>
    </row>
    <row r="171" spans="3:11" ht="16.8">
      <c r="C171" s="1276" t="s">
        <v>338</v>
      </c>
      <c r="D171" s="1324" t="s">
        <v>1336</v>
      </c>
      <c r="E171" s="1275">
        <v>9.15</v>
      </c>
      <c r="F171" s="1275">
        <v>7.67</v>
      </c>
      <c r="G171" s="1257"/>
      <c r="H171" s="1255"/>
      <c r="I171" s="1255"/>
      <c r="J171" s="609"/>
      <c r="K171" s="609"/>
    </row>
    <row r="172" spans="3:11" ht="16.8">
      <c r="C172" s="1276" t="s">
        <v>339</v>
      </c>
      <c r="D172" s="1324" t="s">
        <v>946</v>
      </c>
      <c r="E172" s="1275">
        <v>9.5399999999999991</v>
      </c>
      <c r="F172" s="1275">
        <v>8.4</v>
      </c>
      <c r="G172" s="1257"/>
      <c r="H172" s="1255"/>
      <c r="I172" s="1255"/>
      <c r="J172" s="609"/>
      <c r="K172" s="609"/>
    </row>
    <row r="173" spans="3:11" ht="16.8">
      <c r="C173" s="1276" t="s">
        <v>340</v>
      </c>
      <c r="D173" s="1324" t="s">
        <v>946</v>
      </c>
      <c r="E173" s="1275">
        <v>14.37</v>
      </c>
      <c r="F173" s="1275">
        <v>18.43</v>
      </c>
      <c r="G173" s="1257"/>
      <c r="H173" s="1255"/>
      <c r="I173" s="1255"/>
      <c r="J173" s="609"/>
      <c r="K173" s="609"/>
    </row>
    <row r="174" spans="3:11" ht="17.399999999999999" thickBot="1">
      <c r="C174" s="1703" t="s">
        <v>341</v>
      </c>
      <c r="D174" s="1704" t="s">
        <v>946</v>
      </c>
      <c r="E174" s="1705">
        <v>14.64</v>
      </c>
      <c r="F174" s="1705">
        <v>19.809999999999999</v>
      </c>
      <c r="G174" s="1257"/>
      <c r="H174" s="1255"/>
      <c r="I174" s="1255"/>
      <c r="J174" s="609"/>
      <c r="K174" s="609"/>
    </row>
    <row r="175" spans="3:11" ht="21">
      <c r="C175" s="933" t="s">
        <v>1799</v>
      </c>
      <c r="D175" s="1403"/>
      <c r="E175" s="1255"/>
      <c r="F175" s="1255"/>
      <c r="G175" s="1257"/>
      <c r="H175" s="1255"/>
      <c r="I175" s="1255"/>
      <c r="J175" s="609"/>
      <c r="K175" s="609"/>
    </row>
    <row r="176" spans="3:11" ht="16.8">
      <c r="C176" s="1258" t="s">
        <v>998</v>
      </c>
      <c r="D176" s="1258"/>
      <c r="E176" s="1259"/>
      <c r="F176" s="1259"/>
      <c r="G176" s="1259"/>
      <c r="H176" s="1259"/>
      <c r="I176" s="1259"/>
      <c r="J176" s="609"/>
      <c r="K176" s="609"/>
    </row>
    <row r="177" spans="3:11" ht="15.75" customHeight="1">
      <c r="C177" s="1956" t="s">
        <v>1773</v>
      </c>
      <c r="D177" s="1956"/>
      <c r="E177" s="1956"/>
      <c r="F177" s="1956"/>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51"/>
      <c r="D179" s="1951"/>
      <c r="E179" s="1951"/>
      <c r="F179" s="1951"/>
      <c r="G179" s="1951"/>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6"/>
  <cols>
    <col min="1" max="1" width="17.453125" style="24" customWidth="1"/>
    <col min="2" max="2" width="18.1796875" style="24" customWidth="1"/>
    <col min="3" max="3" width="17.453125" style="24" customWidth="1"/>
    <col min="4" max="5" width="17.453125" style="24" hidden="1" customWidth="1"/>
    <col min="6" max="6" width="29.453125" style="24" hidden="1" customWidth="1"/>
    <col min="7" max="7" width="17.453125" style="24" hidden="1" customWidth="1"/>
    <col min="8" max="8" width="17.7265625" style="24" hidden="1" customWidth="1"/>
    <col min="9" max="11" width="17.453125" style="24" customWidth="1"/>
    <col min="12" max="12" width="1.7265625" style="24" customWidth="1"/>
    <col min="13" max="16384" width="9.7265625" style="24"/>
  </cols>
  <sheetData>
    <row r="1" spans="1:11" ht="18.75" customHeight="1">
      <c r="A1" s="1964" t="s">
        <v>1775</v>
      </c>
      <c r="B1" s="1964"/>
      <c r="C1" s="1964"/>
      <c r="D1" s="1964"/>
      <c r="E1" s="1964"/>
      <c r="F1" s="1964"/>
      <c r="G1" s="1964"/>
      <c r="H1" s="1964"/>
      <c r="I1" s="23"/>
      <c r="J1" s="23"/>
      <c r="K1" s="23"/>
    </row>
    <row r="2" spans="1:11" ht="18" customHeight="1" thickBot="1">
      <c r="A2" s="970"/>
      <c r="B2" s="970"/>
      <c r="C2" s="970"/>
      <c r="D2" s="970"/>
      <c r="E2" s="970"/>
      <c r="F2" s="970" t="s">
        <v>296</v>
      </c>
      <c r="G2" s="970"/>
      <c r="H2" s="970"/>
      <c r="I2" s="23"/>
      <c r="J2" s="23"/>
      <c r="K2" s="23"/>
    </row>
    <row r="3" spans="1:11" ht="12.75" customHeight="1" thickTop="1">
      <c r="A3" s="1426"/>
      <c r="B3" s="1426"/>
      <c r="C3" s="1416"/>
      <c r="D3" s="1416"/>
      <c r="E3" s="1417"/>
      <c r="F3" s="1409"/>
      <c r="G3" s="971"/>
      <c r="H3" s="973"/>
      <c r="I3" s="25"/>
      <c r="J3" s="23"/>
      <c r="K3" s="23"/>
    </row>
    <row r="4" spans="1:11" ht="12.75" customHeight="1">
      <c r="A4" s="1427"/>
      <c r="B4" s="1965" t="s">
        <v>1158</v>
      </c>
      <c r="C4" s="1964"/>
      <c r="D4" s="1964"/>
      <c r="E4" s="1966"/>
      <c r="F4" s="975" t="s">
        <v>1157</v>
      </c>
      <c r="G4" s="974"/>
      <c r="H4" s="975"/>
      <c r="I4" s="25"/>
      <c r="J4" s="23"/>
      <c r="K4" s="23"/>
    </row>
    <row r="5" spans="1:11" ht="12.75" customHeight="1">
      <c r="A5" s="1427"/>
      <c r="B5" s="1427"/>
      <c r="C5" s="970"/>
      <c r="D5" s="970"/>
      <c r="E5" s="1418"/>
      <c r="F5" s="977"/>
      <c r="G5" s="970"/>
      <c r="H5" s="977"/>
      <c r="I5" s="25"/>
      <c r="J5" s="23"/>
      <c r="K5" s="23"/>
    </row>
    <row r="6" spans="1:11" ht="12.75" customHeight="1" thickBot="1">
      <c r="A6" s="1427"/>
      <c r="B6" s="1427"/>
      <c r="C6" s="970"/>
      <c r="D6" s="970"/>
      <c r="E6" s="1418"/>
      <c r="F6" s="977"/>
      <c r="G6" s="970"/>
      <c r="H6" s="977"/>
      <c r="I6" s="25"/>
      <c r="J6" s="23"/>
      <c r="K6" s="23"/>
    </row>
    <row r="7" spans="1:11" ht="12.75" customHeight="1" thickTop="1" thickBot="1">
      <c r="A7" s="1680"/>
      <c r="B7" s="971"/>
      <c r="C7" s="1428"/>
      <c r="D7" s="1428"/>
      <c r="E7" s="1429"/>
      <c r="F7" s="1409"/>
      <c r="G7" s="971"/>
      <c r="H7" s="972"/>
      <c r="I7" s="25"/>
      <c r="J7" s="23"/>
      <c r="K7" s="23"/>
    </row>
    <row r="8" spans="1:11" ht="12.75" customHeight="1">
      <c r="A8" s="1681" t="s">
        <v>263</v>
      </c>
      <c r="B8" s="1692" t="s">
        <v>786</v>
      </c>
      <c r="C8" s="1692" t="s">
        <v>787</v>
      </c>
      <c r="D8" s="979" t="s">
        <v>421</v>
      </c>
      <c r="E8" s="1419" t="s">
        <v>422</v>
      </c>
      <c r="F8" s="1402" t="s">
        <v>787</v>
      </c>
      <c r="G8" s="979" t="s">
        <v>421</v>
      </c>
      <c r="H8" s="978" t="s">
        <v>422</v>
      </c>
      <c r="I8" s="25"/>
      <c r="J8" s="23"/>
      <c r="K8" s="23"/>
    </row>
    <row r="9" spans="1:11" ht="12.75" customHeight="1" thickBot="1">
      <c r="A9" s="1682"/>
      <c r="B9" s="1682"/>
      <c r="C9" s="1682"/>
      <c r="D9" s="970"/>
      <c r="E9" s="1430"/>
      <c r="F9" s="977"/>
      <c r="G9" s="970"/>
      <c r="H9" s="976"/>
      <c r="I9" s="25"/>
      <c r="J9" s="23"/>
      <c r="K9" s="23"/>
    </row>
    <row r="10" spans="1:11" ht="18" customHeight="1" thickTop="1">
      <c r="A10" s="1683"/>
      <c r="B10" s="1693"/>
      <c r="C10" s="1693"/>
      <c r="D10" s="971"/>
      <c r="E10" s="1429"/>
      <c r="F10" s="1409"/>
      <c r="G10" s="971"/>
      <c r="H10" s="972"/>
      <c r="I10" s="25"/>
      <c r="J10" s="23"/>
      <c r="K10" s="23"/>
    </row>
    <row r="11" spans="1:11" ht="12.75" hidden="1" customHeight="1">
      <c r="A11" s="1681">
        <v>1999</v>
      </c>
      <c r="B11" s="1682"/>
      <c r="C11" s="1682"/>
      <c r="D11" s="970"/>
      <c r="E11" s="1430"/>
      <c r="F11" s="977"/>
      <c r="G11" s="970"/>
      <c r="H11" s="976"/>
      <c r="I11" s="25"/>
      <c r="J11" s="23"/>
      <c r="K11" s="23"/>
    </row>
    <row r="12" spans="1:11" ht="12.75" hidden="1" customHeight="1">
      <c r="A12" s="1681"/>
      <c r="B12" s="1681"/>
      <c r="C12" s="1681"/>
      <c r="D12" s="979"/>
      <c r="E12" s="1419"/>
      <c r="F12" s="1402"/>
      <c r="G12" s="979"/>
      <c r="H12" s="978"/>
      <c r="I12" s="25"/>
      <c r="J12" s="23"/>
      <c r="K12" s="23"/>
    </row>
    <row r="13" spans="1:11" ht="12.75" hidden="1" customHeight="1">
      <c r="A13" s="1684" t="s">
        <v>307</v>
      </c>
      <c r="B13" s="1681" t="s">
        <v>788</v>
      </c>
      <c r="C13" s="1681" t="s">
        <v>789</v>
      </c>
      <c r="D13" s="979" t="s">
        <v>790</v>
      </c>
      <c r="E13" s="1419" t="s">
        <v>791</v>
      </c>
      <c r="F13" s="1402" t="s">
        <v>792</v>
      </c>
      <c r="G13" s="979" t="s">
        <v>793</v>
      </c>
      <c r="H13" s="978" t="s">
        <v>794</v>
      </c>
      <c r="I13" s="25"/>
      <c r="J13" s="23"/>
      <c r="K13" s="23"/>
    </row>
    <row r="14" spans="1:11" ht="12.75" hidden="1" customHeight="1">
      <c r="A14" s="1684" t="s">
        <v>308</v>
      </c>
      <c r="B14" s="1681" t="s">
        <v>788</v>
      </c>
      <c r="C14" s="1681" t="s">
        <v>789</v>
      </c>
      <c r="D14" s="979" t="s">
        <v>595</v>
      </c>
      <c r="E14" s="1419" t="s">
        <v>791</v>
      </c>
      <c r="F14" s="1402" t="s">
        <v>795</v>
      </c>
      <c r="G14" s="979" t="s">
        <v>612</v>
      </c>
      <c r="H14" s="978" t="s">
        <v>796</v>
      </c>
      <c r="I14" s="25"/>
      <c r="J14" s="23"/>
      <c r="K14" s="23"/>
    </row>
    <row r="15" spans="1:11" ht="12.75" hidden="1" customHeight="1">
      <c r="A15" s="1684" t="s">
        <v>311</v>
      </c>
      <c r="B15" s="1681" t="s">
        <v>788</v>
      </c>
      <c r="C15" s="1681" t="s">
        <v>797</v>
      </c>
      <c r="D15" s="979" t="s">
        <v>798</v>
      </c>
      <c r="E15" s="1419" t="s">
        <v>799</v>
      </c>
      <c r="F15" s="1402" t="s">
        <v>800</v>
      </c>
      <c r="G15" s="979" t="s">
        <v>801</v>
      </c>
      <c r="H15" s="978" t="s">
        <v>796</v>
      </c>
      <c r="I15" s="25"/>
      <c r="J15" s="23"/>
      <c r="K15" s="23"/>
    </row>
    <row r="16" spans="1:11" ht="12.75" hidden="1" customHeight="1">
      <c r="A16" s="1684"/>
      <c r="B16" s="1694"/>
      <c r="C16" s="1694"/>
      <c r="D16" s="981"/>
      <c r="E16" s="1431"/>
      <c r="F16" s="1410"/>
      <c r="G16" s="981"/>
      <c r="H16" s="980"/>
      <c r="I16" s="25"/>
      <c r="J16" s="23"/>
      <c r="K16" s="23"/>
    </row>
    <row r="17" spans="1:11" ht="12.75" hidden="1" customHeight="1">
      <c r="A17" s="1681" t="s">
        <v>710</v>
      </c>
      <c r="B17" s="1694"/>
      <c r="C17" s="1681"/>
      <c r="D17" s="981"/>
      <c r="E17" s="1431"/>
      <c r="F17" s="1410"/>
      <c r="G17" s="981"/>
      <c r="H17" s="980"/>
      <c r="I17" s="25"/>
      <c r="J17" s="23"/>
      <c r="K17" s="23"/>
    </row>
    <row r="18" spans="1:11" ht="12.75" hidden="1" customHeight="1">
      <c r="A18" s="1681"/>
      <c r="B18" s="1694"/>
      <c r="C18" s="1694"/>
      <c r="D18" s="981"/>
      <c r="E18" s="1431"/>
      <c r="F18" s="1410"/>
      <c r="G18" s="981"/>
      <c r="H18" s="980"/>
      <c r="I18" s="25"/>
      <c r="J18" s="23"/>
      <c r="K18" s="23"/>
    </row>
    <row r="19" spans="1:11" ht="12.75" hidden="1" customHeight="1">
      <c r="A19" s="1684" t="s">
        <v>298</v>
      </c>
      <c r="B19" s="1681" t="s">
        <v>788</v>
      </c>
      <c r="C19" s="1681" t="s">
        <v>803</v>
      </c>
      <c r="D19" s="979" t="s">
        <v>804</v>
      </c>
      <c r="E19" s="1419" t="s">
        <v>799</v>
      </c>
      <c r="F19" s="1402" t="s">
        <v>805</v>
      </c>
      <c r="G19" s="979" t="s">
        <v>806</v>
      </c>
      <c r="H19" s="978" t="s">
        <v>807</v>
      </c>
      <c r="I19" s="25"/>
      <c r="J19" s="23"/>
      <c r="K19" s="23"/>
    </row>
    <row r="20" spans="1:11" ht="12.75" hidden="1" customHeight="1">
      <c r="A20" s="1684" t="s">
        <v>299</v>
      </c>
      <c r="B20" s="1681" t="s">
        <v>788</v>
      </c>
      <c r="C20" s="1681" t="s">
        <v>803</v>
      </c>
      <c r="D20" s="979" t="s">
        <v>808</v>
      </c>
      <c r="E20" s="1419" t="s">
        <v>799</v>
      </c>
      <c r="F20" s="1402" t="s">
        <v>809</v>
      </c>
      <c r="G20" s="979" t="s">
        <v>810</v>
      </c>
      <c r="H20" s="978" t="s">
        <v>794</v>
      </c>
      <c r="I20" s="25"/>
      <c r="J20" s="23"/>
      <c r="K20" s="23"/>
    </row>
    <row r="21" spans="1:11" ht="12.75" hidden="1" customHeight="1">
      <c r="A21" s="1684" t="s">
        <v>300</v>
      </c>
      <c r="B21" s="1681" t="s">
        <v>788</v>
      </c>
      <c r="C21" s="1681" t="s">
        <v>811</v>
      </c>
      <c r="D21" s="979" t="s">
        <v>808</v>
      </c>
      <c r="E21" s="1419" t="s">
        <v>799</v>
      </c>
      <c r="F21" s="1402" t="s">
        <v>812</v>
      </c>
      <c r="G21" s="979" t="s">
        <v>813</v>
      </c>
      <c r="H21" s="978" t="s">
        <v>796</v>
      </c>
      <c r="I21" s="25"/>
      <c r="J21" s="23"/>
      <c r="K21" s="23"/>
    </row>
    <row r="22" spans="1:11" ht="12.75" hidden="1" customHeight="1">
      <c r="A22" s="1684" t="s">
        <v>301</v>
      </c>
      <c r="B22" s="1681" t="s">
        <v>788</v>
      </c>
      <c r="C22" s="1681" t="s">
        <v>814</v>
      </c>
      <c r="D22" s="979" t="s">
        <v>815</v>
      </c>
      <c r="E22" s="1419" t="s">
        <v>817</v>
      </c>
      <c r="F22" s="1402" t="s">
        <v>818</v>
      </c>
      <c r="G22" s="979" t="s">
        <v>819</v>
      </c>
      <c r="H22" s="978" t="s">
        <v>794</v>
      </c>
      <c r="I22" s="25"/>
      <c r="J22" s="23"/>
      <c r="K22" s="23"/>
    </row>
    <row r="23" spans="1:11" ht="12.75" hidden="1" customHeight="1">
      <c r="A23" s="1684" t="s">
        <v>302</v>
      </c>
      <c r="B23" s="1681" t="s">
        <v>788</v>
      </c>
      <c r="C23" s="1681" t="s">
        <v>820</v>
      </c>
      <c r="D23" s="979" t="s">
        <v>821</v>
      </c>
      <c r="E23" s="1419" t="s">
        <v>817</v>
      </c>
      <c r="F23" s="1402" t="s">
        <v>822</v>
      </c>
      <c r="G23" s="979" t="s">
        <v>823</v>
      </c>
      <c r="H23" s="978" t="s">
        <v>794</v>
      </c>
      <c r="I23" s="25"/>
      <c r="J23" s="23"/>
      <c r="K23" s="23"/>
    </row>
    <row r="24" spans="1:11" ht="12.75" hidden="1" customHeight="1">
      <c r="A24" s="1684" t="s">
        <v>303</v>
      </c>
      <c r="B24" s="1681" t="s">
        <v>788</v>
      </c>
      <c r="C24" s="1681" t="s">
        <v>820</v>
      </c>
      <c r="D24" s="979" t="s">
        <v>821</v>
      </c>
      <c r="E24" s="1419" t="s">
        <v>817</v>
      </c>
      <c r="F24" s="1402" t="s">
        <v>824</v>
      </c>
      <c r="G24" s="979" t="s">
        <v>825</v>
      </c>
      <c r="H24" s="978" t="s">
        <v>794</v>
      </c>
      <c r="I24" s="25"/>
      <c r="J24" s="23"/>
      <c r="K24" s="23"/>
    </row>
    <row r="25" spans="1:11" ht="12.75" hidden="1" customHeight="1">
      <c r="A25" s="1684" t="s">
        <v>304</v>
      </c>
      <c r="B25" s="1681" t="s">
        <v>788</v>
      </c>
      <c r="C25" s="1681" t="s">
        <v>826</v>
      </c>
      <c r="D25" s="979" t="s">
        <v>821</v>
      </c>
      <c r="E25" s="1419" t="s">
        <v>827</v>
      </c>
      <c r="F25" s="1402" t="s">
        <v>828</v>
      </c>
      <c r="G25" s="979" t="s">
        <v>825</v>
      </c>
      <c r="H25" s="978" t="s">
        <v>794</v>
      </c>
      <c r="I25" s="25"/>
      <c r="J25" s="23"/>
      <c r="K25" s="23"/>
    </row>
    <row r="26" spans="1:11" ht="12.75" hidden="1" customHeight="1">
      <c r="A26" s="1684" t="s">
        <v>305</v>
      </c>
      <c r="B26" s="1681" t="s">
        <v>788</v>
      </c>
      <c r="C26" s="1681" t="s">
        <v>829</v>
      </c>
      <c r="D26" s="979" t="s">
        <v>821</v>
      </c>
      <c r="E26" s="1419" t="s">
        <v>830</v>
      </c>
      <c r="F26" s="1402" t="s">
        <v>468</v>
      </c>
      <c r="G26" s="979" t="s">
        <v>582</v>
      </c>
      <c r="H26" s="978" t="s">
        <v>831</v>
      </c>
      <c r="I26" s="25"/>
      <c r="J26" s="23"/>
      <c r="K26" s="23"/>
    </row>
    <row r="27" spans="1:11" ht="12.75" hidden="1" customHeight="1">
      <c r="A27" s="1684" t="s">
        <v>306</v>
      </c>
      <c r="B27" s="1681" t="s">
        <v>832</v>
      </c>
      <c r="C27" s="1681" t="s">
        <v>833</v>
      </c>
      <c r="D27" s="979" t="s">
        <v>834</v>
      </c>
      <c r="E27" s="1419" t="s">
        <v>835</v>
      </c>
      <c r="F27" s="1402" t="s">
        <v>836</v>
      </c>
      <c r="G27" s="979" t="s">
        <v>794</v>
      </c>
      <c r="H27" s="978" t="s">
        <v>837</v>
      </c>
      <c r="I27" s="25"/>
      <c r="J27" s="23"/>
      <c r="K27" s="23"/>
    </row>
    <row r="28" spans="1:11" ht="12.75" hidden="1" customHeight="1">
      <c r="A28" s="1684" t="s">
        <v>307</v>
      </c>
      <c r="B28" s="1681" t="s">
        <v>838</v>
      </c>
      <c r="C28" s="1681" t="s">
        <v>839</v>
      </c>
      <c r="D28" s="979" t="s">
        <v>840</v>
      </c>
      <c r="E28" s="1419" t="s">
        <v>835</v>
      </c>
      <c r="F28" s="1402" t="s">
        <v>481</v>
      </c>
      <c r="G28" s="979" t="s">
        <v>841</v>
      </c>
      <c r="H28" s="978" t="s">
        <v>842</v>
      </c>
      <c r="I28" s="25"/>
      <c r="J28" s="23"/>
      <c r="K28" s="23"/>
    </row>
    <row r="29" spans="1:11" ht="12.75" hidden="1" customHeight="1">
      <c r="A29" s="1684" t="s">
        <v>308</v>
      </c>
      <c r="B29" s="1681" t="s">
        <v>843</v>
      </c>
      <c r="C29" s="1681" t="s">
        <v>839</v>
      </c>
      <c r="D29" s="979" t="s">
        <v>840</v>
      </c>
      <c r="E29" s="1419" t="s">
        <v>835</v>
      </c>
      <c r="F29" s="1402" t="s">
        <v>481</v>
      </c>
      <c r="G29" s="979" t="s">
        <v>841</v>
      </c>
      <c r="H29" s="978" t="s">
        <v>842</v>
      </c>
      <c r="I29" s="25"/>
      <c r="J29" s="23"/>
      <c r="K29" s="23"/>
    </row>
    <row r="30" spans="1:11" ht="12.75" hidden="1" customHeight="1">
      <c r="A30" s="1684" t="s">
        <v>311</v>
      </c>
      <c r="B30" s="1681" t="s">
        <v>832</v>
      </c>
      <c r="C30" s="1681" t="s">
        <v>839</v>
      </c>
      <c r="D30" s="979" t="s">
        <v>844</v>
      </c>
      <c r="E30" s="1419" t="s">
        <v>835</v>
      </c>
      <c r="F30" s="1402" t="s">
        <v>848</v>
      </c>
      <c r="G30" s="979" t="s">
        <v>841</v>
      </c>
      <c r="H30" s="978" t="s">
        <v>842</v>
      </c>
      <c r="I30" s="25"/>
      <c r="J30" s="23"/>
      <c r="K30" s="23"/>
    </row>
    <row r="31" spans="1:11" ht="12.75" hidden="1" customHeight="1">
      <c r="A31" s="1684"/>
      <c r="B31" s="1681"/>
      <c r="C31" s="1681"/>
      <c r="D31" s="979"/>
      <c r="E31" s="1419"/>
      <c r="F31" s="1402"/>
      <c r="G31" s="979"/>
      <c r="H31" s="978"/>
      <c r="I31" s="25"/>
      <c r="J31" s="23"/>
      <c r="K31" s="23"/>
    </row>
    <row r="32" spans="1:11" ht="12.75" hidden="1" customHeight="1">
      <c r="A32" s="1681">
        <v>2001</v>
      </c>
      <c r="B32" s="1681"/>
      <c r="C32" s="1681"/>
      <c r="D32" s="979"/>
      <c r="E32" s="1419"/>
      <c r="F32" s="1402"/>
      <c r="G32" s="979"/>
      <c r="H32" s="978"/>
      <c r="I32" s="25"/>
      <c r="J32" s="23"/>
      <c r="K32" s="23"/>
    </row>
    <row r="33" spans="1:11" ht="12.75" hidden="1" customHeight="1">
      <c r="A33" s="1684"/>
      <c r="B33" s="1681"/>
      <c r="C33" s="1681"/>
      <c r="D33" s="979"/>
      <c r="E33" s="1419"/>
      <c r="F33" s="1402"/>
      <c r="G33" s="979"/>
      <c r="H33" s="978"/>
      <c r="I33" s="25"/>
      <c r="J33" s="23"/>
      <c r="K33" s="23"/>
    </row>
    <row r="34" spans="1:11" ht="12.75" hidden="1" customHeight="1">
      <c r="A34" s="1684" t="s">
        <v>298</v>
      </c>
      <c r="B34" s="1681" t="s">
        <v>849</v>
      </c>
      <c r="C34" s="1681" t="s">
        <v>850</v>
      </c>
      <c r="D34" s="979" t="s">
        <v>851</v>
      </c>
      <c r="E34" s="1419" t="s">
        <v>852</v>
      </c>
      <c r="F34" s="1402" t="s">
        <v>853</v>
      </c>
      <c r="G34" s="979" t="s">
        <v>854</v>
      </c>
      <c r="H34" s="978" t="s">
        <v>785</v>
      </c>
      <c r="I34" s="25"/>
      <c r="J34" s="23"/>
      <c r="K34" s="23"/>
    </row>
    <row r="35" spans="1:11" ht="12.75" hidden="1" customHeight="1">
      <c r="A35" s="1684" t="s">
        <v>299</v>
      </c>
      <c r="B35" s="1681" t="s">
        <v>855</v>
      </c>
      <c r="C35" s="1681" t="s">
        <v>856</v>
      </c>
      <c r="D35" s="979" t="s">
        <v>857</v>
      </c>
      <c r="E35" s="1419" t="s">
        <v>858</v>
      </c>
      <c r="F35" s="1402" t="s">
        <v>859</v>
      </c>
      <c r="G35" s="979" t="s">
        <v>860</v>
      </c>
      <c r="H35" s="978" t="s">
        <v>861</v>
      </c>
      <c r="I35" s="25"/>
      <c r="J35" s="23"/>
      <c r="K35" s="23"/>
    </row>
    <row r="36" spans="1:11" ht="12.75" hidden="1" customHeight="1">
      <c r="A36" s="1684" t="s">
        <v>300</v>
      </c>
      <c r="B36" s="1681" t="s">
        <v>855</v>
      </c>
      <c r="C36" s="1681" t="s">
        <v>862</v>
      </c>
      <c r="D36" s="979" t="s">
        <v>863</v>
      </c>
      <c r="E36" s="1419" t="s">
        <v>858</v>
      </c>
      <c r="F36" s="1402" t="s">
        <v>864</v>
      </c>
      <c r="G36" s="979" t="s">
        <v>865</v>
      </c>
      <c r="H36" s="982">
        <v>15</v>
      </c>
      <c r="I36" s="25"/>
      <c r="J36" s="23"/>
      <c r="K36" s="23"/>
    </row>
    <row r="37" spans="1:11" ht="12.75" hidden="1" customHeight="1">
      <c r="A37" s="1684" t="s">
        <v>301</v>
      </c>
      <c r="B37" s="1681" t="s">
        <v>866</v>
      </c>
      <c r="C37" s="1681" t="s">
        <v>867</v>
      </c>
      <c r="D37" s="979" t="s">
        <v>868</v>
      </c>
      <c r="E37" s="1419" t="s">
        <v>869</v>
      </c>
      <c r="F37" s="1402" t="s">
        <v>870</v>
      </c>
      <c r="G37" s="979" t="s">
        <v>871</v>
      </c>
      <c r="H37" s="982" t="s">
        <v>861</v>
      </c>
      <c r="I37" s="25"/>
      <c r="J37" s="23"/>
      <c r="K37" s="23"/>
    </row>
    <row r="38" spans="1:11" ht="12.75" hidden="1" customHeight="1">
      <c r="A38" s="1684" t="s">
        <v>302</v>
      </c>
      <c r="B38" s="1681" t="s">
        <v>866</v>
      </c>
      <c r="C38" s="1681" t="s">
        <v>872</v>
      </c>
      <c r="D38" s="979" t="s">
        <v>873</v>
      </c>
      <c r="E38" s="1419" t="s">
        <v>873</v>
      </c>
      <c r="F38" s="1402" t="s">
        <v>874</v>
      </c>
      <c r="G38" s="979" t="s">
        <v>875</v>
      </c>
      <c r="H38" s="982">
        <v>15</v>
      </c>
      <c r="I38" s="25"/>
      <c r="J38" s="23"/>
      <c r="K38" s="23"/>
    </row>
    <row r="39" spans="1:11" ht="12.75" hidden="1" customHeight="1">
      <c r="A39" s="1684" t="s">
        <v>303</v>
      </c>
      <c r="B39" s="1681" t="s">
        <v>876</v>
      </c>
      <c r="C39" s="1681" t="s">
        <v>872</v>
      </c>
      <c r="D39" s="979" t="s">
        <v>873</v>
      </c>
      <c r="E39" s="1419" t="s">
        <v>873</v>
      </c>
      <c r="F39" s="1402" t="s">
        <v>877</v>
      </c>
      <c r="G39" s="979" t="s">
        <v>878</v>
      </c>
      <c r="H39" s="982" t="s">
        <v>879</v>
      </c>
      <c r="I39" s="25"/>
      <c r="J39" s="23"/>
      <c r="K39" s="23"/>
    </row>
    <row r="40" spans="1:11" ht="12.75" hidden="1" customHeight="1">
      <c r="A40" s="1684" t="s">
        <v>304</v>
      </c>
      <c r="B40" s="1681" t="s">
        <v>880</v>
      </c>
      <c r="C40" s="1681" t="s">
        <v>867</v>
      </c>
      <c r="D40" s="979" t="s">
        <v>881</v>
      </c>
      <c r="E40" s="1419" t="s">
        <v>882</v>
      </c>
      <c r="F40" s="1402" t="s">
        <v>883</v>
      </c>
      <c r="G40" s="979" t="s">
        <v>878</v>
      </c>
      <c r="H40" s="982" t="s">
        <v>879</v>
      </c>
      <c r="I40" s="25"/>
      <c r="J40" s="23"/>
      <c r="K40" s="23"/>
    </row>
    <row r="41" spans="1:11" ht="12.75" hidden="1" customHeight="1">
      <c r="A41" s="1684" t="s">
        <v>305</v>
      </c>
      <c r="B41" s="1681" t="s">
        <v>880</v>
      </c>
      <c r="C41" s="1681" t="s">
        <v>872</v>
      </c>
      <c r="D41" s="979" t="s">
        <v>881</v>
      </c>
      <c r="E41" s="1419" t="s">
        <v>882</v>
      </c>
      <c r="F41" s="1402" t="s">
        <v>884</v>
      </c>
      <c r="G41" s="979" t="s">
        <v>554</v>
      </c>
      <c r="H41" s="982" t="s">
        <v>861</v>
      </c>
      <c r="I41" s="25"/>
      <c r="J41" s="23"/>
      <c r="K41" s="23"/>
    </row>
    <row r="42" spans="1:11" ht="12.75" hidden="1" customHeight="1">
      <c r="A42" s="1684" t="s">
        <v>306</v>
      </c>
      <c r="B42" s="1681" t="s">
        <v>880</v>
      </c>
      <c r="C42" s="1681" t="s">
        <v>885</v>
      </c>
      <c r="D42" s="979" t="s">
        <v>886</v>
      </c>
      <c r="E42" s="1419" t="s">
        <v>882</v>
      </c>
      <c r="F42" s="1402" t="s">
        <v>887</v>
      </c>
      <c r="G42" s="979" t="s">
        <v>554</v>
      </c>
      <c r="H42" s="982">
        <v>15</v>
      </c>
      <c r="I42" s="25"/>
      <c r="J42" s="23"/>
      <c r="K42" s="23"/>
    </row>
    <row r="43" spans="1:11" ht="12.75" hidden="1" customHeight="1">
      <c r="A43" s="1684" t="s">
        <v>307</v>
      </c>
      <c r="B43" s="1681" t="s">
        <v>880</v>
      </c>
      <c r="C43" s="1681" t="s">
        <v>511</v>
      </c>
      <c r="D43" s="979" t="s">
        <v>888</v>
      </c>
      <c r="E43" s="1419" t="s">
        <v>882</v>
      </c>
      <c r="F43" s="1402" t="s">
        <v>889</v>
      </c>
      <c r="G43" s="979" t="s">
        <v>890</v>
      </c>
      <c r="H43" s="982">
        <v>15</v>
      </c>
      <c r="I43" s="25"/>
      <c r="J43" s="23"/>
      <c r="K43" s="23"/>
    </row>
    <row r="44" spans="1:11" ht="12.75" hidden="1" customHeight="1">
      <c r="A44" s="1684" t="s">
        <v>308</v>
      </c>
      <c r="B44" s="1681" t="s">
        <v>880</v>
      </c>
      <c r="C44" s="1681" t="s">
        <v>891</v>
      </c>
      <c r="D44" s="979" t="s">
        <v>892</v>
      </c>
      <c r="E44" s="1419" t="s">
        <v>893</v>
      </c>
      <c r="F44" s="1402" t="s">
        <v>894</v>
      </c>
      <c r="G44" s="979" t="s">
        <v>895</v>
      </c>
      <c r="H44" s="982" t="s">
        <v>896</v>
      </c>
      <c r="I44" s="25"/>
      <c r="J44" s="23"/>
      <c r="K44" s="23"/>
    </row>
    <row r="45" spans="1:11" ht="12.75" hidden="1" customHeight="1">
      <c r="A45" s="1684" t="s">
        <v>311</v>
      </c>
      <c r="B45" s="1681" t="s">
        <v>880</v>
      </c>
      <c r="C45" s="1681" t="s">
        <v>897</v>
      </c>
      <c r="D45" s="979" t="s">
        <v>898</v>
      </c>
      <c r="E45" s="1419" t="s">
        <v>924</v>
      </c>
      <c r="F45" s="1411" t="s">
        <v>925</v>
      </c>
      <c r="G45" s="979" t="s">
        <v>526</v>
      </c>
      <c r="H45" s="982" t="s">
        <v>895</v>
      </c>
      <c r="I45" s="25"/>
      <c r="J45" s="23"/>
      <c r="K45" s="23"/>
    </row>
    <row r="46" spans="1:11" ht="12.75" hidden="1" customHeight="1">
      <c r="A46" s="1684"/>
      <c r="B46" s="1681"/>
      <c r="C46" s="1681"/>
      <c r="D46" s="979"/>
      <c r="E46" s="1419"/>
      <c r="F46" s="1402"/>
      <c r="G46" s="979"/>
      <c r="H46" s="982"/>
      <c r="I46" s="25"/>
      <c r="J46" s="23"/>
      <c r="K46" s="23"/>
    </row>
    <row r="47" spans="1:11" ht="12.75" hidden="1" customHeight="1">
      <c r="A47" s="1681">
        <v>2002</v>
      </c>
      <c r="B47" s="1682"/>
      <c r="C47" s="1682"/>
      <c r="D47" s="970"/>
      <c r="E47" s="1430"/>
      <c r="F47" s="977"/>
      <c r="G47" s="970"/>
      <c r="H47" s="976"/>
      <c r="I47" s="25"/>
      <c r="J47" s="23"/>
      <c r="K47" s="23"/>
    </row>
    <row r="48" spans="1:11" ht="12.75" hidden="1" customHeight="1">
      <c r="A48" s="1684"/>
      <c r="B48" s="1682"/>
      <c r="C48" s="1682"/>
      <c r="D48" s="970"/>
      <c r="E48" s="1430"/>
      <c r="F48" s="977"/>
      <c r="G48" s="970"/>
      <c r="H48" s="976"/>
      <c r="I48" s="25"/>
      <c r="J48" s="23"/>
      <c r="K48" s="23"/>
    </row>
    <row r="49" spans="1:11" ht="12.75" hidden="1" customHeight="1">
      <c r="A49" s="1684" t="s">
        <v>298</v>
      </c>
      <c r="B49" s="1681" t="s">
        <v>880</v>
      </c>
      <c r="C49" s="1681" t="s">
        <v>926</v>
      </c>
      <c r="D49" s="979" t="s">
        <v>927</v>
      </c>
      <c r="E49" s="1419" t="s">
        <v>928</v>
      </c>
      <c r="F49" s="1402" t="s">
        <v>925</v>
      </c>
      <c r="G49" s="979" t="s">
        <v>560</v>
      </c>
      <c r="H49" s="982" t="s">
        <v>929</v>
      </c>
      <c r="I49" s="25"/>
      <c r="J49" s="23"/>
      <c r="K49" s="23"/>
    </row>
    <row r="50" spans="1:11" ht="12.75" hidden="1" customHeight="1">
      <c r="A50" s="1684" t="s">
        <v>299</v>
      </c>
      <c r="B50" s="1681" t="s">
        <v>880</v>
      </c>
      <c r="C50" s="1681" t="s">
        <v>930</v>
      </c>
      <c r="D50" s="979" t="s">
        <v>931</v>
      </c>
      <c r="E50" s="1419" t="s">
        <v>932</v>
      </c>
      <c r="F50" s="1402" t="s">
        <v>933</v>
      </c>
      <c r="G50" s="979" t="s">
        <v>605</v>
      </c>
      <c r="H50" s="982" t="s">
        <v>934</v>
      </c>
      <c r="I50" s="25"/>
      <c r="J50" s="23"/>
      <c r="K50" s="23"/>
    </row>
    <row r="51" spans="1:11" ht="12.75" hidden="1" customHeight="1">
      <c r="A51" s="1684" t="s">
        <v>300</v>
      </c>
      <c r="B51" s="1681" t="s">
        <v>880</v>
      </c>
      <c r="C51" s="1681" t="s">
        <v>935</v>
      </c>
      <c r="D51" s="979" t="s">
        <v>936</v>
      </c>
      <c r="E51" s="1419" t="s">
        <v>937</v>
      </c>
      <c r="F51" s="1402" t="s">
        <v>938</v>
      </c>
      <c r="G51" s="979" t="s">
        <v>939</v>
      </c>
      <c r="H51" s="982" t="s">
        <v>940</v>
      </c>
      <c r="I51" s="25"/>
      <c r="J51" s="23"/>
      <c r="K51" s="23"/>
    </row>
    <row r="52" spans="1:11" ht="12.75" hidden="1" customHeight="1">
      <c r="A52" s="1684" t="s">
        <v>410</v>
      </c>
      <c r="B52" s="1681" t="s">
        <v>880</v>
      </c>
      <c r="C52" s="1681" t="s">
        <v>930</v>
      </c>
      <c r="D52" s="979" t="s">
        <v>941</v>
      </c>
      <c r="E52" s="1419" t="s">
        <v>937</v>
      </c>
      <c r="F52" s="1402" t="s">
        <v>942</v>
      </c>
      <c r="G52" s="979" t="s">
        <v>605</v>
      </c>
      <c r="H52" s="982" t="s">
        <v>587</v>
      </c>
      <c r="I52" s="25"/>
      <c r="J52" s="23"/>
      <c r="K52" s="23"/>
    </row>
    <row r="53" spans="1:11" ht="12.75" hidden="1" customHeight="1">
      <c r="A53" s="1684" t="s">
        <v>411</v>
      </c>
      <c r="B53" s="1681" t="s">
        <v>880</v>
      </c>
      <c r="C53" s="1681" t="s">
        <v>930</v>
      </c>
      <c r="D53" s="979" t="s">
        <v>943</v>
      </c>
      <c r="E53" s="1419" t="s">
        <v>774</v>
      </c>
      <c r="F53" s="1402" t="s">
        <v>944</v>
      </c>
      <c r="G53" s="979" t="s">
        <v>605</v>
      </c>
      <c r="H53" s="982" t="s">
        <v>945</v>
      </c>
      <c r="I53" s="25"/>
      <c r="J53" s="23"/>
      <c r="K53" s="23"/>
    </row>
    <row r="54" spans="1:11" ht="12.75" hidden="1" customHeight="1">
      <c r="A54" s="1684" t="s">
        <v>303</v>
      </c>
      <c r="B54" s="1681" t="s">
        <v>880</v>
      </c>
      <c r="C54" s="1681" t="s">
        <v>946</v>
      </c>
      <c r="D54" s="979" t="s">
        <v>947</v>
      </c>
      <c r="E54" s="1419" t="s">
        <v>948</v>
      </c>
      <c r="F54" s="1402" t="s">
        <v>953</v>
      </c>
      <c r="G54" s="979" t="s">
        <v>605</v>
      </c>
      <c r="H54" s="982" t="s">
        <v>945</v>
      </c>
      <c r="I54" s="25"/>
      <c r="J54" s="23"/>
      <c r="K54" s="23"/>
    </row>
    <row r="55" spans="1:11" ht="12.75" hidden="1" customHeight="1">
      <c r="A55" s="1684" t="s">
        <v>304</v>
      </c>
      <c r="B55" s="1681" t="s">
        <v>880</v>
      </c>
      <c r="C55" s="1681" t="s">
        <v>954</v>
      </c>
      <c r="D55" s="979" t="s">
        <v>955</v>
      </c>
      <c r="E55" s="1419" t="s">
        <v>937</v>
      </c>
      <c r="F55" s="1402" t="s">
        <v>956</v>
      </c>
      <c r="G55" s="979" t="s">
        <v>957</v>
      </c>
      <c r="H55" s="982" t="s">
        <v>958</v>
      </c>
      <c r="I55" s="25"/>
      <c r="J55" s="23"/>
      <c r="K55" s="23"/>
    </row>
    <row r="56" spans="1:11" ht="12.75" hidden="1" customHeight="1">
      <c r="A56" s="1684" t="s">
        <v>305</v>
      </c>
      <c r="B56" s="1681" t="s">
        <v>880</v>
      </c>
      <c r="C56" s="1681" t="s">
        <v>935</v>
      </c>
      <c r="D56" s="979" t="s">
        <v>947</v>
      </c>
      <c r="E56" s="1419" t="s">
        <v>774</v>
      </c>
      <c r="F56" s="1402" t="s">
        <v>959</v>
      </c>
      <c r="G56" s="979" t="s">
        <v>960</v>
      </c>
      <c r="H56" s="982" t="s">
        <v>961</v>
      </c>
      <c r="I56" s="25"/>
      <c r="J56" s="23"/>
      <c r="K56" s="23"/>
    </row>
    <row r="57" spans="1:11" ht="12.75" hidden="1" customHeight="1">
      <c r="A57" s="1684" t="s">
        <v>306</v>
      </c>
      <c r="B57" s="1681" t="s">
        <v>880</v>
      </c>
      <c r="C57" s="1681" t="s">
        <v>946</v>
      </c>
      <c r="D57" s="979" t="s">
        <v>947</v>
      </c>
      <c r="E57" s="1419" t="s">
        <v>774</v>
      </c>
      <c r="F57" s="1412" t="s">
        <v>960</v>
      </c>
      <c r="G57" s="983" t="s">
        <v>962</v>
      </c>
      <c r="H57" s="984" t="s">
        <v>961</v>
      </c>
      <c r="I57" s="25"/>
      <c r="J57" s="23"/>
      <c r="K57" s="23"/>
    </row>
    <row r="58" spans="1:11" ht="12.75" hidden="1" customHeight="1">
      <c r="A58" s="1684" t="s">
        <v>307</v>
      </c>
      <c r="B58" s="1695" t="s">
        <v>880</v>
      </c>
      <c r="C58" s="1695" t="s">
        <v>926</v>
      </c>
      <c r="D58" s="983" t="s">
        <v>963</v>
      </c>
      <c r="E58" s="1432" t="s">
        <v>964</v>
      </c>
      <c r="F58" s="1412" t="s">
        <v>965</v>
      </c>
      <c r="G58" s="983" t="s">
        <v>598</v>
      </c>
      <c r="H58" s="984" t="s">
        <v>961</v>
      </c>
      <c r="I58" s="25"/>
      <c r="J58" s="23"/>
      <c r="K58" s="23"/>
    </row>
    <row r="59" spans="1:11" ht="12.75" hidden="1" customHeight="1">
      <c r="A59" s="1684" t="s">
        <v>308</v>
      </c>
      <c r="B59" s="1695" t="s">
        <v>880</v>
      </c>
      <c r="C59" s="1695" t="s">
        <v>966</v>
      </c>
      <c r="D59" s="983" t="s">
        <v>963</v>
      </c>
      <c r="E59" s="1432" t="s">
        <v>967</v>
      </c>
      <c r="F59" s="1412" t="s">
        <v>968</v>
      </c>
      <c r="G59" s="983" t="s">
        <v>971</v>
      </c>
      <c r="H59" s="984" t="s">
        <v>961</v>
      </c>
      <c r="I59" s="25"/>
      <c r="J59" s="23"/>
      <c r="K59" s="23"/>
    </row>
    <row r="60" spans="1:11" ht="12.75" hidden="1" customHeight="1">
      <c r="A60" s="1684" t="s">
        <v>311</v>
      </c>
      <c r="B60" s="1695" t="s">
        <v>880</v>
      </c>
      <c r="C60" s="1695" t="s">
        <v>946</v>
      </c>
      <c r="D60" s="983" t="s">
        <v>963</v>
      </c>
      <c r="E60" s="1432" t="s">
        <v>964</v>
      </c>
      <c r="F60" s="1412" t="s">
        <v>972</v>
      </c>
      <c r="G60" s="983" t="s">
        <v>598</v>
      </c>
      <c r="H60" s="984" t="s">
        <v>961</v>
      </c>
      <c r="I60" s="25"/>
      <c r="J60" s="23"/>
      <c r="K60" s="23"/>
    </row>
    <row r="61" spans="1:11" ht="12.75" hidden="1" customHeight="1">
      <c r="A61" s="1684"/>
      <c r="B61" s="1695"/>
      <c r="C61" s="1695"/>
      <c r="D61" s="983"/>
      <c r="E61" s="1432"/>
      <c r="F61" s="1412"/>
      <c r="G61" s="983"/>
      <c r="H61" s="984"/>
      <c r="I61" s="25"/>
      <c r="J61" s="23"/>
      <c r="K61" s="23"/>
    </row>
    <row r="62" spans="1:11" ht="12.75" hidden="1" customHeight="1">
      <c r="A62" s="1681">
        <v>2003</v>
      </c>
      <c r="B62" s="1695"/>
      <c r="C62" s="1695"/>
      <c r="D62" s="983"/>
      <c r="E62" s="1432"/>
      <c r="F62" s="1412"/>
      <c r="G62" s="983"/>
      <c r="H62" s="984"/>
      <c r="I62" s="25"/>
      <c r="J62" s="23"/>
      <c r="K62" s="23"/>
    </row>
    <row r="63" spans="1:11" ht="12.75" hidden="1" customHeight="1">
      <c r="A63" s="1684"/>
      <c r="B63" s="1695"/>
      <c r="C63" s="1695"/>
      <c r="D63" s="983"/>
      <c r="E63" s="1432"/>
      <c r="F63" s="1412"/>
      <c r="G63" s="983"/>
      <c r="H63" s="984"/>
      <c r="I63" s="25"/>
      <c r="J63" s="23"/>
      <c r="K63" s="23"/>
    </row>
    <row r="64" spans="1:11" ht="12.75" hidden="1" customHeight="1">
      <c r="A64" s="1684" t="s">
        <v>298</v>
      </c>
      <c r="B64" s="1695" t="s">
        <v>880</v>
      </c>
      <c r="C64" s="1695" t="s">
        <v>973</v>
      </c>
      <c r="D64" s="983" t="s">
        <v>974</v>
      </c>
      <c r="E64" s="1432" t="s">
        <v>975</v>
      </c>
      <c r="F64" s="1402" t="s">
        <v>976</v>
      </c>
      <c r="G64" s="979" t="s">
        <v>598</v>
      </c>
      <c r="H64" s="982" t="s">
        <v>961</v>
      </c>
      <c r="I64" s="25"/>
      <c r="J64" s="23"/>
      <c r="K64" s="23"/>
    </row>
    <row r="65" spans="1:11" ht="12.75" hidden="1" customHeight="1">
      <c r="A65" s="1684" t="s">
        <v>299</v>
      </c>
      <c r="B65" s="1695" t="s">
        <v>880</v>
      </c>
      <c r="C65" s="1695" t="s">
        <v>973</v>
      </c>
      <c r="D65" s="983" t="s">
        <v>977</v>
      </c>
      <c r="E65" s="1432" t="s">
        <v>932</v>
      </c>
      <c r="F65" s="1402" t="s">
        <v>976</v>
      </c>
      <c r="G65" s="979" t="s">
        <v>598</v>
      </c>
      <c r="H65" s="982" t="s">
        <v>978</v>
      </c>
      <c r="I65" s="25"/>
      <c r="J65" s="23"/>
      <c r="K65" s="23"/>
    </row>
    <row r="66" spans="1:11" s="27" customFormat="1" ht="12.75" hidden="1" customHeight="1">
      <c r="A66" s="1684" t="s">
        <v>300</v>
      </c>
      <c r="B66" s="1695" t="s">
        <v>979</v>
      </c>
      <c r="C66" s="1695" t="s">
        <v>980</v>
      </c>
      <c r="D66" s="1412" t="s">
        <v>977</v>
      </c>
      <c r="E66" s="1432" t="s">
        <v>932</v>
      </c>
      <c r="F66" s="1402" t="s">
        <v>985</v>
      </c>
      <c r="G66" s="979" t="s">
        <v>598</v>
      </c>
      <c r="H66" s="982" t="s">
        <v>978</v>
      </c>
      <c r="I66" s="26"/>
    </row>
    <row r="67" spans="1:11" ht="12.75" hidden="1" customHeight="1">
      <c r="A67" s="1684" t="s">
        <v>301</v>
      </c>
      <c r="B67" s="1681" t="s">
        <v>979</v>
      </c>
      <c r="C67" s="1681" t="s">
        <v>935</v>
      </c>
      <c r="D67" s="979" t="s">
        <v>963</v>
      </c>
      <c r="E67" s="1419" t="s">
        <v>967</v>
      </c>
      <c r="F67" s="1413" t="s">
        <v>986</v>
      </c>
      <c r="G67" s="985" t="s">
        <v>568</v>
      </c>
      <c r="H67" s="986" t="s">
        <v>987</v>
      </c>
      <c r="I67" s="25"/>
      <c r="J67" s="23"/>
      <c r="K67" s="23"/>
    </row>
    <row r="68" spans="1:11" ht="12.75" hidden="1" customHeight="1">
      <c r="A68" s="1684" t="s">
        <v>302</v>
      </c>
      <c r="B68" s="1695" t="s">
        <v>979</v>
      </c>
      <c r="C68" s="1695" t="s">
        <v>990</v>
      </c>
      <c r="D68" s="983" t="s">
        <v>991</v>
      </c>
      <c r="E68" s="1432" t="s">
        <v>992</v>
      </c>
      <c r="F68" s="1413" t="s">
        <v>792</v>
      </c>
      <c r="G68" s="985" t="s">
        <v>571</v>
      </c>
      <c r="H68" s="986" t="s">
        <v>582</v>
      </c>
      <c r="I68" s="25"/>
      <c r="J68" s="23"/>
      <c r="K68" s="23"/>
    </row>
    <row r="69" spans="1:11" ht="12.75" hidden="1" customHeight="1">
      <c r="A69" s="1684" t="s">
        <v>303</v>
      </c>
      <c r="B69" s="1695" t="s">
        <v>993</v>
      </c>
      <c r="C69" s="1695" t="s">
        <v>990</v>
      </c>
      <c r="D69" s="983" t="s">
        <v>994</v>
      </c>
      <c r="E69" s="1432" t="s">
        <v>995</v>
      </c>
      <c r="F69" s="1413" t="s">
        <v>1027</v>
      </c>
      <c r="G69" s="985" t="s">
        <v>740</v>
      </c>
      <c r="H69" s="986" t="s">
        <v>629</v>
      </c>
      <c r="I69" s="25"/>
      <c r="J69" s="23"/>
      <c r="K69" s="23"/>
    </row>
    <row r="70" spans="1:11" ht="12.75" hidden="1" customHeight="1">
      <c r="A70" s="1684" t="s">
        <v>304</v>
      </c>
      <c r="B70" s="1695" t="s">
        <v>993</v>
      </c>
      <c r="C70" s="1695" t="s">
        <v>935</v>
      </c>
      <c r="D70" s="983" t="s">
        <v>963</v>
      </c>
      <c r="E70" s="1432" t="s">
        <v>967</v>
      </c>
      <c r="F70" s="1413" t="s">
        <v>1028</v>
      </c>
      <c r="G70" s="985" t="s">
        <v>1029</v>
      </c>
      <c r="H70" s="986" t="s">
        <v>1030</v>
      </c>
      <c r="I70" s="25"/>
      <c r="J70" s="23"/>
      <c r="K70" s="23"/>
    </row>
    <row r="71" spans="1:11" ht="12.75" hidden="1" customHeight="1">
      <c r="A71" s="1684" t="s">
        <v>305</v>
      </c>
      <c r="B71" s="1695" t="s">
        <v>993</v>
      </c>
      <c r="C71" s="1681" t="s">
        <v>1031</v>
      </c>
      <c r="D71" s="979" t="s">
        <v>963</v>
      </c>
      <c r="E71" s="1419" t="s">
        <v>967</v>
      </c>
      <c r="F71" s="1413" t="s">
        <v>1032</v>
      </c>
      <c r="G71" s="985" t="s">
        <v>1033</v>
      </c>
      <c r="H71" s="986" t="s">
        <v>1034</v>
      </c>
      <c r="I71" s="25"/>
      <c r="J71" s="23"/>
      <c r="K71" s="23"/>
    </row>
    <row r="72" spans="1:11" ht="12.75" hidden="1" customHeight="1">
      <c r="A72" s="1684" t="s">
        <v>306</v>
      </c>
      <c r="B72" s="1695" t="s">
        <v>993</v>
      </c>
      <c r="C72" s="1681" t="s">
        <v>935</v>
      </c>
      <c r="D72" s="979" t="s">
        <v>963</v>
      </c>
      <c r="E72" s="1419" t="s">
        <v>967</v>
      </c>
      <c r="F72" s="1413" t="s">
        <v>1032</v>
      </c>
      <c r="G72" s="985" t="s">
        <v>1033</v>
      </c>
      <c r="H72" s="986" t="s">
        <v>1034</v>
      </c>
      <c r="I72" s="25"/>
      <c r="J72" s="23"/>
      <c r="K72" s="23"/>
    </row>
    <row r="73" spans="1:11" ht="12.75" hidden="1" customHeight="1">
      <c r="A73" s="1684" t="s">
        <v>307</v>
      </c>
      <c r="B73" s="1695" t="s">
        <v>993</v>
      </c>
      <c r="C73" s="1681" t="s">
        <v>935</v>
      </c>
      <c r="D73" s="979" t="s">
        <v>963</v>
      </c>
      <c r="E73" s="1419" t="s">
        <v>967</v>
      </c>
      <c r="F73" s="1413" t="s">
        <v>631</v>
      </c>
      <c r="G73" s="985" t="s">
        <v>1035</v>
      </c>
      <c r="H73" s="986" t="s">
        <v>1036</v>
      </c>
      <c r="I73" s="25"/>
      <c r="J73" s="23"/>
      <c r="K73" s="23"/>
    </row>
    <row r="74" spans="1:11" ht="12.75" hidden="1" customHeight="1">
      <c r="A74" s="1684" t="s">
        <v>308</v>
      </c>
      <c r="B74" s="1695" t="s">
        <v>993</v>
      </c>
      <c r="C74" s="1681" t="s">
        <v>1037</v>
      </c>
      <c r="D74" s="979" t="s">
        <v>1038</v>
      </c>
      <c r="E74" s="1419" t="s">
        <v>1040</v>
      </c>
      <c r="F74" s="1413" t="s">
        <v>1041</v>
      </c>
      <c r="G74" s="985" t="s">
        <v>1042</v>
      </c>
      <c r="H74" s="986" t="s">
        <v>1043</v>
      </c>
      <c r="I74" s="25"/>
      <c r="J74" s="23"/>
      <c r="K74" s="23"/>
    </row>
    <row r="75" spans="1:11" ht="12.75" hidden="1" customHeight="1">
      <c r="A75" s="1684" t="s">
        <v>311</v>
      </c>
      <c r="B75" s="1681" t="s">
        <v>993</v>
      </c>
      <c r="C75" s="1681" t="s">
        <v>1044</v>
      </c>
      <c r="D75" s="979" t="s">
        <v>1045</v>
      </c>
      <c r="E75" s="1419" t="s">
        <v>1046</v>
      </c>
      <c r="F75" s="1414" t="s">
        <v>1047</v>
      </c>
      <c r="G75" s="987" t="s">
        <v>1048</v>
      </c>
      <c r="H75" s="988" t="s">
        <v>1049</v>
      </c>
      <c r="I75" s="25"/>
      <c r="J75" s="23"/>
      <c r="K75" s="23"/>
    </row>
    <row r="76" spans="1:11" ht="12.75" hidden="1" customHeight="1">
      <c r="A76" s="1684"/>
      <c r="B76" s="1681"/>
      <c r="C76" s="1681"/>
      <c r="D76" s="979"/>
      <c r="E76" s="1419"/>
      <c r="F76" s="1413"/>
      <c r="G76" s="985"/>
      <c r="H76" s="986"/>
      <c r="I76" s="25"/>
      <c r="J76" s="23"/>
      <c r="K76" s="23"/>
    </row>
    <row r="77" spans="1:11" ht="12.75" hidden="1" customHeight="1">
      <c r="A77" s="1681">
        <v>2004</v>
      </c>
      <c r="B77" s="1681"/>
      <c r="C77" s="1681"/>
      <c r="D77" s="979"/>
      <c r="E77" s="1419"/>
      <c r="F77" s="1413"/>
      <c r="G77" s="985"/>
      <c r="H77" s="986"/>
      <c r="I77" s="25"/>
      <c r="J77" s="23"/>
      <c r="K77" s="23"/>
    </row>
    <row r="78" spans="1:11" ht="12.75" hidden="1" customHeight="1">
      <c r="A78" s="1684"/>
      <c r="B78" s="1681"/>
      <c r="C78" s="1681"/>
      <c r="D78" s="979"/>
      <c r="E78" s="1419"/>
      <c r="F78" s="1413"/>
      <c r="G78" s="985"/>
      <c r="H78" s="986"/>
      <c r="I78" s="25"/>
      <c r="J78" s="23"/>
      <c r="K78" s="23"/>
    </row>
    <row r="79" spans="1:11" ht="12.75" hidden="1" customHeight="1">
      <c r="A79" s="1684" t="s">
        <v>298</v>
      </c>
      <c r="B79" s="1681" t="s">
        <v>993</v>
      </c>
      <c r="C79" s="1681" t="s">
        <v>1050</v>
      </c>
      <c r="D79" s="979" t="s">
        <v>1051</v>
      </c>
      <c r="E79" s="1419" t="s">
        <v>1052</v>
      </c>
      <c r="F79" s="1414" t="s">
        <v>1053</v>
      </c>
      <c r="G79" s="987" t="s">
        <v>1054</v>
      </c>
      <c r="H79" s="988" t="s">
        <v>1054</v>
      </c>
      <c r="I79" s="25"/>
      <c r="J79" s="23"/>
      <c r="K79" s="23"/>
    </row>
    <row r="80" spans="1:11" ht="12.75" hidden="1" customHeight="1">
      <c r="A80" s="1684" t="s">
        <v>299</v>
      </c>
      <c r="B80" s="1681" t="s">
        <v>993</v>
      </c>
      <c r="C80" s="1681" t="s">
        <v>230</v>
      </c>
      <c r="D80" s="979" t="s">
        <v>1051</v>
      </c>
      <c r="E80" s="1419" t="s">
        <v>1050</v>
      </c>
      <c r="F80" s="1413" t="s">
        <v>645</v>
      </c>
      <c r="G80" s="985" t="s">
        <v>178</v>
      </c>
      <c r="H80" s="986" t="s">
        <v>181</v>
      </c>
      <c r="I80" s="25"/>
      <c r="J80" s="23"/>
      <c r="K80" s="23"/>
    </row>
    <row r="81" spans="1:11" ht="12.75" hidden="1" customHeight="1">
      <c r="A81" s="1684" t="s">
        <v>300</v>
      </c>
      <c r="B81" s="1681" t="s">
        <v>993</v>
      </c>
      <c r="C81" s="1681" t="s">
        <v>229</v>
      </c>
      <c r="D81" s="979" t="s">
        <v>231</v>
      </c>
      <c r="E81" s="1419" t="s">
        <v>1052</v>
      </c>
      <c r="F81" s="1413" t="s">
        <v>1029</v>
      </c>
      <c r="G81" s="985" t="s">
        <v>179</v>
      </c>
      <c r="H81" s="986" t="s">
        <v>179</v>
      </c>
      <c r="I81" s="25"/>
      <c r="J81" s="23"/>
      <c r="K81" s="23"/>
    </row>
    <row r="82" spans="1:11" ht="12.75" hidden="1" customHeight="1">
      <c r="A82" s="1684" t="s">
        <v>301</v>
      </c>
      <c r="B82" s="1681" t="s">
        <v>993</v>
      </c>
      <c r="C82" s="1681" t="s">
        <v>232</v>
      </c>
      <c r="D82" s="979" t="s">
        <v>229</v>
      </c>
      <c r="E82" s="1419" t="s">
        <v>233</v>
      </c>
      <c r="F82" s="1413" t="s">
        <v>642</v>
      </c>
      <c r="G82" s="985" t="s">
        <v>180</v>
      </c>
      <c r="H82" s="986" t="s">
        <v>178</v>
      </c>
      <c r="I82" s="25"/>
      <c r="J82" s="23"/>
      <c r="K82" s="23"/>
    </row>
    <row r="83" spans="1:11" ht="12.75" hidden="1" customHeight="1">
      <c r="A83" s="1684" t="s">
        <v>302</v>
      </c>
      <c r="B83" s="1681" t="s">
        <v>993</v>
      </c>
      <c r="C83" s="1681" t="s">
        <v>83</v>
      </c>
      <c r="D83" s="979" t="s">
        <v>84</v>
      </c>
      <c r="E83" s="1419" t="s">
        <v>85</v>
      </c>
      <c r="F83" s="1413" t="s">
        <v>657</v>
      </c>
      <c r="G83" s="985" t="s">
        <v>360</v>
      </c>
      <c r="H83" s="986">
        <v>55</v>
      </c>
      <c r="I83" s="25"/>
      <c r="J83" s="23"/>
      <c r="K83" s="23"/>
    </row>
    <row r="84" spans="1:11" ht="12.75" hidden="1" customHeight="1">
      <c r="A84" s="1684" t="s">
        <v>303</v>
      </c>
      <c r="B84" s="1681" t="s">
        <v>993</v>
      </c>
      <c r="C84" s="1681" t="s">
        <v>83</v>
      </c>
      <c r="D84" s="979" t="s">
        <v>84</v>
      </c>
      <c r="E84" s="1419" t="s">
        <v>85</v>
      </c>
      <c r="F84" s="1402" t="s">
        <v>642</v>
      </c>
      <c r="G84" s="979" t="s">
        <v>255</v>
      </c>
      <c r="H84" s="982">
        <v>55</v>
      </c>
      <c r="I84" s="25"/>
      <c r="J84" s="23"/>
      <c r="K84" s="23"/>
    </row>
    <row r="85" spans="1:11" ht="12.75" hidden="1" customHeight="1">
      <c r="A85" s="1684" t="s">
        <v>304</v>
      </c>
      <c r="B85" s="1681" t="s">
        <v>734</v>
      </c>
      <c r="C85" s="1681" t="s">
        <v>735</v>
      </c>
      <c r="D85" s="979" t="s">
        <v>84</v>
      </c>
      <c r="E85" s="1419" t="s">
        <v>85</v>
      </c>
      <c r="F85" s="1402" t="s">
        <v>984</v>
      </c>
      <c r="G85" s="979" t="s">
        <v>711</v>
      </c>
      <c r="H85" s="982">
        <v>75</v>
      </c>
      <c r="I85" s="25"/>
      <c r="J85" s="23"/>
      <c r="K85" s="23"/>
    </row>
    <row r="86" spans="1:11" ht="12.75" hidden="1" customHeight="1">
      <c r="A86" s="1684" t="s">
        <v>305</v>
      </c>
      <c r="B86" s="1681" t="s">
        <v>993</v>
      </c>
      <c r="C86" s="1681" t="s">
        <v>349</v>
      </c>
      <c r="D86" s="979" t="s">
        <v>350</v>
      </c>
      <c r="E86" s="1419" t="s">
        <v>351</v>
      </c>
      <c r="F86" s="1402" t="s">
        <v>630</v>
      </c>
      <c r="G86" s="979" t="s">
        <v>503</v>
      </c>
      <c r="H86" s="982" t="s">
        <v>503</v>
      </c>
      <c r="I86" s="25"/>
      <c r="J86" s="23"/>
      <c r="K86" s="23"/>
    </row>
    <row r="87" spans="1:11" ht="12.75" hidden="1" customHeight="1">
      <c r="A87" s="1684" t="s">
        <v>306</v>
      </c>
      <c r="B87" s="1681" t="s">
        <v>993</v>
      </c>
      <c r="C87" s="1681" t="s">
        <v>1092</v>
      </c>
      <c r="D87" s="979" t="s">
        <v>350</v>
      </c>
      <c r="E87" s="1419" t="s">
        <v>351</v>
      </c>
      <c r="F87" s="1402" t="s">
        <v>642</v>
      </c>
      <c r="G87" s="979" t="s">
        <v>503</v>
      </c>
      <c r="H87" s="982">
        <v>75</v>
      </c>
      <c r="I87" s="25"/>
      <c r="J87" s="23"/>
      <c r="K87" s="23"/>
    </row>
    <row r="88" spans="1:11" ht="12.75" hidden="1" customHeight="1">
      <c r="A88" s="1684" t="s">
        <v>307</v>
      </c>
      <c r="B88" s="1681" t="s">
        <v>993</v>
      </c>
      <c r="C88" s="1681" t="s">
        <v>1092</v>
      </c>
      <c r="D88" s="979" t="s">
        <v>350</v>
      </c>
      <c r="E88" s="1419" t="s">
        <v>351</v>
      </c>
      <c r="F88" s="1402" t="s">
        <v>168</v>
      </c>
      <c r="G88" s="979" t="s">
        <v>503</v>
      </c>
      <c r="H88" s="982">
        <v>75</v>
      </c>
      <c r="I88" s="25"/>
      <c r="J88" s="23"/>
      <c r="K88" s="23"/>
    </row>
    <row r="89" spans="1:11" ht="12.75" hidden="1" customHeight="1">
      <c r="A89" s="1684" t="s">
        <v>308</v>
      </c>
      <c r="B89" s="1681" t="s">
        <v>979</v>
      </c>
      <c r="C89" s="1681" t="s">
        <v>349</v>
      </c>
      <c r="D89" s="979" t="s">
        <v>350</v>
      </c>
      <c r="E89" s="1419" t="s">
        <v>351</v>
      </c>
      <c r="F89" s="1412" t="s">
        <v>167</v>
      </c>
      <c r="G89" s="983" t="s">
        <v>652</v>
      </c>
      <c r="H89" s="984" t="s">
        <v>653</v>
      </c>
      <c r="I89" s="25"/>
      <c r="J89" s="23"/>
      <c r="K89" s="23"/>
    </row>
    <row r="90" spans="1:11" ht="12.75" hidden="1" customHeight="1">
      <c r="A90" s="1684" t="s">
        <v>311</v>
      </c>
      <c r="B90" s="1681" t="s">
        <v>979</v>
      </c>
      <c r="C90" s="1681" t="s">
        <v>349</v>
      </c>
      <c r="D90" s="979" t="s">
        <v>350</v>
      </c>
      <c r="E90" s="1419" t="s">
        <v>351</v>
      </c>
      <c r="F90" s="1412" t="s">
        <v>651</v>
      </c>
      <c r="G90" s="983" t="s">
        <v>503</v>
      </c>
      <c r="H90" s="984" t="s">
        <v>653</v>
      </c>
      <c r="I90" s="25"/>
      <c r="J90" s="23"/>
      <c r="K90" s="23"/>
    </row>
    <row r="91" spans="1:11" ht="12.75" hidden="1" customHeight="1">
      <c r="A91" s="1684"/>
      <c r="B91" s="1681"/>
      <c r="C91" s="1681"/>
      <c r="D91" s="979"/>
      <c r="E91" s="1419"/>
      <c r="F91" s="1412"/>
      <c r="G91" s="983"/>
      <c r="H91" s="984"/>
      <c r="I91" s="25"/>
      <c r="J91" s="23"/>
      <c r="K91" s="23"/>
    </row>
    <row r="92" spans="1:11" ht="12.75" hidden="1" customHeight="1">
      <c r="A92" s="1681">
        <v>2005</v>
      </c>
      <c r="B92" s="1681"/>
      <c r="C92" s="1681"/>
      <c r="D92" s="979"/>
      <c r="E92" s="1419"/>
      <c r="F92" s="1412"/>
      <c r="G92" s="983"/>
      <c r="H92" s="984"/>
      <c r="I92" s="25"/>
      <c r="J92" s="23"/>
      <c r="K92" s="23"/>
    </row>
    <row r="93" spans="1:11" ht="12.75" hidden="1" customHeight="1">
      <c r="A93" s="1684"/>
      <c r="B93" s="1681"/>
      <c r="C93" s="1681"/>
      <c r="D93" s="979"/>
      <c r="E93" s="1419"/>
      <c r="F93" s="1412"/>
      <c r="G93" s="983"/>
      <c r="H93" s="984"/>
      <c r="I93" s="25"/>
      <c r="J93" s="23"/>
      <c r="K93" s="23"/>
    </row>
    <row r="94" spans="1:11" ht="12.75" hidden="1" customHeight="1">
      <c r="A94" s="1684" t="s">
        <v>298</v>
      </c>
      <c r="B94" s="1681" t="s">
        <v>223</v>
      </c>
      <c r="C94" s="1681" t="s">
        <v>755</v>
      </c>
      <c r="D94" s="979" t="s">
        <v>350</v>
      </c>
      <c r="E94" s="1419" t="s">
        <v>757</v>
      </c>
      <c r="F94" s="1412" t="s">
        <v>77</v>
      </c>
      <c r="G94" s="983" t="s">
        <v>78</v>
      </c>
      <c r="H94" s="984" t="s">
        <v>79</v>
      </c>
      <c r="I94" s="25"/>
      <c r="J94" s="23"/>
      <c r="K94" s="23"/>
    </row>
    <row r="95" spans="1:11" ht="12.75" hidden="1" customHeight="1">
      <c r="A95" s="1684" t="s">
        <v>299</v>
      </c>
      <c r="B95" s="1696" t="s">
        <v>223</v>
      </c>
      <c r="C95" s="1681" t="s">
        <v>756</v>
      </c>
      <c r="D95" s="1420" t="s">
        <v>225</v>
      </c>
      <c r="E95" s="1420" t="s">
        <v>226</v>
      </c>
      <c r="F95" s="1402" t="s">
        <v>632</v>
      </c>
      <c r="G95" s="983" t="s">
        <v>450</v>
      </c>
      <c r="H95" s="982">
        <v>40</v>
      </c>
      <c r="I95" s="25"/>
      <c r="J95" s="23"/>
      <c r="K95" s="23"/>
    </row>
    <row r="96" spans="1:11" ht="12.75" hidden="1" customHeight="1">
      <c r="A96" s="1684" t="s">
        <v>300</v>
      </c>
      <c r="B96" s="1696" t="s">
        <v>223</v>
      </c>
      <c r="C96" s="1681" t="s">
        <v>224</v>
      </c>
      <c r="D96" s="979" t="s">
        <v>225</v>
      </c>
      <c r="E96" s="1419" t="s">
        <v>226</v>
      </c>
      <c r="F96" s="1402" t="s">
        <v>712</v>
      </c>
      <c r="G96" s="979" t="s">
        <v>608</v>
      </c>
      <c r="H96" s="982" t="s">
        <v>608</v>
      </c>
      <c r="I96" s="25"/>
      <c r="J96" s="23"/>
      <c r="K96" s="23"/>
    </row>
    <row r="97" spans="1:11" ht="12.75" hidden="1" customHeight="1">
      <c r="A97" s="1684" t="s">
        <v>301</v>
      </c>
      <c r="B97" s="1681" t="s">
        <v>223</v>
      </c>
      <c r="C97" s="1681" t="s">
        <v>992</v>
      </c>
      <c r="D97" s="979" t="s">
        <v>72</v>
      </c>
      <c r="E97" s="1419" t="s">
        <v>73</v>
      </c>
      <c r="F97" s="1402" t="s">
        <v>429</v>
      </c>
      <c r="G97" s="979" t="s">
        <v>509</v>
      </c>
      <c r="H97" s="982" t="s">
        <v>608</v>
      </c>
      <c r="I97" s="25"/>
      <c r="J97" s="23"/>
      <c r="K97" s="23"/>
    </row>
    <row r="98" spans="1:11" ht="12.75" hidden="1" customHeight="1">
      <c r="A98" s="1684" t="s">
        <v>302</v>
      </c>
      <c r="B98" s="1681" t="s">
        <v>223</v>
      </c>
      <c r="C98" s="1681" t="s">
        <v>543</v>
      </c>
      <c r="D98" s="979" t="s">
        <v>544</v>
      </c>
      <c r="E98" s="1419" t="s">
        <v>757</v>
      </c>
      <c r="F98" s="1402" t="s">
        <v>3</v>
      </c>
      <c r="G98" s="979" t="s">
        <v>509</v>
      </c>
      <c r="H98" s="982" t="s">
        <v>608</v>
      </c>
      <c r="I98" s="25"/>
      <c r="J98" s="23"/>
      <c r="K98" s="23"/>
    </row>
    <row r="99" spans="1:11" ht="12.75" hidden="1" customHeight="1">
      <c r="A99" s="1684" t="s">
        <v>303</v>
      </c>
      <c r="B99" s="1681" t="s">
        <v>685</v>
      </c>
      <c r="C99" s="1681" t="s">
        <v>686</v>
      </c>
      <c r="D99" s="979" t="s">
        <v>571</v>
      </c>
      <c r="E99" s="1419" t="s">
        <v>687</v>
      </c>
      <c r="F99" s="1402" t="s">
        <v>688</v>
      </c>
      <c r="G99" s="983" t="s">
        <v>608</v>
      </c>
      <c r="H99" s="982" t="s">
        <v>608</v>
      </c>
      <c r="I99" s="25"/>
      <c r="J99" s="23"/>
      <c r="K99" s="23"/>
    </row>
    <row r="100" spans="1:11" ht="12.75" hidden="1" customHeight="1">
      <c r="A100" s="1684" t="s">
        <v>304</v>
      </c>
      <c r="B100" s="1681" t="s">
        <v>685</v>
      </c>
      <c r="C100" s="1681" t="s">
        <v>371</v>
      </c>
      <c r="D100" s="979" t="s">
        <v>372</v>
      </c>
      <c r="E100" s="1419" t="s">
        <v>373</v>
      </c>
      <c r="F100" s="1402" t="s">
        <v>4</v>
      </c>
      <c r="G100" s="983" t="s">
        <v>608</v>
      </c>
      <c r="H100" s="982" t="s">
        <v>608</v>
      </c>
      <c r="I100" s="25"/>
      <c r="J100" s="23"/>
      <c r="K100" s="23"/>
    </row>
    <row r="101" spans="1:11" ht="12.75" hidden="1" customHeight="1">
      <c r="A101" s="1684" t="s">
        <v>305</v>
      </c>
      <c r="B101" s="1681" t="s">
        <v>1076</v>
      </c>
      <c r="C101" s="1681" t="s">
        <v>1095</v>
      </c>
      <c r="D101" s="979" t="s">
        <v>1096</v>
      </c>
      <c r="E101" s="1419" t="s">
        <v>1097</v>
      </c>
      <c r="F101" s="1412" t="s">
        <v>249</v>
      </c>
      <c r="G101" s="983" t="s">
        <v>608</v>
      </c>
      <c r="H101" s="984" t="s">
        <v>608</v>
      </c>
      <c r="I101" s="25"/>
      <c r="J101" s="23"/>
      <c r="K101" s="23"/>
    </row>
    <row r="102" spans="1:11" ht="12.75" hidden="1" customHeight="1">
      <c r="A102" s="1684" t="s">
        <v>306</v>
      </c>
      <c r="B102" s="1681" t="s">
        <v>974</v>
      </c>
      <c r="C102" s="1681" t="s">
        <v>1095</v>
      </c>
      <c r="D102" s="979" t="s">
        <v>1096</v>
      </c>
      <c r="E102" s="1419" t="s">
        <v>816</v>
      </c>
      <c r="F102" s="1412" t="s">
        <v>143</v>
      </c>
      <c r="G102" s="983" t="s">
        <v>608</v>
      </c>
      <c r="H102" s="984" t="s">
        <v>608</v>
      </c>
      <c r="I102" s="25"/>
      <c r="J102" s="23"/>
      <c r="K102" s="23"/>
    </row>
    <row r="103" spans="1:11" ht="12.75" hidden="1" customHeight="1">
      <c r="A103" s="1684" t="s">
        <v>307</v>
      </c>
      <c r="B103" s="1681" t="s">
        <v>774</v>
      </c>
      <c r="C103" s="1681" t="s">
        <v>759</v>
      </c>
      <c r="D103" s="979" t="s">
        <v>1096</v>
      </c>
      <c r="E103" s="1419" t="s">
        <v>816</v>
      </c>
      <c r="F103" s="1412" t="s">
        <v>310</v>
      </c>
      <c r="G103" s="983" t="s">
        <v>608</v>
      </c>
      <c r="H103" s="984" t="s">
        <v>608</v>
      </c>
      <c r="I103" s="25"/>
      <c r="J103" s="23"/>
      <c r="K103" s="23"/>
    </row>
    <row r="104" spans="1:11" ht="12.75" hidden="1" customHeight="1">
      <c r="A104" s="1684" t="s">
        <v>308</v>
      </c>
      <c r="B104" s="1681" t="s">
        <v>774</v>
      </c>
      <c r="C104" s="1681" t="s">
        <v>759</v>
      </c>
      <c r="D104" s="1402" t="s">
        <v>969</v>
      </c>
      <c r="E104" s="1419" t="s">
        <v>970</v>
      </c>
      <c r="F104" s="1402" t="s">
        <v>95</v>
      </c>
      <c r="G104" s="979" t="s">
        <v>608</v>
      </c>
      <c r="H104" s="982" t="s">
        <v>608</v>
      </c>
      <c r="I104" s="25"/>
      <c r="J104" s="23"/>
      <c r="K104" s="23"/>
    </row>
    <row r="105" spans="1:11" ht="12.75" hidden="1" customHeight="1">
      <c r="A105" s="1684" t="s">
        <v>311</v>
      </c>
      <c r="B105" s="1681" t="s">
        <v>774</v>
      </c>
      <c r="C105" s="1681" t="s">
        <v>376</v>
      </c>
      <c r="D105" s="979" t="s">
        <v>377</v>
      </c>
      <c r="E105" s="1419" t="s">
        <v>378</v>
      </c>
      <c r="F105" s="1412" t="s">
        <v>713</v>
      </c>
      <c r="G105" s="983" t="s">
        <v>608</v>
      </c>
      <c r="H105" s="984" t="s">
        <v>608</v>
      </c>
      <c r="I105" s="25"/>
      <c r="J105" s="23"/>
      <c r="K105" s="23"/>
    </row>
    <row r="106" spans="1:11" ht="12.75" hidden="1" customHeight="1">
      <c r="A106" s="1684"/>
      <c r="B106" s="1681"/>
      <c r="C106" s="1681"/>
      <c r="D106" s="979"/>
      <c r="E106" s="1419"/>
      <c r="F106" s="1412"/>
      <c r="G106" s="983"/>
      <c r="H106" s="984"/>
      <c r="I106" s="25"/>
      <c r="J106" s="23"/>
      <c r="K106" s="23"/>
    </row>
    <row r="107" spans="1:11" ht="12.75" hidden="1" customHeight="1">
      <c r="A107" s="1681">
        <v>2006</v>
      </c>
      <c r="B107" s="1681"/>
      <c r="C107" s="1681"/>
      <c r="D107" s="979"/>
      <c r="E107" s="1419"/>
      <c r="F107" s="1412"/>
      <c r="G107" s="983"/>
      <c r="H107" s="984"/>
      <c r="I107" s="25"/>
      <c r="J107" s="23"/>
      <c r="K107" s="23"/>
    </row>
    <row r="108" spans="1:11" ht="12.75" hidden="1" customHeight="1">
      <c r="A108" s="1684"/>
      <c r="B108" s="1681"/>
      <c r="C108" s="1681"/>
      <c r="D108" s="979"/>
      <c r="E108" s="1419"/>
      <c r="F108" s="1412"/>
      <c r="G108" s="983"/>
      <c r="H108" s="984"/>
      <c r="I108" s="25"/>
      <c r="J108" s="23"/>
      <c r="K108" s="23"/>
    </row>
    <row r="109" spans="1:11" ht="12.75" hidden="1" customHeight="1">
      <c r="A109" s="1684" t="s">
        <v>298</v>
      </c>
      <c r="B109" s="1681" t="s">
        <v>774</v>
      </c>
      <c r="C109" s="1681" t="s">
        <v>379</v>
      </c>
      <c r="D109" s="979" t="s">
        <v>377</v>
      </c>
      <c r="E109" s="1419" t="s">
        <v>380</v>
      </c>
      <c r="F109" s="1412" t="s">
        <v>714</v>
      </c>
      <c r="G109" s="983" t="s">
        <v>608</v>
      </c>
      <c r="H109" s="984" t="s">
        <v>608</v>
      </c>
      <c r="I109" s="25"/>
      <c r="J109" s="23"/>
      <c r="K109" s="23"/>
    </row>
    <row r="110" spans="1:11" ht="12.75" hidden="1" customHeight="1">
      <c r="A110" s="1684" t="s">
        <v>299</v>
      </c>
      <c r="B110" s="1681" t="s">
        <v>774</v>
      </c>
      <c r="C110" s="1681" t="s">
        <v>452</v>
      </c>
      <c r="D110" s="979" t="s">
        <v>453</v>
      </c>
      <c r="E110" s="1419" t="s">
        <v>380</v>
      </c>
      <c r="F110" s="1402" t="s">
        <v>456</v>
      </c>
      <c r="G110" s="979" t="s">
        <v>608</v>
      </c>
      <c r="H110" s="982" t="s">
        <v>608</v>
      </c>
      <c r="I110" s="25"/>
      <c r="J110" s="23"/>
      <c r="K110" s="23"/>
    </row>
    <row r="111" spans="1:11" ht="12.75" hidden="1" customHeight="1">
      <c r="A111" s="1684" t="s">
        <v>300</v>
      </c>
      <c r="B111" s="1681" t="s">
        <v>774</v>
      </c>
      <c r="C111" s="1681" t="s">
        <v>454</v>
      </c>
      <c r="D111" s="979" t="s">
        <v>377</v>
      </c>
      <c r="E111" s="1419" t="s">
        <v>455</v>
      </c>
      <c r="F111" s="1402" t="s">
        <v>457</v>
      </c>
      <c r="G111" s="979" t="s">
        <v>608</v>
      </c>
      <c r="H111" s="982" t="s">
        <v>608</v>
      </c>
      <c r="I111" s="25"/>
      <c r="J111" s="23"/>
      <c r="K111" s="23"/>
    </row>
    <row r="112" spans="1:11" ht="12.75" hidden="1" customHeight="1">
      <c r="A112" s="1684" t="s">
        <v>301</v>
      </c>
      <c r="B112" s="1681" t="s">
        <v>774</v>
      </c>
      <c r="C112" s="1681" t="s">
        <v>426</v>
      </c>
      <c r="D112" s="979" t="s">
        <v>427</v>
      </c>
      <c r="E112" s="1419" t="s">
        <v>428</v>
      </c>
      <c r="F112" s="1402" t="s">
        <v>398</v>
      </c>
      <c r="G112" s="979" t="s">
        <v>608</v>
      </c>
      <c r="H112" s="982" t="s">
        <v>608</v>
      </c>
      <c r="I112" s="25"/>
      <c r="J112" s="23"/>
      <c r="K112" s="23"/>
    </row>
    <row r="113" spans="1:11" ht="12.75" hidden="1" customHeight="1">
      <c r="A113" s="1684" t="s">
        <v>302</v>
      </c>
      <c r="B113" s="1681" t="s">
        <v>774</v>
      </c>
      <c r="C113" s="1681" t="s">
        <v>426</v>
      </c>
      <c r="D113" s="979" t="s">
        <v>427</v>
      </c>
      <c r="E113" s="1419" t="s">
        <v>428</v>
      </c>
      <c r="F113" s="1402" t="s">
        <v>400</v>
      </c>
      <c r="G113" s="979" t="s">
        <v>608</v>
      </c>
      <c r="H113" s="982" t="s">
        <v>608</v>
      </c>
      <c r="I113" s="25"/>
      <c r="J113" s="23"/>
      <c r="K113" s="23"/>
    </row>
    <row r="114" spans="1:11" ht="12.75" hidden="1" customHeight="1">
      <c r="A114" s="1684" t="s">
        <v>303</v>
      </c>
      <c r="B114" s="1681" t="s">
        <v>774</v>
      </c>
      <c r="C114" s="1681" t="s">
        <v>454</v>
      </c>
      <c r="D114" s="979" t="s">
        <v>427</v>
      </c>
      <c r="E114" s="1419" t="s">
        <v>428</v>
      </c>
      <c r="F114" s="1402" t="s">
        <v>399</v>
      </c>
      <c r="G114" s="979" t="s">
        <v>608</v>
      </c>
      <c r="H114" s="982" t="s">
        <v>608</v>
      </c>
      <c r="I114" s="25"/>
      <c r="J114" s="23"/>
      <c r="K114" s="23"/>
    </row>
    <row r="115" spans="1:11" ht="12.75" hidden="1" customHeight="1">
      <c r="A115" s="1684" t="s">
        <v>304</v>
      </c>
      <c r="B115" s="1681" t="s">
        <v>774</v>
      </c>
      <c r="C115" s="1681" t="s">
        <v>1093</v>
      </c>
      <c r="D115" s="979" t="s">
        <v>1094</v>
      </c>
      <c r="E115" s="1419" t="s">
        <v>428</v>
      </c>
      <c r="F115" s="1402" t="s">
        <v>456</v>
      </c>
      <c r="G115" s="979" t="s">
        <v>608</v>
      </c>
      <c r="H115" s="982" t="s">
        <v>608</v>
      </c>
      <c r="I115" s="25"/>
      <c r="J115" s="23"/>
      <c r="K115" s="23"/>
    </row>
    <row r="116" spans="1:11" ht="12.75" hidden="1" customHeight="1">
      <c r="A116" s="1684" t="s">
        <v>305</v>
      </c>
      <c r="B116" s="1681" t="s">
        <v>774</v>
      </c>
      <c r="C116" s="1681" t="s">
        <v>382</v>
      </c>
      <c r="D116" s="979" t="s">
        <v>383</v>
      </c>
      <c r="E116" s="1419" t="s">
        <v>384</v>
      </c>
      <c r="F116" s="1402" t="s">
        <v>222</v>
      </c>
      <c r="G116" s="979" t="s">
        <v>608</v>
      </c>
      <c r="H116" s="982" t="s">
        <v>608</v>
      </c>
      <c r="I116" s="25"/>
      <c r="J116" s="23"/>
      <c r="K116" s="23"/>
    </row>
    <row r="117" spans="1:11" ht="12.75" hidden="1" customHeight="1">
      <c r="A117" s="1684" t="s">
        <v>306</v>
      </c>
      <c r="B117" s="1681" t="s">
        <v>774</v>
      </c>
      <c r="C117" s="1681" t="s">
        <v>382</v>
      </c>
      <c r="D117" s="979" t="s">
        <v>988</v>
      </c>
      <c r="E117" s="1419" t="s">
        <v>384</v>
      </c>
      <c r="F117" s="1402" t="s">
        <v>989</v>
      </c>
      <c r="G117" s="979" t="s">
        <v>608</v>
      </c>
      <c r="H117" s="982" t="s">
        <v>608</v>
      </c>
      <c r="I117" s="25"/>
      <c r="J117" s="23"/>
      <c r="K117" s="23"/>
    </row>
    <row r="118" spans="1:11" ht="12.75" hidden="1" customHeight="1">
      <c r="A118" s="1684" t="s">
        <v>307</v>
      </c>
      <c r="B118" s="1681" t="s">
        <v>774</v>
      </c>
      <c r="C118" s="1681" t="s">
        <v>90</v>
      </c>
      <c r="D118" s="979" t="s">
        <v>91</v>
      </c>
      <c r="E118" s="1419" t="s">
        <v>92</v>
      </c>
      <c r="F118" s="1402" t="s">
        <v>93</v>
      </c>
      <c r="G118" s="979" t="s">
        <v>608</v>
      </c>
      <c r="H118" s="982" t="s">
        <v>608</v>
      </c>
      <c r="I118" s="25"/>
      <c r="J118" s="23"/>
      <c r="K118" s="23"/>
    </row>
    <row r="119" spans="1:11" ht="12.75" hidden="1" customHeight="1">
      <c r="A119" s="1684" t="s">
        <v>308</v>
      </c>
      <c r="B119" s="1681" t="s">
        <v>240</v>
      </c>
      <c r="C119" s="1681" t="s">
        <v>90</v>
      </c>
      <c r="D119" s="979" t="s">
        <v>91</v>
      </c>
      <c r="E119" s="1419" t="s">
        <v>92</v>
      </c>
      <c r="F119" s="1402" t="s">
        <v>802</v>
      </c>
      <c r="G119" s="979" t="s">
        <v>608</v>
      </c>
      <c r="H119" s="982" t="s">
        <v>608</v>
      </c>
      <c r="I119" s="25"/>
      <c r="J119" s="23"/>
      <c r="K119" s="23"/>
    </row>
    <row r="120" spans="1:11" ht="12.75" hidden="1" customHeight="1">
      <c r="A120" s="1684" t="s">
        <v>311</v>
      </c>
      <c r="B120" s="1681" t="s">
        <v>240</v>
      </c>
      <c r="C120" s="1681" t="s">
        <v>426</v>
      </c>
      <c r="D120" s="979" t="s">
        <v>241</v>
      </c>
      <c r="E120" s="1419" t="s">
        <v>92</v>
      </c>
      <c r="F120" s="1402" t="s">
        <v>178</v>
      </c>
      <c r="G120" s="979" t="s">
        <v>608</v>
      </c>
      <c r="H120" s="982" t="s">
        <v>608</v>
      </c>
      <c r="I120" s="25"/>
      <c r="J120" s="23"/>
      <c r="K120" s="23"/>
    </row>
    <row r="121" spans="1:11" ht="12.75" hidden="1" customHeight="1">
      <c r="A121" s="1684"/>
      <c r="B121" s="1681"/>
      <c r="C121" s="1681"/>
      <c r="D121" s="979"/>
      <c r="E121" s="1419"/>
      <c r="F121" s="1402"/>
      <c r="G121" s="979"/>
      <c r="H121" s="982"/>
      <c r="I121" s="25"/>
      <c r="J121" s="23"/>
      <c r="K121" s="23"/>
    </row>
    <row r="122" spans="1:11" ht="12.75" hidden="1" customHeight="1">
      <c r="A122" s="1681">
        <v>2007</v>
      </c>
      <c r="B122" s="1681"/>
      <c r="C122" s="1681"/>
      <c r="D122" s="979"/>
      <c r="E122" s="1419"/>
      <c r="F122" s="1402"/>
      <c r="G122" s="979"/>
      <c r="H122" s="982"/>
      <c r="I122" s="25"/>
      <c r="J122" s="23"/>
      <c r="K122" s="23"/>
    </row>
    <row r="123" spans="1:11" ht="12.75" hidden="1" customHeight="1">
      <c r="A123" s="1684"/>
      <c r="B123" s="1681"/>
      <c r="C123" s="1681"/>
      <c r="D123" s="979"/>
      <c r="E123" s="1419"/>
      <c r="F123" s="1402"/>
      <c r="G123" s="979"/>
      <c r="H123" s="982"/>
      <c r="I123" s="25"/>
      <c r="J123" s="23"/>
      <c r="K123" s="23"/>
    </row>
    <row r="124" spans="1:11" ht="12.75" hidden="1" customHeight="1">
      <c r="A124" s="1684" t="s">
        <v>298</v>
      </c>
      <c r="B124" s="1681" t="s">
        <v>81</v>
      </c>
      <c r="C124" s="1681" t="s">
        <v>1095</v>
      </c>
      <c r="D124" s="979" t="s">
        <v>82</v>
      </c>
      <c r="E124" s="1419" t="s">
        <v>616</v>
      </c>
      <c r="F124" s="1402" t="s">
        <v>182</v>
      </c>
      <c r="G124" s="979" t="s">
        <v>608</v>
      </c>
      <c r="H124" s="982" t="s">
        <v>608</v>
      </c>
      <c r="I124" s="25"/>
      <c r="J124" s="23"/>
      <c r="K124" s="23"/>
    </row>
    <row r="125" spans="1:11" ht="12.75" hidden="1" customHeight="1">
      <c r="A125" s="1684" t="s">
        <v>299</v>
      </c>
      <c r="B125" s="1681" t="s">
        <v>81</v>
      </c>
      <c r="C125" s="1681" t="s">
        <v>217</v>
      </c>
      <c r="D125" s="979" t="s">
        <v>82</v>
      </c>
      <c r="E125" s="1419" t="s">
        <v>617</v>
      </c>
      <c r="F125" s="1402" t="s">
        <v>170</v>
      </c>
      <c r="G125" s="979" t="s">
        <v>608</v>
      </c>
      <c r="H125" s="982" t="s">
        <v>608</v>
      </c>
      <c r="I125" s="25"/>
      <c r="J125" s="23"/>
      <c r="K125" s="23"/>
    </row>
    <row r="126" spans="1:11" ht="12.75" hidden="1" customHeight="1">
      <c r="A126" s="1684" t="s">
        <v>300</v>
      </c>
      <c r="B126" s="1681" t="s">
        <v>81</v>
      </c>
      <c r="C126" s="1681" t="s">
        <v>1095</v>
      </c>
      <c r="D126" s="979" t="s">
        <v>82</v>
      </c>
      <c r="E126" s="1419" t="s">
        <v>617</v>
      </c>
      <c r="F126" s="1402" t="s">
        <v>982</v>
      </c>
      <c r="G126" s="979" t="s">
        <v>608</v>
      </c>
      <c r="H126" s="982" t="s">
        <v>608</v>
      </c>
      <c r="I126" s="25"/>
      <c r="J126" s="23"/>
      <c r="K126" s="23"/>
    </row>
    <row r="127" spans="1:11" ht="12.75" hidden="1" customHeight="1">
      <c r="A127" s="1684" t="s">
        <v>301</v>
      </c>
      <c r="B127" s="1681" t="s">
        <v>81</v>
      </c>
      <c r="C127" s="1681" t="s">
        <v>845</v>
      </c>
      <c r="D127" s="979" t="s">
        <v>846</v>
      </c>
      <c r="E127" s="1419" t="s">
        <v>617</v>
      </c>
      <c r="F127" s="1402" t="s">
        <v>847</v>
      </c>
      <c r="G127" s="979" t="s">
        <v>608</v>
      </c>
      <c r="H127" s="982" t="s">
        <v>608</v>
      </c>
      <c r="I127" s="25"/>
      <c r="J127" s="23"/>
      <c r="K127" s="23"/>
    </row>
    <row r="128" spans="1:11" ht="12.75" hidden="1" customHeight="1">
      <c r="A128" s="1684" t="s">
        <v>302</v>
      </c>
      <c r="B128" s="1681" t="s">
        <v>81</v>
      </c>
      <c r="C128" s="1681" t="s">
        <v>845</v>
      </c>
      <c r="D128" s="979" t="s">
        <v>846</v>
      </c>
      <c r="E128" s="1419" t="s">
        <v>617</v>
      </c>
      <c r="F128" s="1402" t="s">
        <v>71</v>
      </c>
      <c r="G128" s="979" t="s">
        <v>608</v>
      </c>
      <c r="H128" s="982" t="s">
        <v>608</v>
      </c>
      <c r="I128" s="25"/>
      <c r="J128" s="23"/>
      <c r="K128" s="23"/>
    </row>
    <row r="129" spans="1:11" ht="12.75" hidden="1" customHeight="1">
      <c r="A129" s="1684" t="s">
        <v>303</v>
      </c>
      <c r="B129" s="1681" t="s">
        <v>227</v>
      </c>
      <c r="C129" s="1681" t="s">
        <v>1095</v>
      </c>
      <c r="D129" s="979" t="s">
        <v>846</v>
      </c>
      <c r="E129" s="1419" t="s">
        <v>617</v>
      </c>
      <c r="F129" s="1402" t="s">
        <v>33</v>
      </c>
      <c r="G129" s="979" t="s">
        <v>608</v>
      </c>
      <c r="H129" s="982" t="s">
        <v>608</v>
      </c>
      <c r="I129" s="25"/>
      <c r="J129" s="23"/>
      <c r="K129" s="23"/>
    </row>
    <row r="130" spans="1:11" ht="12.75" hidden="1" customHeight="1">
      <c r="A130" s="1684" t="s">
        <v>304</v>
      </c>
      <c r="B130" s="1681" t="s">
        <v>227</v>
      </c>
      <c r="C130" s="1681" t="s">
        <v>1095</v>
      </c>
      <c r="D130" s="979" t="s">
        <v>846</v>
      </c>
      <c r="E130" s="1419" t="s">
        <v>617</v>
      </c>
      <c r="F130" s="1402" t="s">
        <v>1104</v>
      </c>
      <c r="G130" s="979" t="s">
        <v>608</v>
      </c>
      <c r="H130" s="982" t="s">
        <v>608</v>
      </c>
      <c r="I130" s="25"/>
      <c r="J130" s="23"/>
      <c r="K130" s="23"/>
    </row>
    <row r="131" spans="1:11" ht="12.75" hidden="1" customHeight="1">
      <c r="A131" s="1684" t="s">
        <v>305</v>
      </c>
      <c r="B131" s="1681" t="s">
        <v>227</v>
      </c>
      <c r="C131" s="1681" t="s">
        <v>1095</v>
      </c>
      <c r="D131" s="979" t="s">
        <v>846</v>
      </c>
      <c r="E131" s="1419" t="s">
        <v>617</v>
      </c>
      <c r="F131" s="1402" t="s">
        <v>177</v>
      </c>
      <c r="G131" s="979" t="s">
        <v>608</v>
      </c>
      <c r="H131" s="982" t="s">
        <v>608</v>
      </c>
      <c r="I131" s="25"/>
      <c r="J131" s="23"/>
      <c r="K131" s="23"/>
    </row>
    <row r="132" spans="1:11" ht="12.75" hidden="1" customHeight="1">
      <c r="A132" s="1684" t="s">
        <v>306</v>
      </c>
      <c r="B132" s="1681" t="s">
        <v>227</v>
      </c>
      <c r="C132" s="1681" t="s">
        <v>919</v>
      </c>
      <c r="D132" s="979" t="s">
        <v>918</v>
      </c>
      <c r="E132" s="1419" t="s">
        <v>92</v>
      </c>
      <c r="F132" s="1402" t="s">
        <v>71</v>
      </c>
      <c r="G132" s="979" t="s">
        <v>608</v>
      </c>
      <c r="H132" s="982" t="s">
        <v>608</v>
      </c>
      <c r="I132" s="25"/>
      <c r="J132" s="23"/>
      <c r="K132" s="23"/>
    </row>
    <row r="133" spans="1:11" ht="12.75" hidden="1" customHeight="1">
      <c r="A133" s="1684" t="s">
        <v>307</v>
      </c>
      <c r="B133" s="1681" t="s">
        <v>227</v>
      </c>
      <c r="C133" s="1681" t="s">
        <v>920</v>
      </c>
      <c r="D133" s="979" t="s">
        <v>921</v>
      </c>
      <c r="E133" s="1419" t="s">
        <v>617</v>
      </c>
      <c r="F133" s="1402" t="s">
        <v>922</v>
      </c>
      <c r="G133" s="979" t="s">
        <v>608</v>
      </c>
      <c r="H133" s="982" t="s">
        <v>608</v>
      </c>
      <c r="I133" s="25"/>
      <c r="J133" s="23"/>
      <c r="K133" s="23"/>
    </row>
    <row r="134" spans="1:11" ht="12.75" hidden="1" customHeight="1">
      <c r="A134" s="1684" t="s">
        <v>308</v>
      </c>
      <c r="B134" s="1681" t="s">
        <v>227</v>
      </c>
      <c r="C134" s="1681" t="s">
        <v>371</v>
      </c>
      <c r="D134" s="979" t="s">
        <v>846</v>
      </c>
      <c r="E134" s="1419" t="s">
        <v>617</v>
      </c>
      <c r="F134" s="1402" t="s">
        <v>923</v>
      </c>
      <c r="G134" s="979" t="s">
        <v>608</v>
      </c>
      <c r="H134" s="982" t="s">
        <v>608</v>
      </c>
      <c r="I134" s="25"/>
      <c r="J134" s="23"/>
      <c r="K134" s="23"/>
    </row>
    <row r="135" spans="1:11" ht="12.75" hidden="1" customHeight="1">
      <c r="A135" s="1684" t="s">
        <v>311</v>
      </c>
      <c r="B135" s="1681" t="s">
        <v>114</v>
      </c>
      <c r="C135" s="1681" t="s">
        <v>371</v>
      </c>
      <c r="D135" s="979" t="s">
        <v>846</v>
      </c>
      <c r="E135" s="1419" t="s">
        <v>617</v>
      </c>
      <c r="F135" s="1402" t="s">
        <v>922</v>
      </c>
      <c r="G135" s="979" t="s">
        <v>608</v>
      </c>
      <c r="H135" s="982" t="s">
        <v>608</v>
      </c>
      <c r="I135" s="25"/>
      <c r="J135" s="23"/>
      <c r="K135" s="23"/>
    </row>
    <row r="136" spans="1:11" ht="12.75" hidden="1" customHeight="1">
      <c r="A136" s="1684"/>
      <c r="B136" s="1681"/>
      <c r="C136" s="1681"/>
      <c r="D136" s="979"/>
      <c r="E136" s="1419"/>
      <c r="F136" s="1402"/>
      <c r="G136" s="979"/>
      <c r="H136" s="982"/>
      <c r="I136" s="25"/>
      <c r="J136" s="23"/>
      <c r="K136" s="23"/>
    </row>
    <row r="137" spans="1:11" ht="12.75" hidden="1" customHeight="1">
      <c r="A137" s="1681">
        <v>2008</v>
      </c>
      <c r="B137" s="1681"/>
      <c r="C137" s="1681"/>
      <c r="D137" s="979"/>
      <c r="E137" s="1419"/>
      <c r="F137" s="1402"/>
      <c r="G137" s="979"/>
      <c r="H137" s="982"/>
      <c r="I137" s="25"/>
      <c r="J137" s="23"/>
      <c r="K137" s="23"/>
    </row>
    <row r="138" spans="1:11" ht="12.75" hidden="1" customHeight="1">
      <c r="A138" s="1684"/>
      <c r="B138" s="1681"/>
      <c r="C138" s="1681"/>
      <c r="D138" s="979"/>
      <c r="E138" s="1419"/>
      <c r="F138" s="1402"/>
      <c r="G138" s="979"/>
      <c r="H138" s="982"/>
      <c r="I138" s="25"/>
      <c r="J138" s="23"/>
      <c r="K138" s="23"/>
    </row>
    <row r="139" spans="1:11" ht="12.75" hidden="1" customHeight="1">
      <c r="A139" s="1684" t="s">
        <v>298</v>
      </c>
      <c r="B139" s="1681" t="s">
        <v>114</v>
      </c>
      <c r="C139" s="1681" t="s">
        <v>1095</v>
      </c>
      <c r="D139" s="979" t="s">
        <v>846</v>
      </c>
      <c r="E139" s="1419" t="s">
        <v>617</v>
      </c>
      <c r="F139" s="1402" t="s">
        <v>115</v>
      </c>
      <c r="G139" s="979" t="s">
        <v>608</v>
      </c>
      <c r="H139" s="982" t="s">
        <v>608</v>
      </c>
      <c r="I139" s="25"/>
      <c r="J139" s="23"/>
      <c r="K139" s="23"/>
    </row>
    <row r="140" spans="1:11" ht="12.75" hidden="1" customHeight="1">
      <c r="A140" s="1684" t="s">
        <v>299</v>
      </c>
      <c r="B140" s="1681" t="s">
        <v>114</v>
      </c>
      <c r="C140" s="1681" t="s">
        <v>845</v>
      </c>
      <c r="D140" s="979" t="s">
        <v>93</v>
      </c>
      <c r="E140" s="1419" t="s">
        <v>617</v>
      </c>
      <c r="F140" s="1402" t="s">
        <v>394</v>
      </c>
      <c r="G140" s="979" t="s">
        <v>608</v>
      </c>
      <c r="H140" s="982" t="s">
        <v>608</v>
      </c>
      <c r="I140" s="25"/>
      <c r="J140" s="23"/>
      <c r="K140" s="23"/>
    </row>
    <row r="141" spans="1:11" ht="12.75" hidden="1" customHeight="1">
      <c r="A141" s="1684" t="s">
        <v>300</v>
      </c>
      <c r="B141" s="1681" t="s">
        <v>114</v>
      </c>
      <c r="C141" s="1681" t="s">
        <v>845</v>
      </c>
      <c r="D141" s="979" t="s">
        <v>918</v>
      </c>
      <c r="E141" s="1419" t="s">
        <v>617</v>
      </c>
      <c r="F141" s="1402" t="s">
        <v>71</v>
      </c>
      <c r="G141" s="979" t="s">
        <v>608</v>
      </c>
      <c r="H141" s="982" t="s">
        <v>608</v>
      </c>
      <c r="I141" s="25"/>
      <c r="J141" s="23"/>
      <c r="K141" s="23"/>
    </row>
    <row r="142" spans="1:11" ht="12.75" hidden="1" customHeight="1">
      <c r="A142" s="1684" t="s">
        <v>301</v>
      </c>
      <c r="B142" s="1681" t="s">
        <v>114</v>
      </c>
      <c r="C142" s="1681" t="s">
        <v>532</v>
      </c>
      <c r="D142" s="979" t="s">
        <v>918</v>
      </c>
      <c r="E142" s="1419" t="s">
        <v>617</v>
      </c>
      <c r="F142" s="1402" t="s">
        <v>533</v>
      </c>
      <c r="G142" s="979" t="s">
        <v>608</v>
      </c>
      <c r="H142" s="982" t="s">
        <v>608</v>
      </c>
      <c r="I142" s="25"/>
      <c r="J142" s="23"/>
      <c r="K142" s="23"/>
    </row>
    <row r="143" spans="1:11" ht="12.75" hidden="1" customHeight="1">
      <c r="A143" s="1684" t="s">
        <v>302</v>
      </c>
      <c r="B143" s="1681" t="s">
        <v>114</v>
      </c>
      <c r="C143" s="1681" t="s">
        <v>781</v>
      </c>
      <c r="D143" s="979" t="s">
        <v>918</v>
      </c>
      <c r="E143" s="1419" t="s">
        <v>617</v>
      </c>
      <c r="F143" s="1402" t="s">
        <v>776</v>
      </c>
      <c r="G143" s="979" t="s">
        <v>608</v>
      </c>
      <c r="H143" s="982" t="s">
        <v>608</v>
      </c>
      <c r="I143" s="25"/>
      <c r="J143" s="23"/>
      <c r="K143" s="23"/>
    </row>
    <row r="144" spans="1:11" ht="12.75" hidden="1" customHeight="1">
      <c r="A144" s="1684" t="s">
        <v>303</v>
      </c>
      <c r="B144" s="1681" t="s">
        <v>779</v>
      </c>
      <c r="C144" s="1681" t="s">
        <v>1095</v>
      </c>
      <c r="D144" s="979" t="s">
        <v>918</v>
      </c>
      <c r="E144" s="1419" t="s">
        <v>617</v>
      </c>
      <c r="F144" s="1402" t="s">
        <v>183</v>
      </c>
      <c r="G144" s="979" t="s">
        <v>608</v>
      </c>
      <c r="H144" s="982" t="s">
        <v>608</v>
      </c>
      <c r="I144" s="25"/>
      <c r="J144" s="23"/>
      <c r="K144" s="23"/>
    </row>
    <row r="145" spans="1:11" ht="12.75" hidden="1" customHeight="1">
      <c r="A145" s="1684" t="s">
        <v>304</v>
      </c>
      <c r="B145" s="1681" t="s">
        <v>779</v>
      </c>
      <c r="C145" s="1681" t="s">
        <v>1095</v>
      </c>
      <c r="D145" s="979" t="s">
        <v>918</v>
      </c>
      <c r="E145" s="1419" t="s">
        <v>617</v>
      </c>
      <c r="F145" s="1402" t="s">
        <v>183</v>
      </c>
      <c r="G145" s="979" t="s">
        <v>608</v>
      </c>
      <c r="H145" s="982" t="s">
        <v>608</v>
      </c>
      <c r="I145" s="25"/>
      <c r="J145" s="23"/>
      <c r="K145" s="23"/>
    </row>
    <row r="146" spans="1:11" ht="12.75" hidden="1" customHeight="1">
      <c r="A146" s="1684" t="s">
        <v>305</v>
      </c>
      <c r="B146" s="1681" t="s">
        <v>779</v>
      </c>
      <c r="C146" s="1681" t="s">
        <v>845</v>
      </c>
      <c r="D146" s="979" t="s">
        <v>780</v>
      </c>
      <c r="E146" s="1419" t="s">
        <v>617</v>
      </c>
      <c r="F146" s="1402" t="s">
        <v>777</v>
      </c>
      <c r="G146" s="979" t="s">
        <v>608</v>
      </c>
      <c r="H146" s="982" t="s">
        <v>608</v>
      </c>
      <c r="I146" s="25"/>
      <c r="J146" s="23"/>
      <c r="K146" s="23"/>
    </row>
    <row r="147" spans="1:11" ht="12.75" hidden="1" customHeight="1">
      <c r="A147" s="1684" t="s">
        <v>306</v>
      </c>
      <c r="B147" s="1681" t="s">
        <v>779</v>
      </c>
      <c r="C147" s="1681" t="s">
        <v>845</v>
      </c>
      <c r="D147" s="979" t="s">
        <v>780</v>
      </c>
      <c r="E147" s="1419" t="s">
        <v>782</v>
      </c>
      <c r="F147" s="1402" t="s">
        <v>439</v>
      </c>
      <c r="G147" s="979" t="s">
        <v>608</v>
      </c>
      <c r="H147" s="982" t="s">
        <v>608</v>
      </c>
      <c r="I147" s="25"/>
      <c r="J147" s="23"/>
      <c r="K147" s="23"/>
    </row>
    <row r="148" spans="1:11" ht="12.75" hidden="1" customHeight="1">
      <c r="A148" s="1684" t="s">
        <v>307</v>
      </c>
      <c r="B148" s="1681" t="s">
        <v>779</v>
      </c>
      <c r="C148" s="1681" t="s">
        <v>845</v>
      </c>
      <c r="D148" s="979" t="s">
        <v>780</v>
      </c>
      <c r="E148" s="1419" t="s">
        <v>617</v>
      </c>
      <c r="F148" s="1402" t="s">
        <v>778</v>
      </c>
      <c r="G148" s="979" t="s">
        <v>608</v>
      </c>
      <c r="H148" s="982" t="s">
        <v>608</v>
      </c>
      <c r="I148" s="25"/>
      <c r="J148" s="23"/>
      <c r="K148" s="23"/>
    </row>
    <row r="149" spans="1:11" ht="12.75" hidden="1" customHeight="1">
      <c r="A149" s="1684" t="s">
        <v>308</v>
      </c>
      <c r="B149" s="1681" t="s">
        <v>779</v>
      </c>
      <c r="C149" s="1681" t="s">
        <v>845</v>
      </c>
      <c r="D149" s="979" t="s">
        <v>732</v>
      </c>
      <c r="E149" s="1419" t="s">
        <v>731</v>
      </c>
      <c r="F149" s="1402" t="s">
        <v>730</v>
      </c>
      <c r="G149" s="979" t="s">
        <v>608</v>
      </c>
      <c r="H149" s="982" t="s">
        <v>608</v>
      </c>
      <c r="I149" s="25"/>
      <c r="J149" s="23"/>
      <c r="K149" s="23"/>
    </row>
    <row r="150" spans="1:11" ht="12.75" hidden="1" customHeight="1">
      <c r="A150" s="1684" t="s">
        <v>311</v>
      </c>
      <c r="B150" s="1681" t="s">
        <v>779</v>
      </c>
      <c r="C150" s="1681" t="s">
        <v>845</v>
      </c>
      <c r="D150" s="979" t="s">
        <v>732</v>
      </c>
      <c r="E150" s="1419" t="s">
        <v>733</v>
      </c>
      <c r="F150" s="1402" t="s">
        <v>730</v>
      </c>
      <c r="G150" s="979" t="s">
        <v>608</v>
      </c>
      <c r="H150" s="982" t="s">
        <v>608</v>
      </c>
      <c r="I150" s="25"/>
      <c r="J150" s="23"/>
      <c r="K150" s="23"/>
    </row>
    <row r="151" spans="1:11" ht="12.75" hidden="1" customHeight="1">
      <c r="A151" s="1684"/>
      <c r="B151" s="1681"/>
      <c r="C151" s="1681"/>
      <c r="D151" s="979"/>
      <c r="E151" s="1419"/>
      <c r="F151" s="1402"/>
      <c r="G151" s="979"/>
      <c r="H151" s="982"/>
      <c r="I151" s="25"/>
      <c r="J151" s="23"/>
      <c r="K151" s="23"/>
    </row>
    <row r="152" spans="1:11" ht="12.75" hidden="1" customHeight="1">
      <c r="A152" s="1684"/>
      <c r="B152" s="1681"/>
      <c r="C152" s="1681"/>
      <c r="D152" s="979"/>
      <c r="E152" s="1419"/>
      <c r="F152" s="1402"/>
      <c r="G152" s="979"/>
      <c r="H152" s="982"/>
      <c r="I152" s="25"/>
      <c r="J152" s="23"/>
      <c r="K152" s="23"/>
    </row>
    <row r="153" spans="1:11" ht="12.75" hidden="1" customHeight="1">
      <c r="A153" s="1684"/>
      <c r="B153" s="1681"/>
      <c r="C153" s="1681"/>
      <c r="D153" s="979"/>
      <c r="E153" s="1419"/>
      <c r="F153" s="1402"/>
      <c r="G153" s="979"/>
      <c r="H153" s="982"/>
      <c r="I153" s="25"/>
      <c r="J153" s="23"/>
      <c r="K153" s="23"/>
    </row>
    <row r="154" spans="1:11" ht="12.75" hidden="1" customHeight="1">
      <c r="A154" s="1685">
        <v>2009</v>
      </c>
      <c r="B154" s="1681"/>
      <c r="C154" s="1681"/>
      <c r="D154" s="979"/>
      <c r="E154" s="1419"/>
      <c r="F154" s="1402"/>
      <c r="G154" s="979"/>
      <c r="H154" s="982"/>
      <c r="I154" s="25"/>
      <c r="J154" s="23"/>
      <c r="K154" s="23"/>
    </row>
    <row r="155" spans="1:11" ht="12.75" hidden="1" customHeight="1">
      <c r="A155" s="1684"/>
      <c r="B155" s="1681"/>
      <c r="C155" s="1681"/>
      <c r="D155" s="979"/>
      <c r="E155" s="1419"/>
      <c r="F155" s="1402"/>
      <c r="G155" s="979"/>
      <c r="H155" s="982"/>
      <c r="I155" s="25"/>
      <c r="J155" s="23"/>
      <c r="K155" s="23"/>
    </row>
    <row r="156" spans="1:11" ht="12.75" hidden="1" customHeight="1">
      <c r="A156" s="1684"/>
      <c r="B156" s="1681"/>
      <c r="C156" s="1681"/>
      <c r="D156" s="979"/>
      <c r="E156" s="1419"/>
      <c r="F156" s="1402"/>
      <c r="G156" s="979"/>
      <c r="H156" s="982"/>
      <c r="I156" s="25"/>
      <c r="J156" s="23"/>
      <c r="K156" s="23"/>
    </row>
    <row r="157" spans="1:11" ht="12.75" hidden="1" customHeight="1">
      <c r="A157" s="1684"/>
      <c r="B157" s="1681"/>
      <c r="C157" s="1681"/>
      <c r="D157" s="979"/>
      <c r="E157" s="1419"/>
      <c r="F157" s="1402"/>
      <c r="G157" s="979"/>
      <c r="H157" s="982"/>
      <c r="I157" s="25"/>
      <c r="J157" s="23"/>
      <c r="K157" s="23"/>
    </row>
    <row r="158" spans="1:11" ht="12.75" hidden="1" customHeight="1">
      <c r="A158" s="1684" t="s">
        <v>300</v>
      </c>
      <c r="B158" s="1681" t="s">
        <v>722</v>
      </c>
      <c r="C158" s="1681" t="s">
        <v>723</v>
      </c>
      <c r="D158" s="979" t="s">
        <v>724</v>
      </c>
      <c r="E158" s="1419" t="s">
        <v>724</v>
      </c>
      <c r="F158" s="1402" t="s">
        <v>470</v>
      </c>
      <c r="G158" s="979" t="s">
        <v>724</v>
      </c>
      <c r="H158" s="978" t="s">
        <v>724</v>
      </c>
      <c r="I158" s="25"/>
      <c r="J158" s="23"/>
      <c r="K158" s="23"/>
    </row>
    <row r="159" spans="1:11" ht="12.75" hidden="1" customHeight="1">
      <c r="A159" s="1684" t="s">
        <v>301</v>
      </c>
      <c r="B159" s="1681" t="s">
        <v>722</v>
      </c>
      <c r="C159" s="1681" t="s">
        <v>725</v>
      </c>
      <c r="D159" s="979" t="s">
        <v>726</v>
      </c>
      <c r="E159" s="1419" t="s">
        <v>724</v>
      </c>
      <c r="F159" s="1402" t="s">
        <v>472</v>
      </c>
      <c r="G159" s="979" t="s">
        <v>724</v>
      </c>
      <c r="H159" s="978" t="s">
        <v>724</v>
      </c>
      <c r="I159" s="25"/>
      <c r="J159" s="23"/>
      <c r="K159" s="23"/>
    </row>
    <row r="160" spans="1:11" ht="12.75" hidden="1" customHeight="1">
      <c r="A160" s="1684" t="s">
        <v>302</v>
      </c>
      <c r="B160" s="1681" t="s">
        <v>722</v>
      </c>
      <c r="C160" s="1681" t="s">
        <v>727</v>
      </c>
      <c r="D160" s="979" t="s">
        <v>728</v>
      </c>
      <c r="E160" s="1419" t="s">
        <v>724</v>
      </c>
      <c r="F160" s="1402" t="s">
        <v>471</v>
      </c>
      <c r="G160" s="979" t="s">
        <v>724</v>
      </c>
      <c r="H160" s="978" t="s">
        <v>724</v>
      </c>
      <c r="I160" s="25"/>
      <c r="J160" s="23"/>
      <c r="K160" s="23"/>
    </row>
    <row r="161" spans="1:11" ht="12.75" hidden="1" customHeight="1">
      <c r="A161" s="1684" t="s">
        <v>303</v>
      </c>
      <c r="B161" s="1681" t="s">
        <v>722</v>
      </c>
      <c r="C161" s="1681" t="s">
        <v>729</v>
      </c>
      <c r="D161" s="979" t="s">
        <v>728</v>
      </c>
      <c r="E161" s="1419" t="s">
        <v>724</v>
      </c>
      <c r="F161" s="1402" t="s">
        <v>979</v>
      </c>
      <c r="G161" s="979" t="s">
        <v>724</v>
      </c>
      <c r="H161" s="978" t="s">
        <v>724</v>
      </c>
      <c r="I161" s="25"/>
      <c r="J161" s="23"/>
      <c r="K161" s="23"/>
    </row>
    <row r="162" spans="1:11" ht="12.75" hidden="1" customHeight="1">
      <c r="A162" s="1684" t="s">
        <v>304</v>
      </c>
      <c r="B162" s="1681" t="s">
        <v>722</v>
      </c>
      <c r="C162" s="1681" t="s">
        <v>900</v>
      </c>
      <c r="D162" s="979"/>
      <c r="E162" s="1419"/>
      <c r="F162" s="1402" t="s">
        <v>784</v>
      </c>
      <c r="G162" s="979"/>
      <c r="H162" s="982"/>
      <c r="I162" s="25"/>
      <c r="J162" s="23"/>
      <c r="K162" s="23"/>
    </row>
    <row r="163" spans="1:11" ht="12.75" hidden="1" customHeight="1" thickBot="1">
      <c r="A163" s="1684" t="s">
        <v>305</v>
      </c>
      <c r="B163" s="1681" t="s">
        <v>722</v>
      </c>
      <c r="C163" s="1681" t="s">
        <v>367</v>
      </c>
      <c r="D163" s="979"/>
      <c r="E163" s="1419"/>
      <c r="F163" s="1402" t="s">
        <v>368</v>
      </c>
      <c r="G163" s="989"/>
      <c r="H163" s="990"/>
      <c r="I163" s="25"/>
      <c r="J163" s="23"/>
      <c r="K163" s="23"/>
    </row>
    <row r="164" spans="1:11" ht="12.75" hidden="1" customHeight="1" thickTop="1">
      <c r="A164" s="1684" t="s">
        <v>306</v>
      </c>
      <c r="B164" s="1681" t="s">
        <v>722</v>
      </c>
      <c r="C164" s="1681" t="s">
        <v>367</v>
      </c>
      <c r="D164" s="979"/>
      <c r="E164" s="1419"/>
      <c r="F164" s="1402" t="s">
        <v>369</v>
      </c>
      <c r="G164" s="983"/>
      <c r="H164" s="991"/>
      <c r="I164" s="25"/>
      <c r="J164" s="23"/>
      <c r="K164" s="23"/>
    </row>
    <row r="165" spans="1:11" ht="12.75" hidden="1" customHeight="1">
      <c r="A165" s="1684" t="s">
        <v>307</v>
      </c>
      <c r="B165" s="1681" t="s">
        <v>722</v>
      </c>
      <c r="C165" s="1681" t="s">
        <v>367</v>
      </c>
      <c r="D165" s="979"/>
      <c r="E165" s="1419"/>
      <c r="F165" s="1402" t="s">
        <v>370</v>
      </c>
      <c r="G165" s="983"/>
      <c r="H165" s="991"/>
      <c r="I165" s="25"/>
      <c r="J165" s="23"/>
      <c r="K165" s="23"/>
    </row>
    <row r="166" spans="1:11" ht="12.75" hidden="1" customHeight="1">
      <c r="A166" s="1684" t="s">
        <v>308</v>
      </c>
      <c r="B166" s="1681" t="s">
        <v>722</v>
      </c>
      <c r="C166" s="1681" t="s">
        <v>367</v>
      </c>
      <c r="D166" s="979"/>
      <c r="E166" s="1419"/>
      <c r="F166" s="1402" t="s">
        <v>727</v>
      </c>
      <c r="G166" s="983"/>
      <c r="H166" s="991"/>
      <c r="I166" s="25"/>
      <c r="J166" s="23"/>
      <c r="K166" s="23"/>
    </row>
    <row r="167" spans="1:11" ht="12.75" hidden="1" customHeight="1">
      <c r="A167" s="1684" t="s">
        <v>311</v>
      </c>
      <c r="B167" s="1681" t="s">
        <v>722</v>
      </c>
      <c r="C167" s="1681" t="s">
        <v>353</v>
      </c>
      <c r="D167" s="979"/>
      <c r="E167" s="1419"/>
      <c r="F167" s="1402" t="s">
        <v>187</v>
      </c>
      <c r="G167" s="983"/>
      <c r="H167" s="991"/>
      <c r="I167" s="25"/>
      <c r="J167" s="23"/>
      <c r="K167" s="23"/>
    </row>
    <row r="168" spans="1:11" ht="12.75" hidden="1" customHeight="1">
      <c r="A168" s="1684"/>
      <c r="B168" s="1681"/>
      <c r="C168" s="1681"/>
      <c r="D168" s="979"/>
      <c r="E168" s="1419"/>
      <c r="F168" s="1402"/>
      <c r="G168" s="983"/>
      <c r="H168" s="991"/>
      <c r="I168" s="25"/>
      <c r="J168" s="23"/>
      <c r="K168" s="23"/>
    </row>
    <row r="169" spans="1:11" ht="12.75" hidden="1" customHeight="1">
      <c r="A169" s="1685">
        <v>2010</v>
      </c>
      <c r="B169" s="1681"/>
      <c r="C169" s="1681"/>
      <c r="D169" s="979"/>
      <c r="E169" s="1419"/>
      <c r="F169" s="1402"/>
      <c r="G169" s="983"/>
      <c r="H169" s="991"/>
      <c r="I169" s="25"/>
      <c r="J169" s="23"/>
      <c r="K169" s="23"/>
    </row>
    <row r="170" spans="1:11" ht="12.75" hidden="1" customHeight="1">
      <c r="A170" s="1684"/>
      <c r="B170" s="1681"/>
      <c r="C170" s="1681"/>
      <c r="D170" s="979"/>
      <c r="E170" s="1419"/>
      <c r="F170" s="1402"/>
      <c r="G170" s="983"/>
      <c r="H170" s="991"/>
      <c r="I170" s="25"/>
      <c r="J170" s="23"/>
      <c r="K170" s="23"/>
    </row>
    <row r="171" spans="1:11" ht="12.75" hidden="1" customHeight="1">
      <c r="A171" s="1684" t="s">
        <v>298</v>
      </c>
      <c r="B171" s="1681" t="s">
        <v>354</v>
      </c>
      <c r="C171" s="1681" t="s">
        <v>353</v>
      </c>
      <c r="D171" s="979"/>
      <c r="E171" s="1419"/>
      <c r="F171" s="1402" t="s">
        <v>187</v>
      </c>
      <c r="G171" s="983"/>
      <c r="H171" s="991"/>
      <c r="I171" s="25"/>
      <c r="J171" s="23"/>
      <c r="K171" s="23"/>
    </row>
    <row r="172" spans="1:11" ht="12.75" hidden="1" customHeight="1">
      <c r="A172" s="1684" t="s">
        <v>299</v>
      </c>
      <c r="B172" s="1681" t="s">
        <v>354</v>
      </c>
      <c r="C172" s="1681" t="s">
        <v>858</v>
      </c>
      <c r="D172" s="979"/>
      <c r="E172" s="1419"/>
      <c r="F172" s="1402" t="s">
        <v>924</v>
      </c>
      <c r="G172" s="983"/>
      <c r="H172" s="991"/>
      <c r="I172" s="25"/>
      <c r="J172" s="23"/>
      <c r="K172" s="23"/>
    </row>
    <row r="173" spans="1:11" ht="12.75" hidden="1" customHeight="1">
      <c r="A173" s="1684" t="s">
        <v>300</v>
      </c>
      <c r="B173" s="1681" t="s">
        <v>354</v>
      </c>
      <c r="C173" s="1681" t="s">
        <v>223</v>
      </c>
      <c r="D173" s="979"/>
      <c r="E173" s="1419"/>
      <c r="F173" s="1402" t="s">
        <v>539</v>
      </c>
      <c r="G173" s="983"/>
      <c r="H173" s="991"/>
      <c r="I173" s="25"/>
      <c r="J173" s="23"/>
      <c r="K173" s="23"/>
    </row>
    <row r="174" spans="1:11" ht="12.75" hidden="1" customHeight="1">
      <c r="A174" s="1684" t="s">
        <v>301</v>
      </c>
      <c r="B174" s="1681" t="s">
        <v>354</v>
      </c>
      <c r="C174" s="1681" t="s">
        <v>223</v>
      </c>
      <c r="D174" s="979"/>
      <c r="E174" s="1419"/>
      <c r="F174" s="1402" t="s">
        <v>539</v>
      </c>
      <c r="G174" s="983"/>
      <c r="H174" s="991"/>
      <c r="I174" s="25"/>
      <c r="J174" s="23"/>
      <c r="K174" s="23"/>
    </row>
    <row r="175" spans="1:11" ht="12.75" hidden="1" customHeight="1">
      <c r="A175" s="1684" t="s">
        <v>302</v>
      </c>
      <c r="B175" s="1681" t="s">
        <v>354</v>
      </c>
      <c r="C175" s="1681" t="s">
        <v>223</v>
      </c>
      <c r="D175" s="979"/>
      <c r="E175" s="1419"/>
      <c r="F175" s="1402" t="s">
        <v>539</v>
      </c>
      <c r="G175" s="983"/>
      <c r="H175" s="991"/>
      <c r="I175" s="25"/>
      <c r="J175" s="23"/>
      <c r="K175" s="23"/>
    </row>
    <row r="176" spans="1:11" ht="12.75" hidden="1" customHeight="1">
      <c r="A176" s="1684" t="s">
        <v>303</v>
      </c>
      <c r="B176" s="1681" t="s">
        <v>354</v>
      </c>
      <c r="C176" s="1681" t="s">
        <v>223</v>
      </c>
      <c r="D176" s="979"/>
      <c r="E176" s="1419"/>
      <c r="F176" s="1402" t="s">
        <v>539</v>
      </c>
      <c r="G176" s="983"/>
      <c r="H176" s="991"/>
      <c r="I176" s="25"/>
      <c r="J176" s="23"/>
      <c r="K176" s="23"/>
    </row>
    <row r="177" spans="1:11" ht="12.75" hidden="1" customHeight="1">
      <c r="A177" s="1684" t="s">
        <v>304</v>
      </c>
      <c r="B177" s="1681" t="s">
        <v>354</v>
      </c>
      <c r="C177" s="1681" t="s">
        <v>223</v>
      </c>
      <c r="D177" s="979"/>
      <c r="E177" s="1419"/>
      <c r="F177" s="1402" t="s">
        <v>539</v>
      </c>
      <c r="G177" s="983"/>
      <c r="H177" s="991"/>
      <c r="I177" s="25"/>
      <c r="J177" s="23"/>
      <c r="K177" s="23"/>
    </row>
    <row r="178" spans="1:11" ht="12.75" hidden="1" customHeight="1">
      <c r="A178" s="1684" t="s">
        <v>305</v>
      </c>
      <c r="B178" s="1681" t="s">
        <v>354</v>
      </c>
      <c r="C178" s="1681" t="s">
        <v>223</v>
      </c>
      <c r="D178" s="979"/>
      <c r="E178" s="1419"/>
      <c r="F178" s="1402" t="s">
        <v>539</v>
      </c>
      <c r="G178" s="983"/>
      <c r="H178" s="991"/>
      <c r="I178" s="25"/>
      <c r="J178" s="23"/>
      <c r="K178" s="23"/>
    </row>
    <row r="179" spans="1:11" ht="12.75" hidden="1" customHeight="1">
      <c r="A179" s="1684" t="s">
        <v>306</v>
      </c>
      <c r="B179" s="1681" t="s">
        <v>354</v>
      </c>
      <c r="C179" s="1681" t="s">
        <v>223</v>
      </c>
      <c r="D179" s="979"/>
      <c r="E179" s="1419"/>
      <c r="F179" s="1402" t="s">
        <v>539</v>
      </c>
      <c r="G179" s="983"/>
      <c r="H179" s="991"/>
      <c r="I179" s="25"/>
      <c r="J179" s="23"/>
      <c r="K179" s="23"/>
    </row>
    <row r="180" spans="1:11" ht="12.75" hidden="1" customHeight="1">
      <c r="A180" s="1684" t="s">
        <v>307</v>
      </c>
      <c r="B180" s="1681" t="s">
        <v>722</v>
      </c>
      <c r="C180" s="1681" t="s">
        <v>1111</v>
      </c>
      <c r="D180" s="979"/>
      <c r="E180" s="1419"/>
      <c r="F180" s="1402" t="s">
        <v>862</v>
      </c>
      <c r="G180" s="983"/>
      <c r="H180" s="991"/>
      <c r="I180" s="25"/>
      <c r="J180" s="23"/>
      <c r="K180" s="23"/>
    </row>
    <row r="181" spans="1:11" ht="12.75" hidden="1" customHeight="1">
      <c r="A181" s="1684" t="s">
        <v>308</v>
      </c>
      <c r="B181" s="1681" t="s">
        <v>722</v>
      </c>
      <c r="C181" s="1681" t="s">
        <v>1112</v>
      </c>
      <c r="D181" s="979"/>
      <c r="E181" s="1419"/>
      <c r="F181" s="1402" t="s">
        <v>1113</v>
      </c>
      <c r="G181" s="983"/>
      <c r="H181" s="991"/>
      <c r="I181" s="25"/>
      <c r="J181" s="23"/>
      <c r="K181" s="23"/>
    </row>
    <row r="182" spans="1:11" ht="12.75" hidden="1" customHeight="1">
      <c r="A182" s="1684" t="s">
        <v>311</v>
      </c>
      <c r="B182" s="1681" t="s">
        <v>722</v>
      </c>
      <c r="C182" s="1681" t="s">
        <v>1112</v>
      </c>
      <c r="D182" s="979"/>
      <c r="E182" s="1419"/>
      <c r="F182" s="1402" t="s">
        <v>869</v>
      </c>
      <c r="G182" s="983"/>
      <c r="H182" s="991"/>
      <c r="I182" s="25"/>
      <c r="J182" s="23"/>
      <c r="K182" s="23"/>
    </row>
    <row r="183" spans="1:11" ht="12.75" hidden="1" customHeight="1">
      <c r="A183" s="1684"/>
      <c r="B183" s="1681"/>
      <c r="C183" s="1681"/>
      <c r="D183" s="979"/>
      <c r="E183" s="1419"/>
      <c r="F183" s="1402"/>
      <c r="G183" s="983"/>
      <c r="H183" s="991"/>
      <c r="I183" s="25"/>
      <c r="J183" s="23"/>
      <c r="K183" s="23"/>
    </row>
    <row r="184" spans="1:11" ht="12.75" hidden="1" customHeight="1">
      <c r="A184" s="1684"/>
      <c r="B184" s="1681"/>
      <c r="C184" s="1681"/>
      <c r="D184" s="979"/>
      <c r="E184" s="1419"/>
      <c r="F184" s="1402"/>
      <c r="G184" s="983"/>
      <c r="H184" s="991"/>
      <c r="I184" s="25"/>
      <c r="J184" s="23"/>
      <c r="K184" s="23"/>
    </row>
    <row r="185" spans="1:11" ht="12.75" hidden="1" customHeight="1">
      <c r="A185" s="1685">
        <v>2011</v>
      </c>
      <c r="B185" s="1687"/>
      <c r="C185" s="1687"/>
      <c r="D185" s="979"/>
      <c r="E185" s="1419"/>
      <c r="F185" s="1402"/>
      <c r="G185" s="983"/>
      <c r="H185" s="991"/>
      <c r="I185" s="25"/>
      <c r="J185" s="23"/>
      <c r="K185" s="23"/>
    </row>
    <row r="186" spans="1:11" ht="12.75" hidden="1" customHeight="1">
      <c r="A186" s="1686"/>
      <c r="B186" s="1687"/>
      <c r="C186" s="1687"/>
      <c r="D186" s="979"/>
      <c r="E186" s="1419"/>
      <c r="F186" s="1402"/>
      <c r="G186" s="983"/>
      <c r="H186" s="991"/>
      <c r="I186" s="25"/>
      <c r="J186" s="23"/>
      <c r="K186" s="23"/>
    </row>
    <row r="187" spans="1:11" ht="12.75" hidden="1" customHeight="1">
      <c r="A187" s="1686" t="s">
        <v>298</v>
      </c>
      <c r="B187" s="1687" t="s">
        <v>722</v>
      </c>
      <c r="C187" s="1687" t="s">
        <v>1116</v>
      </c>
      <c r="D187" s="979"/>
      <c r="E187" s="1419"/>
      <c r="F187" s="1311" t="s">
        <v>1117</v>
      </c>
      <c r="G187" s="983"/>
      <c r="H187" s="991"/>
      <c r="I187" s="25"/>
      <c r="J187" s="23"/>
      <c r="K187" s="23"/>
    </row>
    <row r="188" spans="1:11" ht="12.75" hidden="1" customHeight="1">
      <c r="A188" s="1686" t="s">
        <v>299</v>
      </c>
      <c r="B188" s="1687" t="s">
        <v>722</v>
      </c>
      <c r="C188" s="1687" t="s">
        <v>1116</v>
      </c>
      <c r="D188" s="979"/>
      <c r="E188" s="1419"/>
      <c r="F188" s="1311" t="s">
        <v>1117</v>
      </c>
      <c r="G188" s="983"/>
      <c r="H188" s="991"/>
      <c r="I188" s="25"/>
      <c r="J188" s="23"/>
      <c r="K188" s="23"/>
    </row>
    <row r="189" spans="1:11" ht="12.75" hidden="1" customHeight="1">
      <c r="A189" s="1686" t="s">
        <v>300</v>
      </c>
      <c r="B189" s="1687" t="s">
        <v>722</v>
      </c>
      <c r="C189" s="1687" t="s">
        <v>1112</v>
      </c>
      <c r="D189" s="979"/>
      <c r="E189" s="1419"/>
      <c r="F189" s="1311" t="s">
        <v>1117</v>
      </c>
      <c r="G189" s="983"/>
      <c r="H189" s="991"/>
      <c r="I189" s="25"/>
      <c r="J189" s="23"/>
      <c r="K189" s="23"/>
    </row>
    <row r="190" spans="1:11" ht="12.75" hidden="1" customHeight="1">
      <c r="A190" s="1686" t="s">
        <v>301</v>
      </c>
      <c r="B190" s="1687" t="s">
        <v>1197</v>
      </c>
      <c r="C190" s="1687" t="s">
        <v>1198</v>
      </c>
      <c r="D190" s="979"/>
      <c r="E190" s="1419"/>
      <c r="F190" s="1311" t="s">
        <v>1117</v>
      </c>
      <c r="G190" s="983"/>
      <c r="H190" s="991"/>
      <c r="I190" s="25"/>
      <c r="J190" s="23"/>
      <c r="K190" s="23"/>
    </row>
    <row r="191" spans="1:11" ht="12.75" hidden="1" customHeight="1">
      <c r="A191" s="1686" t="s">
        <v>302</v>
      </c>
      <c r="B191" s="1687" t="s">
        <v>1201</v>
      </c>
      <c r="C191" s="1687" t="s">
        <v>1198</v>
      </c>
      <c r="D191" s="979"/>
      <c r="E191" s="1419"/>
      <c r="F191" s="1311" t="s">
        <v>1117</v>
      </c>
      <c r="G191" s="983"/>
      <c r="H191" s="991"/>
      <c r="I191" s="25"/>
      <c r="J191" s="23"/>
      <c r="K191" s="23"/>
    </row>
    <row r="192" spans="1:11" ht="12.75" hidden="1" customHeight="1">
      <c r="A192" s="1686" t="s">
        <v>303</v>
      </c>
      <c r="B192" s="1687" t="s">
        <v>1202</v>
      </c>
      <c r="C192" s="1687" t="s">
        <v>1198</v>
      </c>
      <c r="D192" s="979"/>
      <c r="E192" s="1419"/>
      <c r="F192" s="1311" t="s">
        <v>1117</v>
      </c>
      <c r="G192" s="983"/>
      <c r="H192" s="991"/>
      <c r="I192" s="25"/>
      <c r="J192" s="23"/>
      <c r="K192" s="23"/>
    </row>
    <row r="193" spans="1:11" ht="12.75" hidden="1" customHeight="1">
      <c r="A193" s="1686" t="s">
        <v>304</v>
      </c>
      <c r="B193" s="1687" t="s">
        <v>1202</v>
      </c>
      <c r="C193" s="1687" t="s">
        <v>1255</v>
      </c>
      <c r="D193" s="979"/>
      <c r="E193" s="1419"/>
      <c r="F193" s="1311" t="s">
        <v>1117</v>
      </c>
      <c r="G193" s="983"/>
      <c r="H193" s="991"/>
      <c r="I193" s="25"/>
      <c r="J193" s="23"/>
      <c r="K193" s="23"/>
    </row>
    <row r="194" spans="1:11" ht="12.75" hidden="1" customHeight="1">
      <c r="A194" s="1686" t="s">
        <v>305</v>
      </c>
      <c r="B194" s="1687" t="s">
        <v>1202</v>
      </c>
      <c r="C194" s="1687" t="s">
        <v>1255</v>
      </c>
      <c r="D194" s="979"/>
      <c r="E194" s="1419"/>
      <c r="F194" s="1311" t="s">
        <v>1262</v>
      </c>
      <c r="G194" s="983"/>
      <c r="H194" s="991"/>
      <c r="I194" s="25"/>
      <c r="J194" s="23"/>
      <c r="K194" s="23"/>
    </row>
    <row r="195" spans="1:11" ht="12.75" hidden="1" customHeight="1">
      <c r="A195" s="1686" t="s">
        <v>306</v>
      </c>
      <c r="B195" s="1687" t="s">
        <v>1202</v>
      </c>
      <c r="C195" s="1687" t="s">
        <v>1255</v>
      </c>
      <c r="D195" s="979"/>
      <c r="E195" s="1419"/>
      <c r="F195" s="1311" t="s">
        <v>1117</v>
      </c>
      <c r="G195" s="983"/>
      <c r="H195" s="991"/>
      <c r="I195" s="25"/>
      <c r="J195" s="23"/>
      <c r="K195" s="23"/>
    </row>
    <row r="196" spans="1:11" ht="12.75" hidden="1" customHeight="1">
      <c r="A196" s="1686" t="s">
        <v>307</v>
      </c>
      <c r="B196" s="1687" t="s">
        <v>1202</v>
      </c>
      <c r="C196" s="1687" t="s">
        <v>1255</v>
      </c>
      <c r="D196" s="979"/>
      <c r="E196" s="1419"/>
      <c r="F196" s="1311" t="s">
        <v>1117</v>
      </c>
      <c r="G196" s="983"/>
      <c r="H196" s="991"/>
      <c r="I196" s="25"/>
      <c r="J196" s="23"/>
      <c r="K196" s="23"/>
    </row>
    <row r="197" spans="1:11" ht="12.75" hidden="1" customHeight="1">
      <c r="A197" s="1686" t="s">
        <v>308</v>
      </c>
      <c r="B197" s="1687" t="s">
        <v>1202</v>
      </c>
      <c r="C197" s="1687" t="s">
        <v>1255</v>
      </c>
      <c r="D197" s="979"/>
      <c r="E197" s="1419"/>
      <c r="F197" s="1311" t="s">
        <v>1117</v>
      </c>
      <c r="G197" s="983"/>
      <c r="H197" s="991"/>
      <c r="I197" s="25"/>
      <c r="J197" s="23"/>
      <c r="K197" s="23"/>
    </row>
    <row r="198" spans="1:11" ht="12.75" hidden="1" customHeight="1">
      <c r="A198" s="1686" t="s">
        <v>311</v>
      </c>
      <c r="B198" s="1687" t="s">
        <v>1202</v>
      </c>
      <c r="C198" s="1687" t="s">
        <v>1256</v>
      </c>
      <c r="D198" s="979"/>
      <c r="E198" s="1419"/>
      <c r="F198" s="1311" t="s">
        <v>1117</v>
      </c>
      <c r="G198" s="983"/>
      <c r="H198" s="991"/>
      <c r="I198" s="25"/>
      <c r="J198" s="23"/>
      <c r="K198" s="23"/>
    </row>
    <row r="199" spans="1:11" ht="12.75" hidden="1" customHeight="1">
      <c r="A199" s="1686"/>
      <c r="B199" s="1687"/>
      <c r="C199" s="1687"/>
      <c r="D199" s="979"/>
      <c r="E199" s="1419"/>
      <c r="F199" s="1311"/>
      <c r="G199" s="983"/>
      <c r="H199" s="991"/>
      <c r="I199" s="25"/>
      <c r="J199" s="23"/>
      <c r="K199" s="23"/>
    </row>
    <row r="200" spans="1:11" ht="12.75" hidden="1" customHeight="1">
      <c r="A200" s="1685">
        <v>2012</v>
      </c>
      <c r="B200" s="1687"/>
      <c r="C200" s="1687"/>
      <c r="D200" s="979"/>
      <c r="E200" s="1419"/>
      <c r="F200" s="1311"/>
      <c r="G200" s="983"/>
      <c r="H200" s="991"/>
      <c r="I200" s="25"/>
      <c r="J200" s="23"/>
      <c r="K200" s="23"/>
    </row>
    <row r="201" spans="1:11" ht="12.75" hidden="1" customHeight="1">
      <c r="A201" s="1687"/>
      <c r="B201" s="1687"/>
      <c r="C201" s="1687"/>
      <c r="D201" s="979"/>
      <c r="E201" s="1419"/>
      <c r="F201" s="1311"/>
      <c r="G201" s="983"/>
      <c r="H201" s="991"/>
      <c r="I201" s="25"/>
      <c r="J201" s="23"/>
      <c r="K201" s="23"/>
    </row>
    <row r="202" spans="1:11" ht="12.75" hidden="1" customHeight="1">
      <c r="A202" s="1688" t="s">
        <v>298</v>
      </c>
      <c r="B202" s="1687" t="s">
        <v>1202</v>
      </c>
      <c r="C202" s="1687" t="s">
        <v>1257</v>
      </c>
      <c r="D202" s="979"/>
      <c r="E202" s="1419"/>
      <c r="F202" s="1311" t="s">
        <v>1117</v>
      </c>
      <c r="G202" s="983"/>
      <c r="H202" s="991"/>
      <c r="I202" s="25"/>
      <c r="J202" s="23"/>
      <c r="K202" s="23"/>
    </row>
    <row r="203" spans="1:11" ht="12.75" hidden="1" customHeight="1">
      <c r="A203" s="1688" t="s">
        <v>299</v>
      </c>
      <c r="B203" s="1687" t="s">
        <v>1202</v>
      </c>
      <c r="C203" s="1687" t="s">
        <v>1257</v>
      </c>
      <c r="D203" s="979"/>
      <c r="E203" s="1419"/>
      <c r="F203" s="1311" t="s">
        <v>1117</v>
      </c>
      <c r="G203" s="983"/>
      <c r="H203" s="991"/>
      <c r="I203" s="25"/>
      <c r="J203" s="23"/>
      <c r="K203" s="23"/>
    </row>
    <row r="204" spans="1:11" s="215" customFormat="1" ht="12.75" hidden="1" customHeight="1">
      <c r="A204" s="1688" t="s">
        <v>300</v>
      </c>
      <c r="B204" s="1697" t="s">
        <v>1258</v>
      </c>
      <c r="C204" s="1697" t="s">
        <v>1259</v>
      </c>
      <c r="D204" s="1679"/>
      <c r="E204" s="1422"/>
      <c r="F204" s="1312" t="s">
        <v>1263</v>
      </c>
      <c r="G204" s="992"/>
      <c r="H204" s="993"/>
      <c r="I204" s="221"/>
      <c r="J204" s="217"/>
      <c r="K204" s="217"/>
    </row>
    <row r="205" spans="1:11" ht="12.75" hidden="1" customHeight="1">
      <c r="A205" s="1688" t="s">
        <v>301</v>
      </c>
      <c r="B205" s="1687" t="s">
        <v>1260</v>
      </c>
      <c r="C205" s="1687" t="s">
        <v>1259</v>
      </c>
      <c r="D205" s="979"/>
      <c r="E205" s="1419"/>
      <c r="F205" s="1311" t="s">
        <v>1264</v>
      </c>
      <c r="G205" s="983"/>
      <c r="H205" s="991"/>
      <c r="I205" s="25"/>
      <c r="J205" s="23"/>
      <c r="K205" s="23"/>
    </row>
    <row r="206" spans="1:11" ht="12.75" hidden="1" customHeight="1">
      <c r="A206" s="1688" t="s">
        <v>302</v>
      </c>
      <c r="B206" s="1687" t="s">
        <v>1260</v>
      </c>
      <c r="C206" s="1687" t="s">
        <v>1259</v>
      </c>
      <c r="D206" s="979"/>
      <c r="E206" s="1419"/>
      <c r="F206" s="1311" t="s">
        <v>1265</v>
      </c>
      <c r="G206" s="983"/>
      <c r="H206" s="991"/>
      <c r="I206" s="25"/>
      <c r="J206" s="23"/>
      <c r="K206" s="23"/>
    </row>
    <row r="207" spans="1:11" s="215" customFormat="1" ht="12.75" hidden="1" customHeight="1">
      <c r="A207" s="1688" t="s">
        <v>303</v>
      </c>
      <c r="B207" s="1697" t="s">
        <v>1260</v>
      </c>
      <c r="C207" s="1697" t="s">
        <v>1259</v>
      </c>
      <c r="D207" s="1679"/>
      <c r="E207" s="1422"/>
      <c r="F207" s="1312" t="s">
        <v>1265</v>
      </c>
      <c r="G207" s="992"/>
      <c r="H207" s="993"/>
      <c r="I207" s="221"/>
      <c r="J207" s="217"/>
      <c r="K207" s="217"/>
    </row>
    <row r="208" spans="1:11" ht="12.75" hidden="1" customHeight="1">
      <c r="A208" s="1688" t="s">
        <v>304</v>
      </c>
      <c r="B208" s="1687" t="s">
        <v>1260</v>
      </c>
      <c r="C208" s="1687" t="s">
        <v>1259</v>
      </c>
      <c r="D208" s="979"/>
      <c r="E208" s="1419"/>
      <c r="F208" s="1311" t="s">
        <v>1265</v>
      </c>
      <c r="G208" s="983"/>
      <c r="H208" s="991"/>
      <c r="I208" s="25"/>
      <c r="J208" s="23"/>
      <c r="K208" s="23"/>
    </row>
    <row r="209" spans="1:11" ht="12.75" hidden="1" customHeight="1">
      <c r="A209" s="1688" t="s">
        <v>305</v>
      </c>
      <c r="B209" s="1687" t="s">
        <v>1260</v>
      </c>
      <c r="C209" s="1687" t="s">
        <v>1259</v>
      </c>
      <c r="D209" s="979"/>
      <c r="E209" s="1419"/>
      <c r="F209" s="1311" t="s">
        <v>1265</v>
      </c>
      <c r="G209" s="983"/>
      <c r="H209" s="991"/>
      <c r="I209" s="25"/>
      <c r="J209" s="23"/>
      <c r="K209" s="23"/>
    </row>
    <row r="210" spans="1:11" s="215" customFormat="1" ht="12.75" hidden="1" customHeight="1">
      <c r="A210" s="1688" t="s">
        <v>306</v>
      </c>
      <c r="B210" s="1697" t="s">
        <v>1260</v>
      </c>
      <c r="C210" s="1697" t="s">
        <v>1259</v>
      </c>
      <c r="D210" s="1679"/>
      <c r="E210" s="1422"/>
      <c r="F210" s="1312" t="s">
        <v>1265</v>
      </c>
      <c r="G210" s="992"/>
      <c r="H210" s="993"/>
      <c r="I210" s="221"/>
      <c r="J210" s="217"/>
      <c r="K210" s="217"/>
    </row>
    <row r="211" spans="1:11" ht="12.75" hidden="1" customHeight="1">
      <c r="A211" s="1688" t="s">
        <v>307</v>
      </c>
      <c r="B211" s="1687" t="s">
        <v>1260</v>
      </c>
      <c r="C211" s="1687" t="s">
        <v>1259</v>
      </c>
      <c r="D211" s="979"/>
      <c r="E211" s="1419"/>
      <c r="F211" s="1311" t="s">
        <v>1265</v>
      </c>
      <c r="G211" s="983"/>
      <c r="H211" s="991"/>
      <c r="I211" s="25"/>
      <c r="J211" s="23"/>
      <c r="K211" s="23"/>
    </row>
    <row r="212" spans="1:11" ht="12.75" hidden="1" customHeight="1">
      <c r="A212" s="1688" t="s">
        <v>308</v>
      </c>
      <c r="B212" s="1687" t="s">
        <v>1261</v>
      </c>
      <c r="C212" s="1687" t="s">
        <v>511</v>
      </c>
      <c r="D212" s="979"/>
      <c r="E212" s="1419"/>
      <c r="F212" s="1311" t="s">
        <v>1265</v>
      </c>
      <c r="G212" s="983"/>
      <c r="H212" s="991"/>
      <c r="I212" s="25"/>
      <c r="J212" s="23"/>
      <c r="K212" s="23"/>
    </row>
    <row r="213" spans="1:11" s="215" customFormat="1" ht="12.75" hidden="1" customHeight="1">
      <c r="A213" s="1688" t="s">
        <v>311</v>
      </c>
      <c r="B213" s="1698" t="s">
        <v>1261</v>
      </c>
      <c r="C213" s="1698" t="s">
        <v>511</v>
      </c>
      <c r="D213" s="1679"/>
      <c r="E213" s="1422"/>
      <c r="F213" s="1312" t="s">
        <v>1265</v>
      </c>
      <c r="G213" s="992"/>
      <c r="H213" s="993"/>
      <c r="I213" s="221"/>
      <c r="J213" s="217"/>
      <c r="K213" s="217"/>
    </row>
    <row r="214" spans="1:11" ht="12.75" hidden="1" customHeight="1">
      <c r="A214" s="1684"/>
      <c r="B214" s="1681"/>
      <c r="C214" s="1681"/>
      <c r="D214" s="979"/>
      <c r="E214" s="1419"/>
      <c r="F214" s="1402"/>
      <c r="G214" s="983"/>
      <c r="H214" s="991"/>
      <c r="I214" s="25"/>
      <c r="J214" s="23"/>
      <c r="K214" s="23"/>
    </row>
    <row r="215" spans="1:11" ht="12.75" hidden="1" customHeight="1">
      <c r="A215" s="1685">
        <v>2013</v>
      </c>
      <c r="B215" s="1681"/>
      <c r="C215" s="1681"/>
      <c r="D215" s="979"/>
      <c r="E215" s="1419"/>
      <c r="F215" s="1402"/>
      <c r="G215" s="983"/>
      <c r="H215" s="991"/>
      <c r="I215" s="25"/>
      <c r="J215" s="23"/>
      <c r="K215" s="23"/>
    </row>
    <row r="216" spans="1:11" ht="12.75" hidden="1" customHeight="1">
      <c r="A216" s="1688" t="s">
        <v>345</v>
      </c>
      <c r="B216" s="1690" t="s">
        <v>1261</v>
      </c>
      <c r="C216" s="1690" t="s">
        <v>511</v>
      </c>
      <c r="D216" s="979"/>
      <c r="E216" s="1419"/>
      <c r="F216" s="1313" t="s">
        <v>1265</v>
      </c>
      <c r="G216" s="983"/>
      <c r="H216" s="991"/>
      <c r="I216" s="25"/>
      <c r="J216" s="23"/>
      <c r="K216" s="23"/>
    </row>
    <row r="217" spans="1:11" ht="12.75" hidden="1" customHeight="1">
      <c r="A217" s="1688" t="s">
        <v>1278</v>
      </c>
      <c r="B217" s="1690" t="s">
        <v>1261</v>
      </c>
      <c r="C217" s="1690" t="s">
        <v>511</v>
      </c>
      <c r="D217" s="979"/>
      <c r="E217" s="1419"/>
      <c r="F217" s="1313" t="s">
        <v>1265</v>
      </c>
      <c r="G217" s="983"/>
      <c r="H217" s="991"/>
      <c r="I217" s="25"/>
      <c r="J217" s="23"/>
      <c r="K217" s="23"/>
    </row>
    <row r="218" spans="1:11" s="215" customFormat="1" ht="12.75" hidden="1" customHeight="1">
      <c r="A218" s="1688" t="s">
        <v>335</v>
      </c>
      <c r="B218" s="1690" t="s">
        <v>1261</v>
      </c>
      <c r="C218" s="1690" t="s">
        <v>511</v>
      </c>
      <c r="D218" s="1679"/>
      <c r="E218" s="1422"/>
      <c r="F218" s="1313" t="s">
        <v>1284</v>
      </c>
      <c r="G218" s="992"/>
      <c r="H218" s="993"/>
      <c r="I218" s="221"/>
      <c r="J218" s="217"/>
      <c r="K218" s="217"/>
    </row>
    <row r="219" spans="1:11" ht="12.75" hidden="1" customHeight="1">
      <c r="A219" s="1688" t="s">
        <v>336</v>
      </c>
      <c r="B219" s="1690" t="s">
        <v>1261</v>
      </c>
      <c r="C219" s="1690" t="s">
        <v>511</v>
      </c>
      <c r="D219" s="979"/>
      <c r="E219" s="1419"/>
      <c r="F219" s="1313" t="s">
        <v>1284</v>
      </c>
      <c r="G219" s="983"/>
      <c r="H219" s="991"/>
      <c r="I219" s="25"/>
      <c r="J219" s="23"/>
      <c r="K219" s="23"/>
    </row>
    <row r="220" spans="1:11" ht="12.75" hidden="1" customHeight="1">
      <c r="A220" s="1688" t="s">
        <v>337</v>
      </c>
      <c r="B220" s="1690" t="s">
        <v>1261</v>
      </c>
      <c r="C220" s="1690" t="s">
        <v>511</v>
      </c>
      <c r="D220" s="979"/>
      <c r="E220" s="1419"/>
      <c r="F220" s="1313" t="s">
        <v>1265</v>
      </c>
      <c r="G220" s="983"/>
      <c r="H220" s="991"/>
      <c r="I220" s="25"/>
      <c r="J220" s="23"/>
      <c r="K220" s="23"/>
    </row>
    <row r="221" spans="1:11" ht="12.75" hidden="1" customHeight="1">
      <c r="A221" s="1688" t="s">
        <v>338</v>
      </c>
      <c r="B221" s="1690" t="s">
        <v>1261</v>
      </c>
      <c r="C221" s="1690" t="s">
        <v>511</v>
      </c>
      <c r="D221" s="979"/>
      <c r="E221" s="1419"/>
      <c r="F221" s="1313" t="s">
        <v>1265</v>
      </c>
      <c r="G221" s="983"/>
      <c r="H221" s="991"/>
      <c r="I221" s="25"/>
      <c r="J221" s="23"/>
      <c r="K221" s="23"/>
    </row>
    <row r="222" spans="1:11" ht="12.75" hidden="1" customHeight="1">
      <c r="A222" s="1688" t="s">
        <v>339</v>
      </c>
      <c r="B222" s="1690" t="s">
        <v>1261</v>
      </c>
      <c r="C222" s="1690" t="s">
        <v>1302</v>
      </c>
      <c r="D222" s="979"/>
      <c r="E222" s="1419"/>
      <c r="F222" s="1313" t="s">
        <v>1265</v>
      </c>
      <c r="G222" s="983"/>
      <c r="H222" s="991"/>
      <c r="I222" s="25"/>
      <c r="J222" s="23"/>
      <c r="K222" s="23"/>
    </row>
    <row r="223" spans="1:11" ht="12.75" hidden="1" customHeight="1">
      <c r="A223" s="1688" t="s">
        <v>340</v>
      </c>
      <c r="B223" s="1690" t="s">
        <v>1261</v>
      </c>
      <c r="C223" s="1690" t="s">
        <v>1302</v>
      </c>
      <c r="D223" s="979"/>
      <c r="E223" s="1419"/>
      <c r="F223" s="1313" t="s">
        <v>1265</v>
      </c>
      <c r="G223" s="983"/>
      <c r="H223" s="991"/>
      <c r="I223" s="25"/>
      <c r="J223" s="23"/>
      <c r="K223" s="23"/>
    </row>
    <row r="224" spans="1:11" ht="12.75" hidden="1" customHeight="1">
      <c r="A224" s="1688" t="s">
        <v>341</v>
      </c>
      <c r="B224" s="1690" t="s">
        <v>1261</v>
      </c>
      <c r="C224" s="1690" t="s">
        <v>1302</v>
      </c>
      <c r="D224" s="979"/>
      <c r="E224" s="1419"/>
      <c r="F224" s="1313" t="s">
        <v>1303</v>
      </c>
      <c r="G224" s="983"/>
      <c r="H224" s="991"/>
      <c r="I224" s="25"/>
      <c r="J224" s="23"/>
      <c r="K224" s="23"/>
    </row>
    <row r="225" spans="1:11" ht="12.75" hidden="1" customHeight="1">
      <c r="A225" s="1688" t="s">
        <v>342</v>
      </c>
      <c r="B225" s="1690" t="s">
        <v>1261</v>
      </c>
      <c r="C225" s="1690" t="s">
        <v>1302</v>
      </c>
      <c r="D225" s="979"/>
      <c r="E225" s="1419"/>
      <c r="F225" s="1313" t="s">
        <v>1303</v>
      </c>
      <c r="G225" s="983"/>
      <c r="H225" s="991"/>
      <c r="I225" s="25"/>
      <c r="J225" s="23"/>
      <c r="K225" s="23"/>
    </row>
    <row r="226" spans="1:11" ht="12.75" hidden="1" customHeight="1">
      <c r="A226" s="1688" t="s">
        <v>343</v>
      </c>
      <c r="B226" s="1690" t="s">
        <v>1261</v>
      </c>
      <c r="C226" s="1690" t="s">
        <v>1302</v>
      </c>
      <c r="D226" s="979"/>
      <c r="E226" s="1419"/>
      <c r="F226" s="1313" t="s">
        <v>1303</v>
      </c>
      <c r="G226" s="983"/>
      <c r="H226" s="991"/>
      <c r="I226" s="25"/>
      <c r="J226" s="23"/>
      <c r="K226" s="23"/>
    </row>
    <row r="227" spans="1:11" ht="12.75" hidden="1" customHeight="1">
      <c r="A227" s="1688" t="s">
        <v>344</v>
      </c>
      <c r="B227" s="1690" t="s">
        <v>1261</v>
      </c>
      <c r="C227" s="1690" t="s">
        <v>1302</v>
      </c>
      <c r="D227" s="979"/>
      <c r="E227" s="1419"/>
      <c r="F227" s="1313" t="s">
        <v>1303</v>
      </c>
      <c r="G227" s="983"/>
      <c r="H227" s="991"/>
      <c r="I227" s="25"/>
      <c r="J227" s="23"/>
      <c r="K227" s="23"/>
    </row>
    <row r="228" spans="1:11" ht="12.75" hidden="1" customHeight="1">
      <c r="A228" s="1689"/>
      <c r="B228" s="1690"/>
      <c r="C228" s="1690"/>
      <c r="D228" s="1420"/>
      <c r="E228" s="1421"/>
      <c r="F228" s="1314"/>
      <c r="G228" s="983"/>
      <c r="H228" s="991"/>
      <c r="I228" s="25"/>
      <c r="J228" s="23"/>
      <c r="K228" s="23"/>
    </row>
    <row r="229" spans="1:11" ht="12.75" hidden="1" customHeight="1">
      <c r="A229" s="1685">
        <v>2014</v>
      </c>
      <c r="B229" s="1699"/>
      <c r="C229" s="1690"/>
      <c r="D229" s="1420"/>
      <c r="E229" s="1421"/>
      <c r="F229" s="1314"/>
      <c r="G229" s="983"/>
      <c r="H229" s="991"/>
      <c r="I229" s="25"/>
      <c r="J229" s="23"/>
      <c r="K229" s="23"/>
    </row>
    <row r="230" spans="1:11" ht="20.25" hidden="1" customHeight="1">
      <c r="A230" s="1688" t="s">
        <v>345</v>
      </c>
      <c r="B230" s="1690" t="s">
        <v>1261</v>
      </c>
      <c r="C230" s="1690" t="s">
        <v>1302</v>
      </c>
      <c r="D230" s="1420"/>
      <c r="E230" s="1421"/>
      <c r="F230" s="1314" t="s">
        <v>1303</v>
      </c>
      <c r="G230" s="983"/>
      <c r="H230" s="991"/>
      <c r="I230" s="25"/>
      <c r="J230" s="23"/>
      <c r="K230" s="23"/>
    </row>
    <row r="231" spans="1:11" ht="18.75" hidden="1" customHeight="1">
      <c r="A231" s="1688" t="s">
        <v>1278</v>
      </c>
      <c r="B231" s="1690" t="s">
        <v>1261</v>
      </c>
      <c r="C231" s="1690" t="s">
        <v>1302</v>
      </c>
      <c r="D231" s="1420"/>
      <c r="E231" s="1421"/>
      <c r="F231" s="1314" t="s">
        <v>1303</v>
      </c>
      <c r="G231" s="983"/>
      <c r="H231" s="991"/>
      <c r="I231" s="25"/>
      <c r="J231" s="23"/>
      <c r="K231" s="23"/>
    </row>
    <row r="232" spans="1:11" ht="18.75" hidden="1" customHeight="1">
      <c r="A232" s="1688" t="s">
        <v>335</v>
      </c>
      <c r="B232" s="1690" t="s">
        <v>1261</v>
      </c>
      <c r="C232" s="1690" t="s">
        <v>1302</v>
      </c>
      <c r="D232" s="1420"/>
      <c r="E232" s="1421"/>
      <c r="F232" s="1314" t="s">
        <v>1303</v>
      </c>
      <c r="G232" s="983"/>
      <c r="H232" s="991"/>
      <c r="I232" s="25"/>
      <c r="J232" s="23"/>
      <c r="K232" s="23"/>
    </row>
    <row r="233" spans="1:11" ht="19.5" hidden="1" customHeight="1" thickBot="1">
      <c r="A233" s="1688" t="s">
        <v>336</v>
      </c>
      <c r="B233" s="1690" t="s">
        <v>1261</v>
      </c>
      <c r="C233" s="1690" t="s">
        <v>1302</v>
      </c>
      <c r="D233" s="1420"/>
      <c r="E233" s="1423"/>
      <c r="F233" s="1314" t="s">
        <v>1303</v>
      </c>
      <c r="G233" s="995"/>
      <c r="H233" s="990"/>
      <c r="I233" s="25"/>
      <c r="J233" s="23"/>
      <c r="K233" s="23"/>
    </row>
    <row r="234" spans="1:11" ht="18.75" hidden="1" customHeight="1" thickTop="1">
      <c r="A234" s="1688" t="s">
        <v>337</v>
      </c>
      <c r="B234" s="1690" t="s">
        <v>1261</v>
      </c>
      <c r="C234" s="1690" t="s">
        <v>1302</v>
      </c>
      <c r="D234" s="1700"/>
      <c r="E234" s="1433"/>
      <c r="F234" s="1314" t="s">
        <v>1303</v>
      </c>
      <c r="G234" s="971"/>
      <c r="H234" s="971"/>
      <c r="I234" s="23"/>
      <c r="J234" s="23"/>
      <c r="K234" s="23"/>
    </row>
    <row r="235" spans="1:11" ht="18.75" hidden="1" customHeight="1">
      <c r="A235" s="1688" t="s">
        <v>338</v>
      </c>
      <c r="B235" s="1690" t="s">
        <v>1261</v>
      </c>
      <c r="C235" s="1690" t="s">
        <v>1302</v>
      </c>
      <c r="D235" s="1418"/>
      <c r="E235" s="1424"/>
      <c r="F235" s="1314" t="s">
        <v>1303</v>
      </c>
      <c r="G235" s="970"/>
      <c r="H235" s="970"/>
      <c r="I235" s="23"/>
      <c r="J235" s="23"/>
      <c r="K235" s="23"/>
    </row>
    <row r="236" spans="1:11" ht="18.75" hidden="1" customHeight="1">
      <c r="A236" s="1688" t="s">
        <v>339</v>
      </c>
      <c r="B236" s="1690" t="s">
        <v>1261</v>
      </c>
      <c r="C236" s="1690" t="s">
        <v>1302</v>
      </c>
      <c r="D236" s="1418"/>
      <c r="E236" s="1424"/>
      <c r="F236" s="1314" t="s">
        <v>1303</v>
      </c>
      <c r="G236" s="970"/>
      <c r="H236" s="970"/>
      <c r="I236" s="23"/>
      <c r="J236" s="23"/>
      <c r="K236" s="23"/>
    </row>
    <row r="237" spans="1:11" ht="20.25" hidden="1" customHeight="1">
      <c r="A237" s="1688" t="s">
        <v>340</v>
      </c>
      <c r="B237" s="1690" t="s">
        <v>1261</v>
      </c>
      <c r="C237" s="1690" t="s">
        <v>511</v>
      </c>
      <c r="D237" s="1418"/>
      <c r="E237" s="1424"/>
      <c r="F237" s="1314" t="s">
        <v>1303</v>
      </c>
      <c r="G237" s="970"/>
      <c r="H237" s="970"/>
      <c r="I237" s="23"/>
      <c r="J237" s="23"/>
      <c r="K237" s="23"/>
    </row>
    <row r="238" spans="1:11" ht="17.25" hidden="1" customHeight="1">
      <c r="A238" s="1688" t="s">
        <v>341</v>
      </c>
      <c r="B238" s="1690" t="s">
        <v>1261</v>
      </c>
      <c r="C238" s="1690" t="s">
        <v>511</v>
      </c>
      <c r="D238" s="1418"/>
      <c r="E238" s="1424"/>
      <c r="F238" s="1314" t="s">
        <v>1303</v>
      </c>
      <c r="G238" s="970"/>
      <c r="H238" s="970"/>
      <c r="I238" s="23"/>
      <c r="J238" s="23"/>
      <c r="K238" s="23"/>
    </row>
    <row r="239" spans="1:11" ht="19.5" hidden="1" customHeight="1">
      <c r="A239" s="1688" t="s">
        <v>342</v>
      </c>
      <c r="B239" s="1690" t="s">
        <v>1261</v>
      </c>
      <c r="C239" s="1690" t="s">
        <v>511</v>
      </c>
      <c r="D239" s="1418"/>
      <c r="E239" s="1424"/>
      <c r="F239" s="1314" t="s">
        <v>1303</v>
      </c>
      <c r="G239" s="970"/>
      <c r="H239" s="970"/>
      <c r="I239" s="23"/>
      <c r="J239" s="23"/>
      <c r="K239" s="23"/>
    </row>
    <row r="240" spans="1:11" ht="18.75" hidden="1" customHeight="1">
      <c r="A240" s="1688" t="s">
        <v>343</v>
      </c>
      <c r="B240" s="1690" t="s">
        <v>1261</v>
      </c>
      <c r="C240" s="1690" t="s">
        <v>511</v>
      </c>
      <c r="D240" s="1418"/>
      <c r="E240" s="1424"/>
      <c r="F240" s="1314" t="s">
        <v>1303</v>
      </c>
      <c r="G240" s="970"/>
      <c r="H240" s="970"/>
      <c r="I240" s="23"/>
      <c r="J240" s="23"/>
      <c r="K240" s="23"/>
    </row>
    <row r="241" spans="1:11" ht="22.5" hidden="1" customHeight="1" thickBot="1">
      <c r="A241" s="1688" t="s">
        <v>344</v>
      </c>
      <c r="B241" s="1690" t="s">
        <v>1261</v>
      </c>
      <c r="C241" s="1690" t="s">
        <v>1302</v>
      </c>
      <c r="D241" s="1678"/>
      <c r="E241" s="1425"/>
      <c r="F241" s="1314" t="s">
        <v>1316</v>
      </c>
      <c r="G241" s="970"/>
      <c r="H241" s="970"/>
      <c r="I241" s="23"/>
      <c r="J241" s="23"/>
      <c r="K241" s="23"/>
    </row>
    <row r="242" spans="1:11" ht="19.5" hidden="1" customHeight="1" thickTop="1">
      <c r="A242" s="1688"/>
      <c r="B242" s="1690"/>
      <c r="C242" s="1690"/>
      <c r="D242" s="1418"/>
      <c r="E242" s="1424"/>
      <c r="F242" s="1314"/>
      <c r="G242" s="970"/>
      <c r="H242" s="970"/>
      <c r="I242" s="23"/>
      <c r="J242" s="23"/>
      <c r="K242" s="23"/>
    </row>
    <row r="243" spans="1:11" ht="19.5" hidden="1" customHeight="1">
      <c r="A243" s="1685">
        <v>2015</v>
      </c>
      <c r="B243" s="1690"/>
      <c r="C243" s="1690"/>
      <c r="D243" s="1418"/>
      <c r="E243" s="1424"/>
      <c r="F243" s="1314"/>
      <c r="G243" s="970"/>
      <c r="H243" s="970"/>
      <c r="I243" s="23"/>
      <c r="J243" s="23"/>
      <c r="K243" s="23"/>
    </row>
    <row r="244" spans="1:11" ht="19.5" hidden="1" customHeight="1">
      <c r="A244" s="1688" t="s">
        <v>345</v>
      </c>
      <c r="B244" s="1690" t="s">
        <v>1261</v>
      </c>
      <c r="C244" s="1690" t="s">
        <v>1317</v>
      </c>
      <c r="D244" s="1418"/>
      <c r="E244" s="1424"/>
      <c r="F244" s="1314" t="s">
        <v>1316</v>
      </c>
      <c r="G244" s="970"/>
      <c r="H244" s="970"/>
      <c r="I244" s="23"/>
      <c r="J244" s="23"/>
      <c r="K244" s="23"/>
    </row>
    <row r="245" spans="1:11" ht="19.5" hidden="1" customHeight="1">
      <c r="A245" s="1688" t="s">
        <v>334</v>
      </c>
      <c r="B245" s="1690" t="s">
        <v>1321</v>
      </c>
      <c r="C245" s="1690" t="s">
        <v>1319</v>
      </c>
      <c r="D245" s="1418"/>
      <c r="E245" s="1424"/>
      <c r="F245" s="1314"/>
      <c r="G245" s="970"/>
      <c r="H245" s="970"/>
      <c r="I245" s="23"/>
      <c r="J245" s="23"/>
      <c r="K245" s="23"/>
    </row>
    <row r="246" spans="1:11" ht="19.5" hidden="1" customHeight="1">
      <c r="A246" s="1688" t="s">
        <v>335</v>
      </c>
      <c r="B246" s="1690" t="s">
        <v>1321</v>
      </c>
      <c r="C246" s="1690" t="s">
        <v>1319</v>
      </c>
      <c r="D246" s="1418"/>
      <c r="E246" s="1424"/>
      <c r="F246" s="1314"/>
      <c r="G246" s="970"/>
      <c r="H246" s="970"/>
      <c r="I246" s="23"/>
      <c r="J246" s="23"/>
      <c r="K246" s="23"/>
    </row>
    <row r="247" spans="1:11" ht="19.5" hidden="1" customHeight="1">
      <c r="A247" s="1688" t="s">
        <v>336</v>
      </c>
      <c r="B247" s="1690" t="s">
        <v>1322</v>
      </c>
      <c r="C247" s="1690" t="s">
        <v>1319</v>
      </c>
      <c r="D247" s="1418"/>
      <c r="E247" s="1424"/>
      <c r="F247" s="1314"/>
      <c r="G247" s="970"/>
      <c r="H247" s="970"/>
      <c r="I247" s="23"/>
      <c r="J247" s="23"/>
      <c r="K247" s="23"/>
    </row>
    <row r="248" spans="1:11" ht="19.5" hidden="1" customHeight="1">
      <c r="A248" s="1688" t="s">
        <v>337</v>
      </c>
      <c r="B248" s="1690" t="s">
        <v>1322</v>
      </c>
      <c r="C248" s="1690" t="s">
        <v>1319</v>
      </c>
      <c r="D248" s="1418"/>
      <c r="E248" s="1424"/>
      <c r="F248" s="1314"/>
      <c r="G248" s="970"/>
      <c r="H248" s="970"/>
      <c r="I248" s="23"/>
      <c r="J248" s="23"/>
      <c r="K248" s="23"/>
    </row>
    <row r="249" spans="1:11" ht="19.5" hidden="1" customHeight="1">
      <c r="A249" s="1688" t="s">
        <v>338</v>
      </c>
      <c r="B249" s="1690" t="s">
        <v>1322</v>
      </c>
      <c r="C249" s="1690" t="s">
        <v>1319</v>
      </c>
      <c r="D249" s="1418"/>
      <c r="E249" s="1424"/>
      <c r="F249" s="1314"/>
      <c r="G249" s="970"/>
      <c r="H249" s="970"/>
      <c r="I249" s="23"/>
      <c r="J249" s="23"/>
      <c r="K249" s="23"/>
    </row>
    <row r="250" spans="1:11" ht="19.5" hidden="1" customHeight="1">
      <c r="A250" s="1688" t="s">
        <v>339</v>
      </c>
      <c r="B250" s="1690" t="s">
        <v>1322</v>
      </c>
      <c r="C250" s="1690" t="s">
        <v>729</v>
      </c>
      <c r="D250" s="1418"/>
      <c r="E250" s="1424"/>
      <c r="F250" s="1314"/>
      <c r="G250" s="970"/>
      <c r="H250" s="970"/>
      <c r="I250" s="23"/>
      <c r="J250" s="23"/>
      <c r="K250" s="23"/>
    </row>
    <row r="251" spans="1:11" ht="19.5" hidden="1" customHeight="1">
      <c r="A251" s="1688" t="s">
        <v>340</v>
      </c>
      <c r="B251" s="1690" t="s">
        <v>1322</v>
      </c>
      <c r="C251" s="1690" t="s">
        <v>729</v>
      </c>
      <c r="D251" s="1418"/>
      <c r="E251" s="1424"/>
      <c r="F251" s="1314"/>
      <c r="G251" s="970"/>
      <c r="H251" s="970"/>
      <c r="I251" s="23"/>
      <c r="J251" s="23"/>
      <c r="K251" s="23"/>
    </row>
    <row r="252" spans="1:11" ht="19.5" hidden="1" customHeight="1">
      <c r="A252" s="1688" t="s">
        <v>341</v>
      </c>
      <c r="B252" s="1690" t="s">
        <v>1322</v>
      </c>
      <c r="C252" s="1690" t="s">
        <v>1328</v>
      </c>
      <c r="D252" s="1418"/>
      <c r="E252" s="1424"/>
      <c r="F252" s="1314"/>
      <c r="G252" s="970"/>
      <c r="H252" s="970"/>
      <c r="I252" s="23"/>
      <c r="J252" s="23"/>
      <c r="K252" s="23"/>
    </row>
    <row r="253" spans="1:11" ht="19.5" hidden="1" customHeight="1">
      <c r="A253" s="1688" t="s">
        <v>342</v>
      </c>
      <c r="B253" s="1690" t="s">
        <v>1330</v>
      </c>
      <c r="C253" s="1690" t="s">
        <v>1319</v>
      </c>
      <c r="D253" s="1418"/>
      <c r="E253" s="1424"/>
      <c r="F253" s="1314"/>
      <c r="G253" s="970"/>
      <c r="H253" s="970"/>
      <c r="I253" s="23"/>
      <c r="J253" s="23"/>
      <c r="K253" s="23"/>
    </row>
    <row r="254" spans="1:11" ht="19.5" hidden="1" customHeight="1">
      <c r="A254" s="1688" t="s">
        <v>343</v>
      </c>
      <c r="B254" s="1690" t="s">
        <v>1331</v>
      </c>
      <c r="C254" s="1690" t="s">
        <v>1319</v>
      </c>
      <c r="D254" s="1418"/>
      <c r="E254" s="1424"/>
      <c r="F254" s="1314"/>
      <c r="G254" s="970"/>
      <c r="H254" s="970"/>
      <c r="I254" s="23"/>
      <c r="J254" s="23"/>
      <c r="K254" s="23"/>
    </row>
    <row r="255" spans="1:11" ht="19.5" hidden="1" customHeight="1">
      <c r="A255" s="1688" t="s">
        <v>344</v>
      </c>
      <c r="B255" s="1690" t="s">
        <v>1330</v>
      </c>
      <c r="C255" s="1690" t="s">
        <v>1333</v>
      </c>
      <c r="D255" s="1418"/>
      <c r="E255" s="1424"/>
      <c r="F255" s="1314"/>
      <c r="G255" s="970"/>
      <c r="H255" s="970"/>
      <c r="I255" s="23"/>
      <c r="J255" s="23"/>
      <c r="K255" s="23"/>
    </row>
    <row r="256" spans="1:11" ht="19.5" customHeight="1">
      <c r="A256" s="1688"/>
      <c r="B256" s="1690"/>
      <c r="C256" s="1690"/>
      <c r="D256" s="1418"/>
      <c r="E256" s="1424"/>
      <c r="F256" s="1314"/>
      <c r="G256" s="970"/>
      <c r="H256" s="970"/>
      <c r="I256" s="23"/>
      <c r="J256" s="23"/>
      <c r="K256" s="23"/>
    </row>
    <row r="257" spans="1:11" ht="19.5" hidden="1" customHeight="1">
      <c r="A257" s="1685">
        <v>2016</v>
      </c>
      <c r="B257" s="1690"/>
      <c r="C257" s="1690"/>
      <c r="D257" s="1418"/>
      <c r="E257" s="1424"/>
      <c r="F257" s="1314"/>
      <c r="G257" s="970"/>
      <c r="H257" s="970"/>
      <c r="I257" s="23"/>
      <c r="J257" s="23"/>
      <c r="K257" s="23"/>
    </row>
    <row r="258" spans="1:11" ht="19.5" hidden="1" customHeight="1">
      <c r="A258" s="1688" t="s">
        <v>345</v>
      </c>
      <c r="B258" s="1690" t="s">
        <v>1330</v>
      </c>
      <c r="C258" s="1690" t="s">
        <v>1333</v>
      </c>
      <c r="D258" s="1418"/>
      <c r="E258" s="1424"/>
      <c r="F258" s="1314"/>
      <c r="G258" s="970"/>
      <c r="H258" s="970"/>
      <c r="I258" s="23"/>
      <c r="J258" s="23"/>
      <c r="K258" s="23"/>
    </row>
    <row r="259" spans="1:11" ht="19.5" hidden="1" customHeight="1">
      <c r="A259" s="1688" t="s">
        <v>334</v>
      </c>
      <c r="B259" s="1690" t="s">
        <v>1330</v>
      </c>
      <c r="C259" s="1690" t="s">
        <v>1333</v>
      </c>
      <c r="D259" s="1418"/>
      <c r="E259" s="1424"/>
      <c r="F259" s="1314"/>
      <c r="G259" s="970"/>
      <c r="H259" s="970"/>
      <c r="I259" s="23"/>
      <c r="J259" s="23"/>
      <c r="K259" s="23"/>
    </row>
    <row r="260" spans="1:11" ht="19.5" hidden="1" customHeight="1">
      <c r="A260" s="1688" t="s">
        <v>335</v>
      </c>
      <c r="B260" s="1690" t="s">
        <v>1330</v>
      </c>
      <c r="C260" s="1690" t="s">
        <v>1333</v>
      </c>
      <c r="D260" s="1418"/>
      <c r="E260" s="1424"/>
      <c r="F260" s="1314"/>
      <c r="G260" s="970"/>
      <c r="H260" s="970"/>
      <c r="I260" s="23"/>
      <c r="J260" s="23"/>
      <c r="K260" s="23"/>
    </row>
    <row r="261" spans="1:11" ht="19.5" hidden="1" customHeight="1">
      <c r="A261" s="1688" t="s">
        <v>336</v>
      </c>
      <c r="B261" s="1690" t="s">
        <v>1330</v>
      </c>
      <c r="C261" s="1690" t="s">
        <v>1333</v>
      </c>
      <c r="D261" s="1418"/>
      <c r="E261" s="1424"/>
      <c r="F261" s="1314"/>
      <c r="G261" s="970"/>
      <c r="H261" s="970"/>
      <c r="I261" s="23"/>
      <c r="J261" s="23"/>
      <c r="K261" s="23"/>
    </row>
    <row r="262" spans="1:11" ht="19.5" hidden="1" customHeight="1">
      <c r="A262" s="1688" t="s">
        <v>337</v>
      </c>
      <c r="B262" s="1690" t="s">
        <v>1330</v>
      </c>
      <c r="C262" s="1690" t="s">
        <v>1333</v>
      </c>
      <c r="D262" s="1418"/>
      <c r="E262" s="1424"/>
      <c r="F262" s="1314"/>
      <c r="G262" s="970"/>
      <c r="H262" s="970"/>
      <c r="I262" s="23"/>
      <c r="J262" s="23"/>
      <c r="K262" s="23"/>
    </row>
    <row r="263" spans="1:11" ht="19.5" hidden="1" customHeight="1">
      <c r="A263" s="1688" t="s">
        <v>338</v>
      </c>
      <c r="B263" s="1690" t="s">
        <v>1348</v>
      </c>
      <c r="C263" s="1690" t="s">
        <v>1333</v>
      </c>
      <c r="D263" s="1418"/>
      <c r="E263" s="1424"/>
      <c r="F263" s="1314"/>
      <c r="G263" s="970"/>
      <c r="H263" s="970"/>
      <c r="I263" s="23"/>
      <c r="J263" s="23"/>
      <c r="K263" s="23"/>
    </row>
    <row r="264" spans="1:11" ht="19.5" hidden="1" customHeight="1">
      <c r="A264" s="1688" t="s">
        <v>339</v>
      </c>
      <c r="B264" s="1690" t="s">
        <v>1348</v>
      </c>
      <c r="C264" s="1690" t="s">
        <v>1333</v>
      </c>
      <c r="D264" s="1418"/>
      <c r="E264" s="1424"/>
      <c r="F264" s="1314"/>
      <c r="G264" s="970"/>
      <c r="H264" s="970"/>
      <c r="I264" s="23"/>
      <c r="J264" s="23"/>
      <c r="K264" s="23"/>
    </row>
    <row r="265" spans="1:11" ht="19.5" hidden="1" customHeight="1">
      <c r="A265" s="1688" t="s">
        <v>340</v>
      </c>
      <c r="B265" s="1690" t="s">
        <v>1348</v>
      </c>
      <c r="C265" s="1690" t="s">
        <v>1319</v>
      </c>
      <c r="D265" s="1418"/>
      <c r="E265" s="1424"/>
      <c r="F265" s="1314"/>
      <c r="G265" s="970"/>
      <c r="H265" s="970"/>
      <c r="I265" s="23"/>
      <c r="J265" s="23"/>
      <c r="K265" s="23"/>
    </row>
    <row r="266" spans="1:11" ht="19.5" hidden="1" customHeight="1">
      <c r="A266" s="1688" t="s">
        <v>341</v>
      </c>
      <c r="B266" s="1690" t="s">
        <v>1348</v>
      </c>
      <c r="C266" s="1690" t="s">
        <v>1319</v>
      </c>
      <c r="D266" s="1418"/>
      <c r="E266" s="1424"/>
      <c r="F266" s="1314"/>
      <c r="G266" s="970"/>
      <c r="H266" s="970"/>
      <c r="I266" s="23"/>
      <c r="J266" s="23"/>
      <c r="K266" s="23"/>
    </row>
    <row r="267" spans="1:11" ht="19.5" hidden="1" customHeight="1">
      <c r="A267" s="1688" t="s">
        <v>342</v>
      </c>
      <c r="B267" s="1690" t="s">
        <v>1348</v>
      </c>
      <c r="C267" s="1690" t="s">
        <v>1319</v>
      </c>
      <c r="D267" s="1418"/>
      <c r="E267" s="1424"/>
      <c r="F267" s="1314"/>
      <c r="G267" s="970"/>
      <c r="H267" s="970"/>
      <c r="I267" s="23"/>
      <c r="J267" s="23"/>
      <c r="K267" s="23"/>
    </row>
    <row r="268" spans="1:11" ht="19.5" hidden="1" customHeight="1">
      <c r="A268" s="1688" t="s">
        <v>343</v>
      </c>
      <c r="B268" s="1690" t="s">
        <v>1348</v>
      </c>
      <c r="C268" s="1690" t="s">
        <v>1319</v>
      </c>
      <c r="D268" s="1418"/>
      <c r="E268" s="1424"/>
      <c r="F268" s="1314"/>
      <c r="G268" s="970"/>
      <c r="H268" s="970"/>
      <c r="I268" s="23"/>
      <c r="J268" s="23"/>
      <c r="K268" s="23"/>
    </row>
    <row r="269" spans="1:11" ht="19.5" hidden="1" customHeight="1">
      <c r="A269" s="1688" t="s">
        <v>344</v>
      </c>
      <c r="B269" s="1690" t="s">
        <v>1348</v>
      </c>
      <c r="C269" s="1690" t="s">
        <v>1319</v>
      </c>
      <c r="D269" s="1418"/>
      <c r="E269" s="1424"/>
      <c r="F269" s="1314"/>
      <c r="G269" s="970"/>
      <c r="H269" s="970"/>
      <c r="I269" s="23"/>
      <c r="J269" s="23"/>
      <c r="K269" s="23"/>
    </row>
    <row r="270" spans="1:11" ht="19.5" hidden="1" customHeight="1">
      <c r="A270" s="1688"/>
      <c r="B270" s="1690"/>
      <c r="C270" s="1690"/>
      <c r="D270" s="1418"/>
      <c r="E270" s="1424"/>
      <c r="F270" s="1314"/>
      <c r="G270" s="970"/>
      <c r="H270" s="970"/>
      <c r="I270" s="23"/>
      <c r="J270" s="23"/>
      <c r="K270" s="23"/>
    </row>
    <row r="271" spans="1:11" ht="19.5" customHeight="1">
      <c r="A271" s="1685">
        <v>2017</v>
      </c>
      <c r="B271" s="1690"/>
      <c r="C271" s="1690"/>
      <c r="D271" s="1418"/>
      <c r="E271" s="1424"/>
      <c r="F271" s="1314"/>
      <c r="G271" s="970"/>
      <c r="H271" s="970"/>
      <c r="I271" s="23"/>
      <c r="J271" s="23"/>
      <c r="K271" s="23"/>
    </row>
    <row r="272" spans="1:11" ht="19.5" customHeight="1">
      <c r="A272" s="1688" t="s">
        <v>345</v>
      </c>
      <c r="B272" s="1690" t="s">
        <v>1348</v>
      </c>
      <c r="C272" s="1690" t="s">
        <v>1319</v>
      </c>
      <c r="D272" s="1418"/>
      <c r="E272" s="1424"/>
      <c r="F272" s="1314"/>
      <c r="G272" s="970"/>
      <c r="H272" s="970"/>
      <c r="I272" s="23"/>
      <c r="J272" s="23"/>
      <c r="K272" s="23"/>
    </row>
    <row r="273" spans="1:11" ht="19.5" customHeight="1">
      <c r="A273" s="1688" t="s">
        <v>334</v>
      </c>
      <c r="B273" s="1690" t="s">
        <v>1348</v>
      </c>
      <c r="C273" s="1690" t="s">
        <v>1319</v>
      </c>
      <c r="D273" s="1418"/>
      <c r="E273" s="1424"/>
      <c r="F273" s="1314"/>
      <c r="G273" s="970"/>
      <c r="H273" s="970"/>
      <c r="I273" s="23"/>
      <c r="J273" s="23"/>
      <c r="K273" s="23"/>
    </row>
    <row r="274" spans="1:11" ht="19.5" customHeight="1">
      <c r="A274" s="1688" t="s">
        <v>335</v>
      </c>
      <c r="B274" s="1690" t="s">
        <v>1348</v>
      </c>
      <c r="C274" s="1690" t="s">
        <v>1319</v>
      </c>
      <c r="D274" s="1418"/>
      <c r="E274" s="1424"/>
      <c r="F274" s="1314"/>
      <c r="G274" s="970"/>
      <c r="H274" s="970"/>
      <c r="I274" s="23"/>
      <c r="J274" s="23"/>
      <c r="K274" s="23"/>
    </row>
    <row r="275" spans="1:11" ht="19.5" customHeight="1">
      <c r="A275" s="1688" t="s">
        <v>336</v>
      </c>
      <c r="B275" s="1690" t="s">
        <v>1348</v>
      </c>
      <c r="C275" s="1690" t="s">
        <v>1319</v>
      </c>
      <c r="D275" s="1418"/>
      <c r="E275" s="1424"/>
      <c r="F275" s="1314"/>
      <c r="G275" s="970"/>
      <c r="H275" s="970"/>
      <c r="I275" s="23"/>
      <c r="J275" s="23"/>
      <c r="K275" s="23"/>
    </row>
    <row r="276" spans="1:11" ht="19.5" customHeight="1">
      <c r="A276" s="1688" t="s">
        <v>337</v>
      </c>
      <c r="B276" s="1690" t="s">
        <v>1348</v>
      </c>
      <c r="C276" s="1690" t="s">
        <v>1766</v>
      </c>
      <c r="D276" s="1418"/>
      <c r="E276" s="1424"/>
      <c r="F276" s="1314"/>
      <c r="G276" s="970"/>
      <c r="H276" s="970"/>
      <c r="I276" s="23"/>
      <c r="J276" s="23"/>
      <c r="K276" s="23"/>
    </row>
    <row r="277" spans="1:11" ht="19.5" customHeight="1">
      <c r="A277" s="1688" t="s">
        <v>338</v>
      </c>
      <c r="B277" s="1690" t="s">
        <v>1348</v>
      </c>
      <c r="C277" s="1690" t="s">
        <v>715</v>
      </c>
      <c r="D277" s="1418"/>
      <c r="E277" s="1424"/>
      <c r="F277" s="1314"/>
      <c r="G277" s="970"/>
      <c r="H277" s="970"/>
      <c r="I277" s="23"/>
      <c r="J277" s="23"/>
      <c r="K277" s="23"/>
    </row>
    <row r="278" spans="1:11" ht="19.5" customHeight="1">
      <c r="A278" s="1688" t="s">
        <v>339</v>
      </c>
      <c r="B278" s="1690" t="s">
        <v>1348</v>
      </c>
      <c r="C278" s="1690" t="s">
        <v>715</v>
      </c>
      <c r="D278" s="1418"/>
      <c r="E278" s="1424"/>
      <c r="F278" s="1314"/>
      <c r="G278" s="970"/>
      <c r="H278" s="970"/>
      <c r="I278" s="23"/>
      <c r="J278" s="23"/>
      <c r="K278" s="23"/>
    </row>
    <row r="279" spans="1:11" ht="19.5" customHeight="1">
      <c r="A279" s="1688" t="s">
        <v>340</v>
      </c>
      <c r="B279" s="1690" t="s">
        <v>1348</v>
      </c>
      <c r="C279" s="1690" t="s">
        <v>715</v>
      </c>
      <c r="D279" s="1418"/>
      <c r="E279" s="1424"/>
      <c r="F279" s="1314"/>
      <c r="G279" s="970"/>
      <c r="H279" s="970"/>
      <c r="I279" s="23"/>
      <c r="J279" s="23"/>
      <c r="K279" s="23"/>
    </row>
    <row r="280" spans="1:11" ht="19.5" customHeight="1">
      <c r="A280" s="1688" t="s">
        <v>341</v>
      </c>
      <c r="B280" s="1690" t="s">
        <v>1321</v>
      </c>
      <c r="C280" s="1690" t="s">
        <v>1331</v>
      </c>
      <c r="D280" s="1418"/>
      <c r="E280" s="1424"/>
      <c r="F280" s="1314"/>
      <c r="G280" s="970"/>
      <c r="H280" s="970"/>
      <c r="I280" s="23"/>
      <c r="J280" s="23"/>
      <c r="K280" s="23"/>
    </row>
    <row r="281" spans="1:11" ht="19.5" customHeight="1">
      <c r="A281" s="1688" t="s">
        <v>342</v>
      </c>
      <c r="B281" s="1690" t="s">
        <v>1321</v>
      </c>
      <c r="C281" s="1690" t="s">
        <v>1331</v>
      </c>
      <c r="D281" s="1418"/>
      <c r="E281" s="1424"/>
      <c r="F281" s="1314"/>
      <c r="G281" s="970"/>
      <c r="H281" s="970"/>
      <c r="I281" s="23"/>
      <c r="J281" s="23"/>
      <c r="K281" s="23"/>
    </row>
    <row r="282" spans="1:11" ht="19.5" customHeight="1">
      <c r="A282" s="1688" t="s">
        <v>343</v>
      </c>
      <c r="B282" s="1690" t="s">
        <v>1321</v>
      </c>
      <c r="C282" s="1690" t="s">
        <v>1331</v>
      </c>
      <c r="D282" s="1418"/>
      <c r="E282" s="1424"/>
      <c r="F282" s="1314"/>
      <c r="G282" s="970"/>
      <c r="H282" s="970"/>
      <c r="I282" s="23"/>
      <c r="J282" s="23"/>
      <c r="K282" s="23"/>
    </row>
    <row r="283" spans="1:11" ht="19.5" customHeight="1">
      <c r="A283" s="1688" t="s">
        <v>344</v>
      </c>
      <c r="B283" s="1690" t="s">
        <v>1321</v>
      </c>
      <c r="C283" s="1690" t="s">
        <v>1331</v>
      </c>
      <c r="D283" s="1418"/>
      <c r="E283" s="1424"/>
      <c r="F283" s="1314"/>
      <c r="G283" s="970"/>
      <c r="H283" s="970"/>
      <c r="I283" s="23"/>
      <c r="J283" s="23"/>
      <c r="K283" s="23"/>
    </row>
    <row r="284" spans="1:11" ht="19.5" customHeight="1">
      <c r="A284" s="1688"/>
      <c r="B284" s="1690"/>
      <c r="C284" s="1690"/>
      <c r="D284" s="1418"/>
      <c r="E284" s="1424"/>
      <c r="F284" s="1314"/>
      <c r="G284" s="970"/>
      <c r="H284" s="970"/>
      <c r="I284" s="23"/>
      <c r="J284" s="23"/>
      <c r="K284" s="23"/>
    </row>
    <row r="285" spans="1:11" ht="19.5" customHeight="1">
      <c r="A285" s="1276">
        <v>2018</v>
      </c>
      <c r="B285" s="1690"/>
      <c r="C285" s="1690"/>
      <c r="D285" s="1418"/>
      <c r="E285" s="1424"/>
      <c r="F285" s="1314"/>
      <c r="G285" s="970"/>
      <c r="H285" s="970"/>
      <c r="I285" s="23"/>
      <c r="J285" s="23"/>
      <c r="K285" s="23"/>
    </row>
    <row r="286" spans="1:11" ht="19.5" customHeight="1">
      <c r="A286" s="1277" t="s">
        <v>345</v>
      </c>
      <c r="B286" s="1690" t="s">
        <v>1790</v>
      </c>
      <c r="C286" s="1690" t="s">
        <v>1331</v>
      </c>
      <c r="D286" s="1418"/>
      <c r="E286" s="1424"/>
      <c r="F286" s="1314"/>
      <c r="G286" s="970"/>
      <c r="H286" s="970"/>
      <c r="I286" s="23"/>
      <c r="J286" s="23"/>
      <c r="K286" s="23"/>
    </row>
    <row r="287" spans="1:11" ht="19.5" customHeight="1">
      <c r="A287" s="1277" t="s">
        <v>334</v>
      </c>
      <c r="B287" s="1690" t="s">
        <v>1790</v>
      </c>
      <c r="C287" s="1690" t="s">
        <v>1331</v>
      </c>
      <c r="D287" s="1418"/>
      <c r="E287" s="1424"/>
      <c r="F287" s="1314"/>
      <c r="G287" s="970"/>
      <c r="H287" s="970"/>
      <c r="I287" s="23"/>
      <c r="J287" s="23"/>
      <c r="K287" s="23"/>
    </row>
    <row r="288" spans="1:11" ht="18.75" customHeight="1">
      <c r="A288" s="1277" t="s">
        <v>335</v>
      </c>
      <c r="B288" s="1690" t="s">
        <v>1790</v>
      </c>
      <c r="C288" s="1690" t="s">
        <v>1331</v>
      </c>
      <c r="D288" s="1418"/>
      <c r="E288" s="1424"/>
      <c r="F288" s="1314"/>
      <c r="G288" s="970"/>
      <c r="H288" s="970"/>
      <c r="I288" s="23"/>
      <c r="J288" s="23"/>
      <c r="K288" s="23"/>
    </row>
    <row r="289" spans="1:11" ht="18.75" customHeight="1">
      <c r="A289" s="1277" t="s">
        <v>336</v>
      </c>
      <c r="B289" s="1690" t="s">
        <v>1790</v>
      </c>
      <c r="C289" s="1690" t="s">
        <v>1331</v>
      </c>
      <c r="D289" s="1418"/>
      <c r="E289" s="1424"/>
      <c r="F289" s="1314"/>
      <c r="G289" s="970"/>
      <c r="H289" s="970"/>
      <c r="I289" s="23"/>
      <c r="J289" s="23"/>
      <c r="K289" s="23"/>
    </row>
    <row r="290" spans="1:11" ht="18.75" customHeight="1">
      <c r="A290" s="1277" t="s">
        <v>337</v>
      </c>
      <c r="B290" s="1690" t="s">
        <v>1790</v>
      </c>
      <c r="C290" s="1690" t="s">
        <v>1331</v>
      </c>
      <c r="D290" s="1418"/>
      <c r="E290" s="1424"/>
      <c r="F290" s="1314"/>
      <c r="G290" s="970"/>
      <c r="H290" s="970"/>
      <c r="I290" s="23"/>
      <c r="J290" s="23"/>
      <c r="K290" s="23"/>
    </row>
    <row r="291" spans="1:11" ht="18.75" customHeight="1">
      <c r="A291" s="1277" t="s">
        <v>338</v>
      </c>
      <c r="B291" s="1690" t="s">
        <v>1790</v>
      </c>
      <c r="C291" s="1690" t="s">
        <v>1331</v>
      </c>
      <c r="D291" s="1418"/>
      <c r="E291" s="1424"/>
      <c r="F291" s="1314"/>
      <c r="G291" s="970"/>
      <c r="H291" s="970"/>
      <c r="I291" s="23"/>
      <c r="J291" s="23"/>
      <c r="K291" s="23"/>
    </row>
    <row r="292" spans="1:11" ht="18.75" customHeight="1">
      <c r="A292" s="1277" t="s">
        <v>339</v>
      </c>
      <c r="B292" s="1690" t="s">
        <v>1790</v>
      </c>
      <c r="C292" s="1690" t="s">
        <v>1331</v>
      </c>
      <c r="D292" s="1418"/>
      <c r="E292" s="1424"/>
      <c r="F292" s="1314"/>
      <c r="G292" s="970"/>
      <c r="H292" s="970"/>
      <c r="I292" s="23"/>
      <c r="J292" s="23"/>
      <c r="K292" s="23"/>
    </row>
    <row r="293" spans="1:11" ht="18.75" customHeight="1">
      <c r="A293" s="1277" t="s">
        <v>340</v>
      </c>
      <c r="B293" s="1690" t="s">
        <v>1790</v>
      </c>
      <c r="C293" s="1690" t="s">
        <v>1331</v>
      </c>
      <c r="D293" s="1418"/>
      <c r="E293" s="1424"/>
      <c r="F293" s="1314"/>
      <c r="G293" s="970"/>
      <c r="H293" s="970"/>
      <c r="I293" s="23"/>
      <c r="J293" s="23"/>
      <c r="K293" s="23"/>
    </row>
    <row r="294" spans="1:11" ht="18.75" customHeight="1">
      <c r="A294" s="1277" t="s">
        <v>341</v>
      </c>
      <c r="B294" s="1690" t="s">
        <v>1790</v>
      </c>
      <c r="C294" s="1690" t="s">
        <v>1331</v>
      </c>
      <c r="D294" s="1418"/>
      <c r="E294" s="1424"/>
      <c r="F294" s="1314"/>
      <c r="G294" s="970"/>
      <c r="H294" s="970"/>
      <c r="I294" s="23"/>
      <c r="J294" s="23"/>
      <c r="K294" s="23"/>
    </row>
    <row r="295" spans="1:11" ht="18.75" customHeight="1">
      <c r="A295" s="1277" t="s">
        <v>342</v>
      </c>
      <c r="B295" s="1690" t="s">
        <v>1790</v>
      </c>
      <c r="C295" s="1690" t="s">
        <v>1331</v>
      </c>
      <c r="D295" s="1418"/>
      <c r="E295" s="1424"/>
      <c r="F295" s="1314"/>
      <c r="G295" s="970"/>
      <c r="H295" s="970"/>
      <c r="I295" s="23"/>
      <c r="J295" s="23"/>
      <c r="K295" s="23"/>
    </row>
    <row r="296" spans="1:11" ht="18.75" customHeight="1">
      <c r="A296" s="1277" t="s">
        <v>343</v>
      </c>
      <c r="B296" s="1690" t="s">
        <v>1790</v>
      </c>
      <c r="C296" s="1690" t="s">
        <v>1796</v>
      </c>
      <c r="D296" s="1418"/>
      <c r="E296" s="1424"/>
      <c r="F296" s="1314"/>
      <c r="G296" s="970"/>
      <c r="H296" s="970"/>
      <c r="I296" s="23"/>
      <c r="J296" s="23"/>
      <c r="K296" s="23"/>
    </row>
    <row r="297" spans="1:11" ht="18.75" customHeight="1">
      <c r="A297" s="1277" t="s">
        <v>344</v>
      </c>
      <c r="B297" s="1690" t="s">
        <v>1790</v>
      </c>
      <c r="C297" s="1690" t="s">
        <v>1797</v>
      </c>
      <c r="D297" s="1418"/>
      <c r="E297" s="1424"/>
      <c r="F297" s="1314"/>
      <c r="G297" s="970"/>
      <c r="H297" s="970"/>
      <c r="I297" s="23"/>
      <c r="J297" s="23"/>
      <c r="K297" s="23"/>
    </row>
    <row r="298" spans="1:11" ht="18.75" customHeight="1">
      <c r="A298" s="1277"/>
      <c r="B298" s="1690"/>
      <c r="C298" s="1690"/>
      <c r="D298" s="1418"/>
      <c r="E298" s="1424"/>
      <c r="F298" s="1314"/>
      <c r="G298" s="970"/>
      <c r="H298" s="970"/>
      <c r="I298" s="23"/>
      <c r="J298" s="23"/>
      <c r="K298" s="23"/>
    </row>
    <row r="299" spans="1:11" ht="18.75" customHeight="1">
      <c r="A299" s="1276">
        <v>2019</v>
      </c>
      <c r="B299" s="1690"/>
      <c r="C299" s="1690"/>
      <c r="D299" s="1418"/>
      <c r="E299" s="1424"/>
      <c r="F299" s="1314"/>
      <c r="G299" s="970"/>
      <c r="H299" s="970"/>
      <c r="I299" s="23"/>
      <c r="J299" s="23"/>
      <c r="K299" s="23"/>
    </row>
    <row r="300" spans="1:11" ht="18.75" customHeight="1">
      <c r="A300" s="1276" t="s">
        <v>345</v>
      </c>
      <c r="B300" s="1690" t="s">
        <v>1790</v>
      </c>
      <c r="C300" s="1690" t="s">
        <v>1796</v>
      </c>
      <c r="D300" s="1418"/>
      <c r="E300" s="1424"/>
      <c r="F300" s="1314"/>
      <c r="G300" s="970"/>
      <c r="H300" s="970"/>
      <c r="I300" s="23"/>
      <c r="J300" s="23"/>
      <c r="K300" s="23"/>
    </row>
    <row r="301" spans="1:11" ht="18.75" customHeight="1">
      <c r="A301" s="1276" t="s">
        <v>334</v>
      </c>
      <c r="B301" s="1690" t="s">
        <v>1790</v>
      </c>
      <c r="C301" s="1690" t="s">
        <v>1797</v>
      </c>
      <c r="D301" s="1418"/>
      <c r="E301" s="1424"/>
      <c r="F301" s="1314"/>
      <c r="G301" s="970"/>
      <c r="H301" s="970"/>
      <c r="I301" s="23"/>
      <c r="J301" s="23"/>
      <c r="K301" s="23"/>
    </row>
    <row r="302" spans="1:11" ht="18.75" customHeight="1">
      <c r="A302" s="1276" t="s">
        <v>335</v>
      </c>
      <c r="B302" s="1690" t="s">
        <v>1790</v>
      </c>
      <c r="C302" s="1690" t="s">
        <v>1796</v>
      </c>
      <c r="D302" s="1418"/>
      <c r="E302" s="1424"/>
      <c r="F302" s="1314"/>
      <c r="G302" s="970"/>
      <c r="H302" s="970"/>
      <c r="I302" s="23"/>
      <c r="J302" s="23"/>
      <c r="K302" s="23"/>
    </row>
    <row r="303" spans="1:11" ht="18.75" customHeight="1">
      <c r="A303" s="1276" t="s">
        <v>336</v>
      </c>
      <c r="B303" s="1690" t="s">
        <v>1790</v>
      </c>
      <c r="C303" s="1690" t="s">
        <v>1796</v>
      </c>
      <c r="D303" s="1418"/>
      <c r="E303" s="1424"/>
      <c r="F303" s="1314"/>
      <c r="G303" s="970"/>
      <c r="H303" s="970"/>
      <c r="I303" s="23"/>
      <c r="J303" s="23"/>
      <c r="K303" s="23"/>
    </row>
    <row r="304" spans="1:11" ht="18.75" customHeight="1">
      <c r="A304" s="1276" t="s">
        <v>337</v>
      </c>
      <c r="B304" s="1690" t="s">
        <v>1790</v>
      </c>
      <c r="C304" s="1690" t="s">
        <v>1796</v>
      </c>
      <c r="D304" s="1418"/>
      <c r="E304" s="1424"/>
      <c r="F304" s="1314"/>
      <c r="G304" s="970"/>
      <c r="H304" s="970"/>
      <c r="I304" s="23"/>
      <c r="J304" s="23"/>
      <c r="K304" s="23"/>
    </row>
    <row r="305" spans="1:11" ht="18.75" customHeight="1">
      <c r="A305" s="1276" t="s">
        <v>338</v>
      </c>
      <c r="B305" s="1690" t="s">
        <v>1790</v>
      </c>
      <c r="C305" s="1690" t="s">
        <v>1796</v>
      </c>
      <c r="D305" s="1418"/>
      <c r="E305" s="1424"/>
      <c r="F305" s="1314"/>
      <c r="G305" s="970"/>
      <c r="H305" s="970"/>
      <c r="I305" s="23"/>
      <c r="J305" s="23"/>
      <c r="K305" s="23"/>
    </row>
    <row r="306" spans="1:11" ht="18.75" customHeight="1">
      <c r="A306" s="1276" t="s">
        <v>339</v>
      </c>
      <c r="B306" s="1690" t="s">
        <v>1790</v>
      </c>
      <c r="C306" s="1690" t="s">
        <v>1796</v>
      </c>
      <c r="D306" s="1418"/>
      <c r="E306" s="1424"/>
      <c r="F306" s="1314"/>
      <c r="G306" s="970"/>
      <c r="H306" s="970"/>
      <c r="I306" s="23"/>
      <c r="J306" s="23"/>
      <c r="K306" s="23"/>
    </row>
    <row r="307" spans="1:11" ht="19.5" customHeight="1" thickBot="1">
      <c r="A307" s="1690" t="s">
        <v>340</v>
      </c>
      <c r="B307" s="1690" t="s">
        <v>1790</v>
      </c>
      <c r="C307" s="1690" t="s">
        <v>1796</v>
      </c>
      <c r="D307" s="1678"/>
      <c r="E307" s="1425"/>
      <c r="F307" s="1415"/>
      <c r="G307" s="970"/>
      <c r="H307" s="970"/>
      <c r="I307" s="23"/>
      <c r="J307" s="23"/>
      <c r="K307" s="23"/>
    </row>
    <row r="308" spans="1:11" ht="19.5" customHeight="1" thickTop="1" thickBot="1">
      <c r="A308" s="1691" t="s">
        <v>341</v>
      </c>
      <c r="B308" s="1691" t="s">
        <v>1790</v>
      </c>
      <c r="C308" s="1691" t="s">
        <v>1796</v>
      </c>
      <c r="D308" s="970"/>
      <c r="E308" s="970"/>
      <c r="F308" s="998"/>
      <c r="G308" s="970"/>
      <c r="H308" s="970"/>
      <c r="I308" s="23"/>
      <c r="J308" s="23"/>
      <c r="K308" s="23"/>
    </row>
    <row r="309" spans="1:11" ht="19.5" customHeight="1" thickTop="1">
      <c r="A309" s="1315"/>
      <c r="B309" s="998"/>
      <c r="C309" s="998"/>
      <c r="D309" s="970"/>
      <c r="E309" s="970"/>
      <c r="F309" s="996"/>
      <c r="G309" s="970"/>
      <c r="H309" s="970"/>
      <c r="I309" s="23"/>
      <c r="J309" s="23"/>
      <c r="K309" s="23"/>
    </row>
    <row r="310" spans="1:11" ht="18.75" customHeight="1">
      <c r="A310" s="933" t="s">
        <v>1800</v>
      </c>
      <c r="B310" s="1404"/>
      <c r="C310" s="998"/>
      <c r="D310" s="970"/>
      <c r="E310" s="970"/>
      <c r="F310" s="998"/>
      <c r="G310" s="970"/>
      <c r="H310" s="970"/>
      <c r="I310" s="23"/>
      <c r="J310" s="23"/>
      <c r="K310" s="23"/>
    </row>
    <row r="311" spans="1:11" ht="18.75" customHeight="1">
      <c r="A311" s="970" t="s">
        <v>1774</v>
      </c>
      <c r="B311" s="994"/>
      <c r="C311" s="997"/>
      <c r="D311" s="970"/>
      <c r="E311" s="970"/>
      <c r="F311" s="998"/>
      <c r="G311" s="970"/>
      <c r="H311" s="970"/>
      <c r="I311" s="23"/>
      <c r="J311" s="23"/>
      <c r="K311" s="23"/>
    </row>
    <row r="312" spans="1:11" s="933" customFormat="1" ht="18.75" customHeight="1">
      <c r="A312" s="970" t="s">
        <v>1768</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1640625" defaultRowHeight="15"/>
  <cols>
    <col min="1" max="2" width="8.81640625" style="216"/>
    <col min="3" max="3" width="14.08984375" style="216" customWidth="1"/>
    <col min="4" max="4" width="13.08984375" style="216" customWidth="1"/>
    <col min="5" max="5" width="11.26953125" style="216" customWidth="1"/>
    <col min="6" max="6" width="12.1796875" style="216" customWidth="1"/>
    <col min="7" max="7" width="11.26953125" style="216" customWidth="1"/>
    <col min="8" max="8" width="13.08984375" style="216" customWidth="1"/>
    <col min="9" max="9" width="13" style="216" customWidth="1"/>
    <col min="10" max="10" width="16.6328125" style="216" customWidth="1"/>
    <col min="11" max="16384" width="8.81640625" style="216"/>
  </cols>
  <sheetData>
    <row r="4" spans="3:11" ht="15.6">
      <c r="C4" s="213" t="s">
        <v>1056</v>
      </c>
      <c r="D4" s="213"/>
      <c r="E4" s="213"/>
      <c r="F4" s="213"/>
      <c r="G4" s="213"/>
      <c r="H4" s="213"/>
      <c r="I4" s="213"/>
      <c r="J4" s="214"/>
      <c r="K4" s="215"/>
    </row>
    <row r="5" spans="3:11" ht="15.6">
      <c r="C5" s="213"/>
      <c r="D5" s="213"/>
      <c r="E5" s="213"/>
      <c r="F5" s="213"/>
      <c r="G5" s="213"/>
      <c r="H5" s="213"/>
      <c r="I5" s="213"/>
      <c r="J5" s="214"/>
      <c r="K5" s="215"/>
    </row>
    <row r="6" spans="3:11" ht="15.6">
      <c r="C6" s="217"/>
      <c r="D6" s="217"/>
      <c r="E6" s="217"/>
      <c r="F6" s="217"/>
      <c r="G6" s="217"/>
      <c r="H6" s="217"/>
      <c r="I6" s="217"/>
      <c r="J6" s="217"/>
      <c r="K6" s="215"/>
    </row>
    <row r="7" spans="3:11" ht="16.2" thickBot="1">
      <c r="C7" s="217"/>
      <c r="D7" s="217"/>
      <c r="E7" s="217"/>
      <c r="F7" s="217"/>
      <c r="G7" s="217"/>
      <c r="H7" s="217"/>
      <c r="I7" s="217"/>
      <c r="J7" s="217"/>
      <c r="K7" s="215"/>
    </row>
    <row r="8" spans="3:11" ht="16.2" thickTop="1">
      <c r="C8" s="218"/>
      <c r="D8" s="218"/>
      <c r="E8" s="219"/>
      <c r="F8" s="219"/>
      <c r="G8" s="219"/>
      <c r="H8" s="219"/>
      <c r="I8" s="218"/>
      <c r="J8" s="219"/>
      <c r="K8" s="220"/>
    </row>
    <row r="9" spans="3:11" ht="15.6">
      <c r="C9" s="221"/>
      <c r="D9" s="1967" t="s">
        <v>1057</v>
      </c>
      <c r="E9" s="1968"/>
      <c r="F9" s="1968"/>
      <c r="G9" s="1968"/>
      <c r="H9" s="1969"/>
      <c r="I9" s="222" t="s">
        <v>1058</v>
      </c>
      <c r="J9" s="223"/>
      <c r="K9" s="220"/>
    </row>
    <row r="10" spans="3:11" ht="16.2" thickBot="1">
      <c r="C10" s="221"/>
      <c r="D10" s="221"/>
      <c r="E10" s="217"/>
      <c r="F10" s="217"/>
      <c r="G10" s="217"/>
      <c r="H10" s="217"/>
      <c r="I10" s="221"/>
      <c r="J10" s="217"/>
      <c r="K10" s="220"/>
    </row>
    <row r="11" spans="3:11" ht="16.2" thickTop="1">
      <c r="C11" s="221"/>
      <c r="D11" s="218"/>
      <c r="E11" s="218"/>
      <c r="F11" s="218"/>
      <c r="G11" s="218"/>
      <c r="H11" s="218"/>
      <c r="I11" s="218"/>
      <c r="J11" s="218"/>
      <c r="K11" s="220"/>
    </row>
    <row r="12" spans="3:11" ht="15.6">
      <c r="C12" s="224" t="s">
        <v>263</v>
      </c>
      <c r="D12" s="222"/>
      <c r="E12" s="222"/>
      <c r="F12" s="222"/>
      <c r="G12" s="224" t="s">
        <v>294</v>
      </c>
      <c r="H12" s="222"/>
      <c r="I12" s="222"/>
      <c r="J12" s="222"/>
      <c r="K12" s="220"/>
    </row>
    <row r="13" spans="3:11" ht="15.6">
      <c r="C13" s="222"/>
      <c r="D13" s="224" t="s">
        <v>786</v>
      </c>
      <c r="E13" s="224" t="s">
        <v>421</v>
      </c>
      <c r="F13" s="224" t="s">
        <v>422</v>
      </c>
      <c r="G13" s="224" t="s">
        <v>1059</v>
      </c>
      <c r="H13" s="224" t="s">
        <v>1060</v>
      </c>
      <c r="I13" s="224" t="s">
        <v>786</v>
      </c>
      <c r="J13" s="224" t="s">
        <v>1061</v>
      </c>
      <c r="K13" s="220"/>
    </row>
    <row r="14" spans="3:11" ht="16.2" thickBot="1">
      <c r="C14" s="221"/>
      <c r="D14" s="221"/>
      <c r="E14" s="221"/>
      <c r="F14" s="221"/>
      <c r="G14" s="221"/>
      <c r="H14" s="221"/>
      <c r="I14" s="221"/>
      <c r="J14" s="221"/>
      <c r="K14" s="220"/>
    </row>
    <row r="15" spans="3:11" ht="16.2" thickTop="1">
      <c r="C15" s="225"/>
      <c r="D15" s="218"/>
      <c r="E15" s="218"/>
      <c r="F15" s="218"/>
      <c r="G15" s="218"/>
      <c r="H15" s="218"/>
      <c r="I15" s="218"/>
      <c r="J15" s="218"/>
      <c r="K15" s="220"/>
    </row>
    <row r="16" spans="3:11" ht="15.6" hidden="1">
      <c r="C16" s="226">
        <v>1999</v>
      </c>
      <c r="D16" s="221"/>
      <c r="E16" s="221"/>
      <c r="F16" s="221"/>
      <c r="G16" s="221"/>
      <c r="H16" s="221"/>
      <c r="I16" s="221"/>
      <c r="J16" s="221"/>
      <c r="K16" s="220"/>
    </row>
    <row r="17" spans="3:11" ht="15.6" hidden="1">
      <c r="C17" s="222"/>
      <c r="D17" s="227"/>
      <c r="E17" s="227"/>
      <c r="F17" s="227"/>
      <c r="G17" s="224"/>
      <c r="H17" s="224"/>
      <c r="I17" s="227"/>
      <c r="J17" s="227"/>
      <c r="K17" s="220"/>
    </row>
    <row r="18" spans="3:11" ht="15.6" hidden="1">
      <c r="C18" s="222" t="s">
        <v>307</v>
      </c>
      <c r="D18" s="227" t="s">
        <v>1062</v>
      </c>
      <c r="E18" s="227" t="s">
        <v>1063</v>
      </c>
      <c r="F18" s="227" t="s">
        <v>1064</v>
      </c>
      <c r="G18" s="224" t="s">
        <v>1065</v>
      </c>
      <c r="H18" s="224" t="s">
        <v>1066</v>
      </c>
      <c r="I18" s="227" t="s">
        <v>1067</v>
      </c>
      <c r="J18" s="227">
        <v>24</v>
      </c>
      <c r="K18" s="220"/>
    </row>
    <row r="19" spans="3:11" ht="15.6" hidden="1">
      <c r="C19" s="222" t="s">
        <v>308</v>
      </c>
      <c r="D19" s="227" t="s">
        <v>1062</v>
      </c>
      <c r="E19" s="227" t="s">
        <v>1063</v>
      </c>
      <c r="F19" s="227" t="s">
        <v>1064</v>
      </c>
      <c r="G19" s="224" t="s">
        <v>1065</v>
      </c>
      <c r="H19" s="224" t="s">
        <v>1066</v>
      </c>
      <c r="I19" s="227" t="s">
        <v>1067</v>
      </c>
      <c r="J19" s="227">
        <v>24</v>
      </c>
      <c r="K19" s="220"/>
    </row>
    <row r="20" spans="3:11" ht="15.6" hidden="1">
      <c r="C20" s="222" t="s">
        <v>311</v>
      </c>
      <c r="D20" s="227" t="s">
        <v>1062</v>
      </c>
      <c r="E20" s="227" t="s">
        <v>1063</v>
      </c>
      <c r="F20" s="227" t="s">
        <v>1064</v>
      </c>
      <c r="G20" s="224" t="s">
        <v>1065</v>
      </c>
      <c r="H20" s="224" t="s">
        <v>1066</v>
      </c>
      <c r="I20" s="227" t="s">
        <v>1067</v>
      </c>
      <c r="J20" s="227">
        <v>24</v>
      </c>
      <c r="K20" s="220"/>
    </row>
    <row r="21" spans="3:11" ht="15.6" hidden="1">
      <c r="C21" s="222"/>
      <c r="D21" s="227"/>
      <c r="E21" s="227"/>
      <c r="F21" s="227"/>
      <c r="G21" s="224"/>
      <c r="H21" s="224"/>
      <c r="I21" s="227"/>
      <c r="J21" s="227"/>
      <c r="K21" s="220"/>
    </row>
    <row r="22" spans="3:11" ht="15.6" hidden="1">
      <c r="C22" s="224" t="s">
        <v>710</v>
      </c>
      <c r="D22" s="227"/>
      <c r="E22" s="227"/>
      <c r="F22" s="227"/>
      <c r="G22" s="224"/>
      <c r="H22" s="224"/>
      <c r="I22" s="227"/>
      <c r="J22" s="227"/>
      <c r="K22" s="220"/>
    </row>
    <row r="23" spans="3:11" ht="15.6" hidden="1">
      <c r="C23" s="222"/>
      <c r="D23" s="227"/>
      <c r="E23" s="227"/>
      <c r="F23" s="227"/>
      <c r="G23" s="224"/>
      <c r="H23" s="224"/>
      <c r="I23" s="227"/>
      <c r="J23" s="227"/>
      <c r="K23" s="220"/>
    </row>
    <row r="24" spans="3:11" ht="15.6" hidden="1">
      <c r="C24" s="222" t="s">
        <v>298</v>
      </c>
      <c r="D24" s="227" t="s">
        <v>1062</v>
      </c>
      <c r="E24" s="227" t="s">
        <v>1063</v>
      </c>
      <c r="F24" s="227" t="s">
        <v>1064</v>
      </c>
      <c r="G24" s="224" t="s">
        <v>1065</v>
      </c>
      <c r="H24" s="224" t="s">
        <v>1066</v>
      </c>
      <c r="I24" s="227" t="s">
        <v>1067</v>
      </c>
      <c r="J24" s="227">
        <v>24</v>
      </c>
      <c r="K24" s="220"/>
    </row>
    <row r="25" spans="3:11" ht="15.6" hidden="1">
      <c r="C25" s="222" t="s">
        <v>299</v>
      </c>
      <c r="D25" s="227" t="s">
        <v>1062</v>
      </c>
      <c r="E25" s="227" t="s">
        <v>1063</v>
      </c>
      <c r="F25" s="227" t="s">
        <v>1064</v>
      </c>
      <c r="G25" s="224" t="s">
        <v>1065</v>
      </c>
      <c r="H25" s="224" t="s">
        <v>1066</v>
      </c>
      <c r="I25" s="227" t="s">
        <v>1067</v>
      </c>
      <c r="J25" s="227">
        <v>24</v>
      </c>
      <c r="K25" s="220"/>
    </row>
    <row r="26" spans="3:11" ht="15.6" hidden="1">
      <c r="C26" s="222" t="s">
        <v>300</v>
      </c>
      <c r="D26" s="227" t="s">
        <v>1062</v>
      </c>
      <c r="E26" s="227" t="s">
        <v>1063</v>
      </c>
      <c r="F26" s="227" t="s">
        <v>1064</v>
      </c>
      <c r="G26" s="224" t="s">
        <v>1065</v>
      </c>
      <c r="H26" s="224" t="s">
        <v>1066</v>
      </c>
      <c r="I26" s="227" t="s">
        <v>1067</v>
      </c>
      <c r="J26" s="227">
        <v>24</v>
      </c>
      <c r="K26" s="220"/>
    </row>
    <row r="27" spans="3:11" ht="15.6" hidden="1">
      <c r="C27" s="222" t="s">
        <v>301</v>
      </c>
      <c r="D27" s="227" t="s">
        <v>1062</v>
      </c>
      <c r="E27" s="227" t="s">
        <v>1063</v>
      </c>
      <c r="F27" s="227" t="s">
        <v>1064</v>
      </c>
      <c r="G27" s="224" t="s">
        <v>1065</v>
      </c>
      <c r="H27" s="224" t="s">
        <v>1066</v>
      </c>
      <c r="I27" s="227" t="s">
        <v>1067</v>
      </c>
      <c r="J27" s="227">
        <v>24</v>
      </c>
      <c r="K27" s="220"/>
    </row>
    <row r="28" spans="3:11" ht="15.6" hidden="1">
      <c r="C28" s="222" t="s">
        <v>302</v>
      </c>
      <c r="D28" s="227" t="s">
        <v>1062</v>
      </c>
      <c r="E28" s="227" t="s">
        <v>1063</v>
      </c>
      <c r="F28" s="227" t="s">
        <v>1064</v>
      </c>
      <c r="G28" s="224" t="s">
        <v>1065</v>
      </c>
      <c r="H28" s="224" t="s">
        <v>1066</v>
      </c>
      <c r="I28" s="227" t="s">
        <v>1067</v>
      </c>
      <c r="J28" s="227">
        <v>24</v>
      </c>
      <c r="K28" s="220"/>
    </row>
    <row r="29" spans="3:11" ht="15.6" hidden="1">
      <c r="C29" s="222" t="s">
        <v>303</v>
      </c>
      <c r="D29" s="227" t="s">
        <v>1062</v>
      </c>
      <c r="E29" s="227" t="s">
        <v>1063</v>
      </c>
      <c r="F29" s="227" t="s">
        <v>1064</v>
      </c>
      <c r="G29" s="224" t="s">
        <v>1065</v>
      </c>
      <c r="H29" s="224" t="s">
        <v>1066</v>
      </c>
      <c r="I29" s="227" t="s">
        <v>1067</v>
      </c>
      <c r="J29" s="227">
        <v>24</v>
      </c>
      <c r="K29" s="220"/>
    </row>
    <row r="30" spans="3:11" ht="15.6" hidden="1">
      <c r="C30" s="222" t="s">
        <v>304</v>
      </c>
      <c r="D30" s="227" t="s">
        <v>1062</v>
      </c>
      <c r="E30" s="227" t="s">
        <v>1063</v>
      </c>
      <c r="F30" s="227" t="s">
        <v>1064</v>
      </c>
      <c r="G30" s="224" t="s">
        <v>1065</v>
      </c>
      <c r="H30" s="224" t="s">
        <v>1066</v>
      </c>
      <c r="I30" s="227" t="s">
        <v>1067</v>
      </c>
      <c r="J30" s="227">
        <v>24</v>
      </c>
      <c r="K30" s="220"/>
    </row>
    <row r="31" spans="3:11" ht="15.6" hidden="1">
      <c r="C31" s="222" t="s">
        <v>305</v>
      </c>
      <c r="D31" s="227" t="s">
        <v>1062</v>
      </c>
      <c r="E31" s="227" t="s">
        <v>1063</v>
      </c>
      <c r="F31" s="227" t="s">
        <v>1064</v>
      </c>
      <c r="G31" s="224" t="s">
        <v>1065</v>
      </c>
      <c r="H31" s="224" t="s">
        <v>1066</v>
      </c>
      <c r="I31" s="227" t="s">
        <v>1067</v>
      </c>
      <c r="J31" s="227">
        <v>24</v>
      </c>
      <c r="K31" s="220"/>
    </row>
    <row r="32" spans="3:11" ht="15.6" hidden="1">
      <c r="C32" s="222" t="s">
        <v>306</v>
      </c>
      <c r="D32" s="227" t="s">
        <v>1062</v>
      </c>
      <c r="E32" s="227" t="s">
        <v>1063</v>
      </c>
      <c r="F32" s="227" t="s">
        <v>1064</v>
      </c>
      <c r="G32" s="224" t="s">
        <v>1065</v>
      </c>
      <c r="H32" s="224" t="s">
        <v>1066</v>
      </c>
      <c r="I32" s="227" t="s">
        <v>1067</v>
      </c>
      <c r="J32" s="227">
        <v>24</v>
      </c>
      <c r="K32" s="220"/>
    </row>
    <row r="33" spans="3:11" ht="15.6" hidden="1">
      <c r="C33" s="222" t="s">
        <v>1068</v>
      </c>
      <c r="D33" s="227" t="s">
        <v>1062</v>
      </c>
      <c r="E33" s="227" t="s">
        <v>1063</v>
      </c>
      <c r="F33" s="227" t="s">
        <v>1064</v>
      </c>
      <c r="G33" s="224" t="s">
        <v>1065</v>
      </c>
      <c r="H33" s="224" t="s">
        <v>1066</v>
      </c>
      <c r="I33" s="227" t="s">
        <v>1067</v>
      </c>
      <c r="J33" s="227">
        <v>24</v>
      </c>
      <c r="K33" s="220"/>
    </row>
    <row r="34" spans="3:11" ht="15.6" hidden="1">
      <c r="C34" s="222" t="s">
        <v>308</v>
      </c>
      <c r="D34" s="227" t="s">
        <v>1062</v>
      </c>
      <c r="E34" s="227" t="s">
        <v>1063</v>
      </c>
      <c r="F34" s="227" t="s">
        <v>1064</v>
      </c>
      <c r="G34" s="224" t="s">
        <v>1065</v>
      </c>
      <c r="H34" s="224" t="s">
        <v>1066</v>
      </c>
      <c r="I34" s="227" t="s">
        <v>1067</v>
      </c>
      <c r="J34" s="227">
        <v>24</v>
      </c>
      <c r="K34" s="220"/>
    </row>
    <row r="35" spans="3:11" ht="15.6" hidden="1">
      <c r="C35" s="222" t="s">
        <v>311</v>
      </c>
      <c r="D35" s="227" t="s">
        <v>1062</v>
      </c>
      <c r="E35" s="227" t="s">
        <v>1063</v>
      </c>
      <c r="F35" s="227" t="s">
        <v>1064</v>
      </c>
      <c r="G35" s="224" t="s">
        <v>1065</v>
      </c>
      <c r="H35" s="224" t="s">
        <v>1066</v>
      </c>
      <c r="I35" s="227" t="s">
        <v>1067</v>
      </c>
      <c r="J35" s="227">
        <v>24</v>
      </c>
      <c r="K35" s="220"/>
    </row>
    <row r="36" spans="3:11" ht="15.6" hidden="1">
      <c r="C36" s="222"/>
      <c r="D36" s="227"/>
      <c r="E36" s="227"/>
      <c r="F36" s="227"/>
      <c r="G36" s="224"/>
      <c r="H36" s="224"/>
      <c r="I36" s="227"/>
      <c r="J36" s="227"/>
      <c r="K36" s="220"/>
    </row>
    <row r="37" spans="3:11" ht="15.6" hidden="1">
      <c r="C37" s="224">
        <v>2001</v>
      </c>
      <c r="D37" s="227"/>
      <c r="E37" s="227"/>
      <c r="F37" s="227"/>
      <c r="G37" s="224"/>
      <c r="H37" s="224"/>
      <c r="I37" s="227"/>
      <c r="J37" s="227"/>
      <c r="K37" s="220"/>
    </row>
    <row r="38" spans="3:11" ht="15.6" hidden="1">
      <c r="C38" s="224"/>
      <c r="D38" s="227"/>
      <c r="E38" s="227"/>
      <c r="F38" s="227"/>
      <c r="G38" s="224"/>
      <c r="H38" s="224"/>
      <c r="I38" s="227"/>
      <c r="J38" s="227"/>
      <c r="K38" s="220"/>
    </row>
    <row r="39" spans="3:11" ht="15.6" hidden="1">
      <c r="C39" s="222" t="s">
        <v>298</v>
      </c>
      <c r="D39" s="227" t="s">
        <v>1062</v>
      </c>
      <c r="E39" s="227" t="s">
        <v>1063</v>
      </c>
      <c r="F39" s="227" t="s">
        <v>1064</v>
      </c>
      <c r="G39" s="224" t="s">
        <v>1065</v>
      </c>
      <c r="H39" s="224" t="s">
        <v>1066</v>
      </c>
      <c r="I39" s="227" t="s">
        <v>1067</v>
      </c>
      <c r="J39" s="227">
        <v>24</v>
      </c>
      <c r="K39" s="220"/>
    </row>
    <row r="40" spans="3:11" ht="15.6" hidden="1">
      <c r="C40" s="222" t="s">
        <v>299</v>
      </c>
      <c r="D40" s="227" t="s">
        <v>1062</v>
      </c>
      <c r="E40" s="227" t="s">
        <v>1063</v>
      </c>
      <c r="F40" s="227" t="s">
        <v>1064</v>
      </c>
      <c r="G40" s="224" t="s">
        <v>1065</v>
      </c>
      <c r="H40" s="224" t="s">
        <v>1066</v>
      </c>
      <c r="I40" s="227" t="s">
        <v>1067</v>
      </c>
      <c r="J40" s="227">
        <v>24</v>
      </c>
      <c r="K40" s="220"/>
    </row>
    <row r="41" spans="3:11" ht="15.6" hidden="1">
      <c r="C41" s="222" t="s">
        <v>300</v>
      </c>
      <c r="D41" s="227" t="s">
        <v>1062</v>
      </c>
      <c r="E41" s="227" t="s">
        <v>1063</v>
      </c>
      <c r="F41" s="227" t="s">
        <v>1064</v>
      </c>
      <c r="G41" s="224" t="s">
        <v>1065</v>
      </c>
      <c r="H41" s="224" t="s">
        <v>1066</v>
      </c>
      <c r="I41" s="227" t="s">
        <v>1067</v>
      </c>
      <c r="J41" s="227">
        <v>24</v>
      </c>
      <c r="K41" s="220"/>
    </row>
    <row r="42" spans="3:11" ht="15.6" hidden="1">
      <c r="C42" s="222" t="s">
        <v>301</v>
      </c>
      <c r="D42" s="227" t="s">
        <v>1062</v>
      </c>
      <c r="E42" s="227" t="s">
        <v>1063</v>
      </c>
      <c r="F42" s="227" t="s">
        <v>1064</v>
      </c>
      <c r="G42" s="224" t="s">
        <v>1065</v>
      </c>
      <c r="H42" s="224" t="s">
        <v>1066</v>
      </c>
      <c r="I42" s="227" t="s">
        <v>1067</v>
      </c>
      <c r="J42" s="227">
        <v>24</v>
      </c>
      <c r="K42" s="220"/>
    </row>
    <row r="43" spans="3:11" ht="15.6" hidden="1">
      <c r="C43" s="222" t="s">
        <v>302</v>
      </c>
      <c r="D43" s="227" t="s">
        <v>1062</v>
      </c>
      <c r="E43" s="227" t="s">
        <v>1063</v>
      </c>
      <c r="F43" s="227" t="s">
        <v>1064</v>
      </c>
      <c r="G43" s="224" t="s">
        <v>1065</v>
      </c>
      <c r="H43" s="224" t="s">
        <v>1066</v>
      </c>
      <c r="I43" s="227" t="s">
        <v>1067</v>
      </c>
      <c r="J43" s="227">
        <v>24</v>
      </c>
      <c r="K43" s="220"/>
    </row>
    <row r="44" spans="3:11" ht="15.6" hidden="1">
      <c r="C44" s="222" t="s">
        <v>303</v>
      </c>
      <c r="D44" s="227" t="s">
        <v>1062</v>
      </c>
      <c r="E44" s="227" t="s">
        <v>1063</v>
      </c>
      <c r="F44" s="227" t="s">
        <v>1064</v>
      </c>
      <c r="G44" s="224" t="s">
        <v>1065</v>
      </c>
      <c r="H44" s="224" t="s">
        <v>1066</v>
      </c>
      <c r="I44" s="227" t="s">
        <v>1067</v>
      </c>
      <c r="J44" s="227">
        <v>24</v>
      </c>
      <c r="K44" s="220"/>
    </row>
    <row r="45" spans="3:11" ht="15.6" hidden="1">
      <c r="C45" s="222" t="s">
        <v>304</v>
      </c>
      <c r="D45" s="227" t="s">
        <v>1062</v>
      </c>
      <c r="E45" s="227" t="s">
        <v>1063</v>
      </c>
      <c r="F45" s="227" t="s">
        <v>1064</v>
      </c>
      <c r="G45" s="224" t="s">
        <v>1065</v>
      </c>
      <c r="H45" s="224" t="s">
        <v>1066</v>
      </c>
      <c r="I45" s="227" t="s">
        <v>1069</v>
      </c>
      <c r="J45" s="227">
        <v>15</v>
      </c>
      <c r="K45" s="220"/>
    </row>
    <row r="46" spans="3:11" ht="15.6" hidden="1">
      <c r="C46" s="222" t="s">
        <v>305</v>
      </c>
      <c r="D46" s="227" t="s">
        <v>1062</v>
      </c>
      <c r="E46" s="227" t="s">
        <v>1063</v>
      </c>
      <c r="F46" s="227" t="s">
        <v>1064</v>
      </c>
      <c r="G46" s="224" t="s">
        <v>1065</v>
      </c>
      <c r="H46" s="224" t="s">
        <v>1066</v>
      </c>
      <c r="I46" s="227" t="s">
        <v>1069</v>
      </c>
      <c r="J46" s="227">
        <v>15</v>
      </c>
      <c r="K46" s="220"/>
    </row>
    <row r="47" spans="3:11" ht="15.6" hidden="1">
      <c r="C47" s="222" t="s">
        <v>306</v>
      </c>
      <c r="D47" s="227" t="s">
        <v>1062</v>
      </c>
      <c r="E47" s="227" t="s">
        <v>1063</v>
      </c>
      <c r="F47" s="227" t="s">
        <v>1064</v>
      </c>
      <c r="G47" s="224" t="s">
        <v>1065</v>
      </c>
      <c r="H47" s="224" t="s">
        <v>1066</v>
      </c>
      <c r="I47" s="227" t="s">
        <v>1069</v>
      </c>
      <c r="J47" s="227">
        <v>15</v>
      </c>
      <c r="K47" s="220"/>
    </row>
    <row r="48" spans="3:11" ht="15.6" hidden="1">
      <c r="C48" s="222" t="s">
        <v>307</v>
      </c>
      <c r="D48" s="227" t="s">
        <v>1062</v>
      </c>
      <c r="E48" s="227" t="s">
        <v>1063</v>
      </c>
      <c r="F48" s="227" t="s">
        <v>1064</v>
      </c>
      <c r="G48" s="224" t="s">
        <v>1065</v>
      </c>
      <c r="H48" s="224" t="s">
        <v>1066</v>
      </c>
      <c r="I48" s="227" t="s">
        <v>1069</v>
      </c>
      <c r="J48" s="227">
        <v>15</v>
      </c>
      <c r="K48" s="220"/>
    </row>
    <row r="49" spans="3:11" ht="15.6" hidden="1">
      <c r="C49" s="222" t="s">
        <v>308</v>
      </c>
      <c r="D49" s="227" t="s">
        <v>1062</v>
      </c>
      <c r="E49" s="227" t="s">
        <v>1063</v>
      </c>
      <c r="F49" s="227" t="s">
        <v>1064</v>
      </c>
      <c r="G49" s="224" t="s">
        <v>1065</v>
      </c>
      <c r="H49" s="224" t="s">
        <v>1066</v>
      </c>
      <c r="I49" s="227" t="s">
        <v>1069</v>
      </c>
      <c r="J49" s="227">
        <v>15</v>
      </c>
      <c r="K49" s="220"/>
    </row>
    <row r="50" spans="3:11" ht="15.6" hidden="1">
      <c r="C50" s="222" t="s">
        <v>311</v>
      </c>
      <c r="D50" s="227" t="s">
        <v>1062</v>
      </c>
      <c r="E50" s="227" t="s">
        <v>1063</v>
      </c>
      <c r="F50" s="227" t="s">
        <v>1064</v>
      </c>
      <c r="G50" s="224" t="s">
        <v>1065</v>
      </c>
      <c r="H50" s="224" t="s">
        <v>1066</v>
      </c>
      <c r="I50" s="227" t="s">
        <v>1069</v>
      </c>
      <c r="J50" s="227">
        <v>15</v>
      </c>
      <c r="K50" s="220"/>
    </row>
    <row r="51" spans="3:11" ht="15.6" hidden="1">
      <c r="C51" s="222"/>
      <c r="D51" s="227"/>
      <c r="E51" s="227"/>
      <c r="F51" s="227"/>
      <c r="G51" s="224"/>
      <c r="H51" s="224"/>
      <c r="I51" s="224"/>
      <c r="J51" s="224"/>
      <c r="K51" s="220"/>
    </row>
    <row r="52" spans="3:11" ht="15.6" hidden="1">
      <c r="C52" s="224">
        <v>2002</v>
      </c>
      <c r="D52" s="227"/>
      <c r="E52" s="227"/>
      <c r="F52" s="227"/>
      <c r="G52" s="224"/>
      <c r="H52" s="224"/>
      <c r="I52" s="224"/>
      <c r="J52" s="224"/>
      <c r="K52" s="220"/>
    </row>
    <row r="53" spans="3:11" ht="15.6" hidden="1">
      <c r="C53" s="224"/>
      <c r="D53" s="227"/>
      <c r="E53" s="227"/>
      <c r="F53" s="227"/>
      <c r="G53" s="224"/>
      <c r="H53" s="224"/>
      <c r="I53" s="224"/>
      <c r="J53" s="224"/>
      <c r="K53" s="220"/>
    </row>
    <row r="54" spans="3:11" ht="15.6" hidden="1">
      <c r="C54" s="222" t="s">
        <v>298</v>
      </c>
      <c r="D54" s="228" t="s">
        <v>1070</v>
      </c>
      <c r="E54" s="229" t="s">
        <v>1071</v>
      </c>
      <c r="F54" s="230" t="s">
        <v>1072</v>
      </c>
      <c r="G54" s="231" t="s">
        <v>1073</v>
      </c>
      <c r="H54" s="231" t="s">
        <v>1074</v>
      </c>
      <c r="I54" s="227" t="s">
        <v>1069</v>
      </c>
      <c r="J54" s="227">
        <v>15</v>
      </c>
      <c r="K54" s="220"/>
    </row>
    <row r="55" spans="3:11" ht="15.6" hidden="1">
      <c r="C55" s="222" t="s">
        <v>299</v>
      </c>
      <c r="D55" s="228" t="s">
        <v>1075</v>
      </c>
      <c r="E55" s="229" t="s">
        <v>1071</v>
      </c>
      <c r="F55" s="230" t="s">
        <v>1072</v>
      </c>
      <c r="G55" s="231" t="s">
        <v>1073</v>
      </c>
      <c r="H55" s="231" t="s">
        <v>1074</v>
      </c>
      <c r="I55" s="227" t="s">
        <v>1069</v>
      </c>
      <c r="J55" s="227">
        <v>15</v>
      </c>
      <c r="K55" s="220"/>
    </row>
    <row r="56" spans="3:11" ht="15.6" hidden="1">
      <c r="C56" s="222" t="s">
        <v>300</v>
      </c>
      <c r="D56" s="228" t="s">
        <v>1075</v>
      </c>
      <c r="E56" s="229" t="s">
        <v>1071</v>
      </c>
      <c r="F56" s="230" t="s">
        <v>1072</v>
      </c>
      <c r="G56" s="231" t="s">
        <v>1073</v>
      </c>
      <c r="H56" s="231" t="s">
        <v>1074</v>
      </c>
      <c r="I56" s="227" t="s">
        <v>1069</v>
      </c>
      <c r="J56" s="227">
        <v>15</v>
      </c>
      <c r="K56" s="220"/>
    </row>
    <row r="57" spans="3:11" ht="15.6" hidden="1">
      <c r="C57" s="222" t="s">
        <v>301</v>
      </c>
      <c r="D57" s="228" t="s">
        <v>1075</v>
      </c>
      <c r="E57" s="229" t="s">
        <v>1071</v>
      </c>
      <c r="F57" s="230" t="s">
        <v>1072</v>
      </c>
      <c r="G57" s="231" t="s">
        <v>1073</v>
      </c>
      <c r="H57" s="231" t="s">
        <v>1074</v>
      </c>
      <c r="I57" s="227" t="s">
        <v>1069</v>
      </c>
      <c r="J57" s="227">
        <v>15</v>
      </c>
      <c r="K57" s="220"/>
    </row>
    <row r="58" spans="3:11" ht="15.6" hidden="1">
      <c r="C58" s="222" t="s">
        <v>302</v>
      </c>
      <c r="D58" s="228" t="s">
        <v>1075</v>
      </c>
      <c r="E58" s="229" t="s">
        <v>1071</v>
      </c>
      <c r="F58" s="230" t="s">
        <v>1072</v>
      </c>
      <c r="G58" s="231" t="s">
        <v>1073</v>
      </c>
      <c r="H58" s="231" t="s">
        <v>1074</v>
      </c>
      <c r="I58" s="227" t="s">
        <v>1069</v>
      </c>
      <c r="J58" s="227">
        <v>15</v>
      </c>
      <c r="K58" s="220"/>
    </row>
    <row r="59" spans="3:11" ht="15.6" hidden="1">
      <c r="C59" s="222" t="s">
        <v>303</v>
      </c>
      <c r="D59" s="228" t="s">
        <v>1075</v>
      </c>
      <c r="E59" s="229" t="s">
        <v>1071</v>
      </c>
      <c r="F59" s="230" t="s">
        <v>1072</v>
      </c>
      <c r="G59" s="231" t="s">
        <v>1073</v>
      </c>
      <c r="H59" s="231" t="s">
        <v>1074</v>
      </c>
      <c r="I59" s="227" t="s">
        <v>1069</v>
      </c>
      <c r="J59" s="227">
        <v>15</v>
      </c>
      <c r="K59" s="220"/>
    </row>
    <row r="60" spans="3:11" ht="15.6" hidden="1">
      <c r="C60" s="222" t="s">
        <v>304</v>
      </c>
      <c r="D60" s="228" t="s">
        <v>1075</v>
      </c>
      <c r="E60" s="229" t="s">
        <v>1071</v>
      </c>
      <c r="F60" s="230" t="s">
        <v>1072</v>
      </c>
      <c r="G60" s="231" t="s">
        <v>1073</v>
      </c>
      <c r="H60" s="231" t="s">
        <v>1074</v>
      </c>
      <c r="I60" s="227" t="s">
        <v>1069</v>
      </c>
      <c r="J60" s="227">
        <v>15</v>
      </c>
      <c r="K60" s="220"/>
    </row>
    <row r="61" spans="3:11" ht="15.6" hidden="1">
      <c r="C61" s="222" t="s">
        <v>305</v>
      </c>
      <c r="D61" s="228" t="s">
        <v>1075</v>
      </c>
      <c r="E61" s="229" t="s">
        <v>1071</v>
      </c>
      <c r="F61" s="230" t="s">
        <v>1072</v>
      </c>
      <c r="G61" s="231" t="s">
        <v>1073</v>
      </c>
      <c r="H61" s="231" t="s">
        <v>1074</v>
      </c>
      <c r="I61" s="227" t="s">
        <v>1069</v>
      </c>
      <c r="J61" s="227">
        <v>15</v>
      </c>
      <c r="K61" s="220"/>
    </row>
    <row r="62" spans="3:11" ht="15.6" hidden="1">
      <c r="C62" s="222" t="s">
        <v>306</v>
      </c>
      <c r="D62" s="228" t="s">
        <v>1075</v>
      </c>
      <c r="E62" s="229" t="s">
        <v>1071</v>
      </c>
      <c r="F62" s="230" t="s">
        <v>1072</v>
      </c>
      <c r="G62" s="231" t="s">
        <v>1073</v>
      </c>
      <c r="H62" s="231" t="s">
        <v>1074</v>
      </c>
      <c r="I62" s="227" t="s">
        <v>1069</v>
      </c>
      <c r="J62" s="227">
        <v>15</v>
      </c>
      <c r="K62" s="220"/>
    </row>
    <row r="63" spans="3:11" ht="15.6" hidden="1">
      <c r="C63" s="232" t="s">
        <v>307</v>
      </c>
      <c r="D63" s="228" t="s">
        <v>1075</v>
      </c>
      <c r="E63" s="229" t="s">
        <v>1071</v>
      </c>
      <c r="F63" s="230" t="s">
        <v>1072</v>
      </c>
      <c r="G63" s="231" t="s">
        <v>1073</v>
      </c>
      <c r="H63" s="231" t="s">
        <v>1074</v>
      </c>
      <c r="I63" s="227" t="s">
        <v>1069</v>
      </c>
      <c r="J63" s="227">
        <v>15</v>
      </c>
      <c r="K63" s="220"/>
    </row>
    <row r="64" spans="3:11" ht="15.6" hidden="1">
      <c r="C64" s="222" t="s">
        <v>308</v>
      </c>
      <c r="D64" s="228" t="s">
        <v>1075</v>
      </c>
      <c r="E64" s="229" t="s">
        <v>1071</v>
      </c>
      <c r="F64" s="230" t="s">
        <v>1072</v>
      </c>
      <c r="G64" s="231" t="s">
        <v>1073</v>
      </c>
      <c r="H64" s="231" t="s">
        <v>1074</v>
      </c>
      <c r="I64" s="227" t="s">
        <v>1069</v>
      </c>
      <c r="J64" s="227">
        <v>15</v>
      </c>
      <c r="K64" s="220"/>
    </row>
    <row r="65" spans="3:11" ht="15.6" hidden="1">
      <c r="C65" s="222" t="s">
        <v>311</v>
      </c>
      <c r="D65" s="228" t="s">
        <v>1077</v>
      </c>
      <c r="E65" s="229" t="s">
        <v>1078</v>
      </c>
      <c r="F65" s="230" t="s">
        <v>1079</v>
      </c>
      <c r="G65" s="231" t="s">
        <v>1073</v>
      </c>
      <c r="H65" s="231" t="s">
        <v>1074</v>
      </c>
      <c r="I65" s="227" t="s">
        <v>1069</v>
      </c>
      <c r="J65" s="227">
        <v>15</v>
      </c>
      <c r="K65" s="220"/>
    </row>
    <row r="66" spans="3:11" ht="15.6" hidden="1">
      <c r="C66" s="222"/>
      <c r="D66" s="228"/>
      <c r="E66" s="229"/>
      <c r="F66" s="230"/>
      <c r="G66" s="231"/>
      <c r="H66" s="231"/>
      <c r="I66" s="227"/>
      <c r="J66" s="227"/>
      <c r="K66" s="220"/>
    </row>
    <row r="67" spans="3:11" ht="15.6" hidden="1">
      <c r="C67" s="224">
        <v>2003</v>
      </c>
      <c r="D67" s="228"/>
      <c r="E67" s="229"/>
      <c r="F67" s="230"/>
      <c r="G67" s="231"/>
      <c r="H67" s="231"/>
      <c r="I67" s="227"/>
      <c r="J67" s="227"/>
      <c r="K67" s="220"/>
    </row>
    <row r="68" spans="3:11" ht="15.6" hidden="1">
      <c r="C68" s="224"/>
      <c r="D68" s="228"/>
      <c r="E68" s="229"/>
      <c r="F68" s="230"/>
      <c r="G68" s="231"/>
      <c r="H68" s="231"/>
      <c r="I68" s="227"/>
      <c r="J68" s="227"/>
      <c r="K68" s="220"/>
    </row>
    <row r="69" spans="3:11" ht="15.6" hidden="1">
      <c r="C69" s="222" t="s">
        <v>298</v>
      </c>
      <c r="D69" s="228" t="s">
        <v>1080</v>
      </c>
      <c r="E69" s="229" t="s">
        <v>1078</v>
      </c>
      <c r="F69" s="230" t="s">
        <v>1079</v>
      </c>
      <c r="G69" s="231" t="s">
        <v>1073</v>
      </c>
      <c r="H69" s="231" t="s">
        <v>1074</v>
      </c>
      <c r="I69" s="227" t="s">
        <v>1069</v>
      </c>
      <c r="J69" s="227">
        <v>15</v>
      </c>
      <c r="K69" s="220"/>
    </row>
    <row r="70" spans="3:11" ht="15.6" hidden="1">
      <c r="C70" s="222" t="s">
        <v>299</v>
      </c>
      <c r="D70" s="227" t="s">
        <v>1081</v>
      </c>
      <c r="E70" s="229" t="s">
        <v>1078</v>
      </c>
      <c r="F70" s="230" t="s">
        <v>1079</v>
      </c>
      <c r="G70" s="231" t="s">
        <v>1073</v>
      </c>
      <c r="H70" s="231" t="s">
        <v>1074</v>
      </c>
      <c r="I70" s="227" t="s">
        <v>1069</v>
      </c>
      <c r="J70" s="227">
        <v>15</v>
      </c>
      <c r="K70" s="220"/>
    </row>
    <row r="71" spans="3:11" ht="15.6" hidden="1">
      <c r="C71" s="222" t="s">
        <v>300</v>
      </c>
      <c r="D71" s="228" t="s">
        <v>1082</v>
      </c>
      <c r="E71" s="229" t="s">
        <v>1078</v>
      </c>
      <c r="F71" s="230" t="s">
        <v>1079</v>
      </c>
      <c r="G71" s="231" t="s">
        <v>1073</v>
      </c>
      <c r="H71" s="231" t="s">
        <v>1074</v>
      </c>
      <c r="I71" s="227" t="s">
        <v>1069</v>
      </c>
      <c r="J71" s="227">
        <v>15</v>
      </c>
      <c r="K71" s="220"/>
    </row>
    <row r="72" spans="3:11" ht="15.6" hidden="1">
      <c r="C72" s="222" t="s">
        <v>301</v>
      </c>
      <c r="D72" s="228" t="s">
        <v>1083</v>
      </c>
      <c r="E72" s="229" t="s">
        <v>1078</v>
      </c>
      <c r="F72" s="230" t="s">
        <v>1079</v>
      </c>
      <c r="G72" s="231" t="s">
        <v>1073</v>
      </c>
      <c r="H72" s="231" t="s">
        <v>1074</v>
      </c>
      <c r="I72" s="227" t="s">
        <v>1069</v>
      </c>
      <c r="J72" s="227">
        <v>15</v>
      </c>
      <c r="K72" s="220"/>
    </row>
    <row r="73" spans="3:11" ht="15.6" hidden="1">
      <c r="C73" s="222" t="s">
        <v>302</v>
      </c>
      <c r="D73" s="227" t="s">
        <v>1084</v>
      </c>
      <c r="E73" s="229">
        <v>15.85</v>
      </c>
      <c r="F73" s="230">
        <v>16</v>
      </c>
      <c r="G73" s="231">
        <v>14</v>
      </c>
      <c r="H73" s="224" t="s">
        <v>1074</v>
      </c>
      <c r="I73" s="227"/>
      <c r="J73" s="227"/>
      <c r="K73" s="220"/>
    </row>
    <row r="74" spans="3:11" ht="15.6" hidden="1">
      <c r="C74" s="222" t="s">
        <v>302</v>
      </c>
      <c r="D74" s="228" t="s">
        <v>1084</v>
      </c>
      <c r="E74" s="229" t="s">
        <v>1078</v>
      </c>
      <c r="F74" s="230" t="s">
        <v>1079</v>
      </c>
      <c r="G74" s="231" t="s">
        <v>1073</v>
      </c>
      <c r="H74" s="231" t="s">
        <v>1074</v>
      </c>
      <c r="I74" s="227" t="s">
        <v>1069</v>
      </c>
      <c r="J74" s="227">
        <v>15</v>
      </c>
      <c r="K74" s="220"/>
    </row>
    <row r="75" spans="3:11" ht="15.6" hidden="1">
      <c r="C75" s="222" t="s">
        <v>303</v>
      </c>
      <c r="D75" s="228" t="s">
        <v>1083</v>
      </c>
      <c r="E75" s="229" t="s">
        <v>1078</v>
      </c>
      <c r="F75" s="230" t="s">
        <v>1079</v>
      </c>
      <c r="G75" s="231" t="s">
        <v>1073</v>
      </c>
      <c r="H75" s="231" t="s">
        <v>1074</v>
      </c>
      <c r="I75" s="227" t="s">
        <v>1069</v>
      </c>
      <c r="J75" s="227">
        <v>15</v>
      </c>
      <c r="K75" s="220"/>
    </row>
    <row r="76" spans="3:11" ht="15.6" hidden="1">
      <c r="C76" s="222" t="s">
        <v>304</v>
      </c>
      <c r="D76" s="228" t="s">
        <v>1085</v>
      </c>
      <c r="E76" s="229" t="s">
        <v>1078</v>
      </c>
      <c r="F76" s="230" t="s">
        <v>1079</v>
      </c>
      <c r="G76" s="231" t="s">
        <v>1073</v>
      </c>
      <c r="H76" s="231" t="s">
        <v>1074</v>
      </c>
      <c r="I76" s="227" t="s">
        <v>1069</v>
      </c>
      <c r="J76" s="227">
        <v>15</v>
      </c>
      <c r="K76" s="220"/>
    </row>
    <row r="77" spans="3:11" ht="15.6" hidden="1">
      <c r="C77" s="232" t="s">
        <v>305</v>
      </c>
      <c r="D77" s="227" t="s">
        <v>1086</v>
      </c>
      <c r="E77" s="229">
        <v>15.85</v>
      </c>
      <c r="F77" s="230">
        <v>16</v>
      </c>
      <c r="G77" s="228">
        <v>14</v>
      </c>
      <c r="H77" s="224" t="s">
        <v>1074</v>
      </c>
      <c r="I77" s="227" t="s">
        <v>1069</v>
      </c>
      <c r="J77" s="227">
        <v>15</v>
      </c>
      <c r="K77" s="220"/>
    </row>
    <row r="78" spans="3:11" ht="15.6" hidden="1">
      <c r="C78" s="232" t="s">
        <v>306</v>
      </c>
      <c r="D78" s="227" t="s">
        <v>1087</v>
      </c>
      <c r="E78" s="229">
        <v>15.85</v>
      </c>
      <c r="F78" s="230">
        <v>16</v>
      </c>
      <c r="G78" s="228">
        <v>14</v>
      </c>
      <c r="H78" s="224" t="s">
        <v>1074</v>
      </c>
      <c r="I78" s="227" t="s">
        <v>1069</v>
      </c>
      <c r="J78" s="227">
        <v>15</v>
      </c>
      <c r="K78" s="220"/>
    </row>
    <row r="79" spans="3:11" ht="15.6" hidden="1">
      <c r="C79" s="232" t="s">
        <v>307</v>
      </c>
      <c r="D79" s="227" t="s">
        <v>1088</v>
      </c>
      <c r="E79" s="229">
        <v>15.85</v>
      </c>
      <c r="F79" s="230">
        <v>16</v>
      </c>
      <c r="G79" s="228">
        <v>14</v>
      </c>
      <c r="H79" s="224" t="s">
        <v>1074</v>
      </c>
      <c r="I79" s="227" t="s">
        <v>1069</v>
      </c>
      <c r="J79" s="227">
        <v>15</v>
      </c>
      <c r="K79" s="220"/>
    </row>
    <row r="80" spans="3:11" ht="15.6" hidden="1">
      <c r="C80" s="232" t="s">
        <v>308</v>
      </c>
      <c r="D80" s="227" t="s">
        <v>1089</v>
      </c>
      <c r="E80" s="229">
        <v>15.85</v>
      </c>
      <c r="F80" s="230">
        <v>16</v>
      </c>
      <c r="G80" s="228">
        <v>14</v>
      </c>
      <c r="H80" s="224" t="s">
        <v>1074</v>
      </c>
      <c r="I80" s="227" t="s">
        <v>1069</v>
      </c>
      <c r="J80" s="227">
        <v>15</v>
      </c>
      <c r="K80" s="220"/>
    </row>
    <row r="81" spans="3:11" ht="15.6" hidden="1">
      <c r="C81" s="232" t="s">
        <v>311</v>
      </c>
      <c r="D81" s="227" t="s">
        <v>1089</v>
      </c>
      <c r="E81" s="229">
        <v>15.85</v>
      </c>
      <c r="F81" s="230">
        <v>16</v>
      </c>
      <c r="G81" s="228">
        <v>14</v>
      </c>
      <c r="H81" s="224" t="s">
        <v>1074</v>
      </c>
      <c r="I81" s="227" t="s">
        <v>1069</v>
      </c>
      <c r="J81" s="227">
        <v>15</v>
      </c>
      <c r="K81" s="220"/>
    </row>
    <row r="82" spans="3:11" ht="15.6" hidden="1">
      <c r="C82" s="232"/>
      <c r="D82" s="227"/>
      <c r="E82" s="229"/>
      <c r="F82" s="230"/>
      <c r="G82" s="228"/>
      <c r="H82" s="224"/>
      <c r="I82" s="227"/>
      <c r="J82" s="227"/>
      <c r="K82" s="220"/>
    </row>
    <row r="83" spans="3:11" ht="15.6" hidden="1">
      <c r="C83" s="231">
        <v>2004</v>
      </c>
      <c r="D83" s="227"/>
      <c r="E83" s="229"/>
      <c r="F83" s="230"/>
      <c r="G83" s="228"/>
      <c r="H83" s="224"/>
      <c r="I83" s="227"/>
      <c r="J83" s="227"/>
      <c r="K83" s="220"/>
    </row>
    <row r="84" spans="3:11" ht="15.6" hidden="1">
      <c r="C84" s="231"/>
      <c r="D84" s="227"/>
      <c r="E84" s="229"/>
      <c r="F84" s="230"/>
      <c r="G84" s="228"/>
      <c r="H84" s="224"/>
      <c r="I84" s="227"/>
      <c r="J84" s="227"/>
      <c r="K84" s="220"/>
    </row>
    <row r="85" spans="3:11" ht="15.6" hidden="1">
      <c r="C85" s="233" t="s">
        <v>298</v>
      </c>
      <c r="D85" s="227" t="s">
        <v>1090</v>
      </c>
      <c r="E85" s="229">
        <v>10</v>
      </c>
      <c r="F85" s="230">
        <v>12</v>
      </c>
      <c r="G85" s="228">
        <v>14</v>
      </c>
      <c r="H85" s="224" t="s">
        <v>1074</v>
      </c>
      <c r="I85" s="227" t="s">
        <v>1069</v>
      </c>
      <c r="J85" s="227">
        <v>15</v>
      </c>
      <c r="K85" s="220"/>
    </row>
    <row r="86" spans="3:11" ht="15.6" hidden="1">
      <c r="C86" s="222" t="s">
        <v>299</v>
      </c>
      <c r="D86" s="227" t="s">
        <v>1090</v>
      </c>
      <c r="E86" s="229">
        <v>10</v>
      </c>
      <c r="F86" s="230">
        <v>12</v>
      </c>
      <c r="G86" s="228">
        <v>14</v>
      </c>
      <c r="H86" s="224" t="s">
        <v>1074</v>
      </c>
      <c r="I86" s="227" t="s">
        <v>1069</v>
      </c>
      <c r="J86" s="227">
        <v>15</v>
      </c>
      <c r="K86" s="220"/>
    </row>
    <row r="87" spans="3:11" ht="15.6" hidden="1">
      <c r="C87" s="222" t="s">
        <v>300</v>
      </c>
      <c r="D87" s="227" t="s">
        <v>119</v>
      </c>
      <c r="E87" s="234" t="s">
        <v>121</v>
      </c>
      <c r="F87" s="230">
        <v>0</v>
      </c>
      <c r="G87" s="228">
        <v>14</v>
      </c>
      <c r="H87" s="224" t="s">
        <v>120</v>
      </c>
      <c r="I87" s="227" t="s">
        <v>1069</v>
      </c>
      <c r="J87" s="227">
        <v>15</v>
      </c>
      <c r="K87" s="220"/>
    </row>
    <row r="88" spans="3:11" ht="15.6" hidden="1">
      <c r="C88" s="222" t="s">
        <v>301</v>
      </c>
      <c r="D88" s="227" t="s">
        <v>119</v>
      </c>
      <c r="E88" s="234" t="s">
        <v>121</v>
      </c>
      <c r="F88" s="230">
        <v>0</v>
      </c>
      <c r="G88" s="228">
        <v>14</v>
      </c>
      <c r="H88" s="224" t="s">
        <v>120</v>
      </c>
      <c r="I88" s="227" t="s">
        <v>1069</v>
      </c>
      <c r="J88" s="227">
        <v>15</v>
      </c>
      <c r="K88" s="220"/>
    </row>
    <row r="89" spans="3:11" ht="15.6" hidden="1">
      <c r="C89" s="222" t="s">
        <v>302</v>
      </c>
      <c r="D89" s="227" t="s">
        <v>86</v>
      </c>
      <c r="E89" s="234" t="s">
        <v>87</v>
      </c>
      <c r="F89" s="235">
        <v>0</v>
      </c>
      <c r="G89" s="228">
        <v>14</v>
      </c>
      <c r="H89" s="224">
        <v>14.5</v>
      </c>
      <c r="I89" s="227" t="s">
        <v>1069</v>
      </c>
      <c r="J89" s="227">
        <v>15</v>
      </c>
      <c r="K89" s="220"/>
    </row>
    <row r="90" spans="3:11" ht="15.6" hidden="1">
      <c r="C90" s="222" t="s">
        <v>303</v>
      </c>
      <c r="D90" s="227" t="s">
        <v>254</v>
      </c>
      <c r="E90" s="227" t="s">
        <v>121</v>
      </c>
      <c r="F90" s="227">
        <v>12</v>
      </c>
      <c r="G90" s="227">
        <v>14</v>
      </c>
      <c r="H90" s="224" t="s">
        <v>1074</v>
      </c>
      <c r="I90" s="227" t="s">
        <v>1069</v>
      </c>
      <c r="J90" s="227">
        <v>15</v>
      </c>
      <c r="K90" s="220"/>
    </row>
    <row r="91" spans="3:11" ht="15.6" hidden="1">
      <c r="C91" s="222" t="s">
        <v>304</v>
      </c>
      <c r="D91" s="227" t="s">
        <v>254</v>
      </c>
      <c r="E91" s="227" t="s">
        <v>121</v>
      </c>
      <c r="F91" s="227">
        <v>12</v>
      </c>
      <c r="G91" s="227">
        <v>14</v>
      </c>
      <c r="H91" s="224" t="s">
        <v>1074</v>
      </c>
      <c r="I91" s="227" t="s">
        <v>1069</v>
      </c>
      <c r="J91" s="227">
        <v>15</v>
      </c>
      <c r="K91" s="220"/>
    </row>
    <row r="92" spans="3:11" ht="15.6" hidden="1">
      <c r="C92" s="222" t="s">
        <v>305</v>
      </c>
      <c r="D92" s="227" t="s">
        <v>254</v>
      </c>
      <c r="E92" s="227" t="s">
        <v>121</v>
      </c>
      <c r="F92" s="227">
        <v>12</v>
      </c>
      <c r="G92" s="227">
        <v>14</v>
      </c>
      <c r="H92" s="224" t="s">
        <v>1074</v>
      </c>
      <c r="I92" s="227" t="s">
        <v>1069</v>
      </c>
      <c r="J92" s="227">
        <v>15</v>
      </c>
      <c r="K92" s="220"/>
    </row>
    <row r="93" spans="3:11" ht="15.6" hidden="1">
      <c r="C93" s="222" t="s">
        <v>306</v>
      </c>
      <c r="D93" s="227" t="s">
        <v>254</v>
      </c>
      <c r="E93" s="227" t="s">
        <v>121</v>
      </c>
      <c r="F93" s="227">
        <v>12</v>
      </c>
      <c r="G93" s="227">
        <v>14</v>
      </c>
      <c r="H93" s="224" t="s">
        <v>1074</v>
      </c>
      <c r="I93" s="227" t="s">
        <v>1069</v>
      </c>
      <c r="J93" s="227">
        <v>15</v>
      </c>
      <c r="K93" s="220"/>
    </row>
    <row r="94" spans="3:11" ht="15.6" hidden="1">
      <c r="C94" s="222" t="s">
        <v>307</v>
      </c>
      <c r="D94" s="227" t="s">
        <v>254</v>
      </c>
      <c r="E94" s="227" t="s">
        <v>121</v>
      </c>
      <c r="F94" s="227">
        <v>12</v>
      </c>
      <c r="G94" s="227">
        <v>14</v>
      </c>
      <c r="H94" s="224" t="s">
        <v>1074</v>
      </c>
      <c r="I94" s="227" t="s">
        <v>1069</v>
      </c>
      <c r="J94" s="227">
        <v>15</v>
      </c>
      <c r="K94" s="220"/>
    </row>
    <row r="95" spans="3:11" ht="15.6" hidden="1">
      <c r="C95" s="222" t="s">
        <v>308</v>
      </c>
      <c r="D95" s="228" t="s">
        <v>254</v>
      </c>
      <c r="E95" s="228" t="s">
        <v>121</v>
      </c>
      <c r="F95" s="228" t="s">
        <v>221</v>
      </c>
      <c r="G95" s="228" t="s">
        <v>1073</v>
      </c>
      <c r="H95" s="231" t="s">
        <v>1074</v>
      </c>
      <c r="I95" s="228" t="s">
        <v>1069</v>
      </c>
      <c r="J95" s="228" t="s">
        <v>861</v>
      </c>
      <c r="K95" s="220"/>
    </row>
    <row r="96" spans="3:11" ht="15.6" hidden="1">
      <c r="C96" s="222" t="s">
        <v>311</v>
      </c>
      <c r="D96" s="228" t="s">
        <v>254</v>
      </c>
      <c r="E96" s="228" t="s">
        <v>121</v>
      </c>
      <c r="F96" s="228" t="s">
        <v>221</v>
      </c>
      <c r="G96" s="228" t="s">
        <v>1073</v>
      </c>
      <c r="H96" s="231" t="s">
        <v>1074</v>
      </c>
      <c r="I96" s="228" t="s">
        <v>1069</v>
      </c>
      <c r="J96" s="228" t="s">
        <v>861</v>
      </c>
      <c r="K96" s="220"/>
    </row>
    <row r="97" spans="3:11" ht="15.6" hidden="1">
      <c r="C97" s="222"/>
      <c r="D97" s="228"/>
      <c r="E97" s="228"/>
      <c r="F97" s="228"/>
      <c r="G97" s="228"/>
      <c r="H97" s="231"/>
      <c r="I97" s="228"/>
      <c r="J97" s="228"/>
      <c r="K97" s="220"/>
    </row>
    <row r="98" spans="3:11" ht="15.6" hidden="1">
      <c r="C98" s="231">
        <v>2005</v>
      </c>
      <c r="D98" s="228"/>
      <c r="E98" s="228"/>
      <c r="F98" s="228"/>
      <c r="G98" s="228"/>
      <c r="H98" s="231"/>
      <c r="I98" s="228"/>
      <c r="J98" s="228"/>
      <c r="K98" s="220"/>
    </row>
    <row r="99" spans="3:11" ht="15.6" hidden="1">
      <c r="C99" s="231"/>
      <c r="D99" s="228"/>
      <c r="E99" s="228"/>
      <c r="F99" s="228"/>
      <c r="G99" s="228"/>
      <c r="H99" s="231"/>
      <c r="I99" s="228"/>
      <c r="J99" s="228"/>
      <c r="K99" s="220"/>
    </row>
    <row r="100" spans="3:11" ht="15.6" hidden="1">
      <c r="C100" s="233" t="s">
        <v>298</v>
      </c>
      <c r="D100" s="228" t="s">
        <v>254</v>
      </c>
      <c r="E100" s="228" t="s">
        <v>121</v>
      </c>
      <c r="F100" s="228" t="s">
        <v>221</v>
      </c>
      <c r="G100" s="228" t="s">
        <v>1073</v>
      </c>
      <c r="H100" s="231" t="s">
        <v>1074</v>
      </c>
      <c r="I100" s="228" t="s">
        <v>1069</v>
      </c>
      <c r="J100" s="228" t="s">
        <v>861</v>
      </c>
      <c r="K100" s="220"/>
    </row>
    <row r="101" spans="3:11" ht="15.6"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6" hidden="1">
      <c r="C103" s="222" t="s">
        <v>301</v>
      </c>
      <c r="D103" s="227" t="s">
        <v>254</v>
      </c>
      <c r="E103" s="227" t="s">
        <v>633</v>
      </c>
      <c r="F103" s="228">
        <v>12</v>
      </c>
      <c r="G103" s="228">
        <v>14</v>
      </c>
      <c r="H103" s="224" t="s">
        <v>1074</v>
      </c>
      <c r="I103" s="227" t="s">
        <v>1069</v>
      </c>
      <c r="J103" s="228">
        <v>15</v>
      </c>
      <c r="K103" s="220"/>
    </row>
    <row r="104" spans="3:11" ht="15.6" hidden="1">
      <c r="C104" s="222" t="s">
        <v>302</v>
      </c>
      <c r="D104" s="227" t="s">
        <v>254</v>
      </c>
      <c r="E104" s="227" t="s">
        <v>633</v>
      </c>
      <c r="F104" s="228">
        <v>12</v>
      </c>
      <c r="G104" s="228">
        <v>14</v>
      </c>
      <c r="H104" s="224" t="s">
        <v>1074</v>
      </c>
      <c r="I104" s="227" t="s">
        <v>1069</v>
      </c>
      <c r="J104" s="228">
        <v>15</v>
      </c>
      <c r="K104" s="220"/>
    </row>
    <row r="105" spans="3:11" ht="15.6" hidden="1">
      <c r="C105" s="222" t="s">
        <v>303</v>
      </c>
      <c r="D105" s="228" t="s">
        <v>254</v>
      </c>
      <c r="E105" s="228" t="s">
        <v>633</v>
      </c>
      <c r="F105" s="228" t="s">
        <v>221</v>
      </c>
      <c r="G105" s="228" t="s">
        <v>1073</v>
      </c>
      <c r="H105" s="231" t="s">
        <v>1074</v>
      </c>
      <c r="I105" s="228" t="s">
        <v>1069</v>
      </c>
      <c r="J105" s="228" t="s">
        <v>861</v>
      </c>
      <c r="K105" s="220"/>
    </row>
    <row r="106" spans="3:11" ht="15.6" hidden="1">
      <c r="C106" s="222" t="s">
        <v>304</v>
      </c>
      <c r="D106" s="228" t="s">
        <v>254</v>
      </c>
      <c r="E106" s="228" t="s">
        <v>633</v>
      </c>
      <c r="F106" s="228" t="s">
        <v>221</v>
      </c>
      <c r="G106" s="228" t="s">
        <v>1073</v>
      </c>
      <c r="H106" s="231" t="s">
        <v>1074</v>
      </c>
      <c r="I106" s="228" t="s">
        <v>1069</v>
      </c>
      <c r="J106" s="228" t="s">
        <v>861</v>
      </c>
      <c r="K106" s="220"/>
    </row>
    <row r="107" spans="3:11" ht="15.6" hidden="1">
      <c r="C107" s="222" t="s">
        <v>305</v>
      </c>
      <c r="D107" s="228" t="s">
        <v>254</v>
      </c>
      <c r="E107" s="228" t="s">
        <v>633</v>
      </c>
      <c r="F107" s="228" t="s">
        <v>221</v>
      </c>
      <c r="G107" s="228" t="s">
        <v>1073</v>
      </c>
      <c r="H107" s="231" t="s">
        <v>1074</v>
      </c>
      <c r="I107" s="228" t="s">
        <v>1069</v>
      </c>
      <c r="J107" s="228" t="s">
        <v>861</v>
      </c>
      <c r="K107" s="220"/>
    </row>
    <row r="108" spans="3:11" ht="15.6"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6" hidden="1">
      <c r="C110" s="222" t="s">
        <v>308</v>
      </c>
      <c r="D110" s="228" t="s">
        <v>254</v>
      </c>
      <c r="E110" s="228" t="s">
        <v>633</v>
      </c>
      <c r="F110" s="228" t="s">
        <v>221</v>
      </c>
      <c r="G110" s="228" t="s">
        <v>1073</v>
      </c>
      <c r="H110" s="231" t="s">
        <v>1074</v>
      </c>
      <c r="I110" s="228" t="s">
        <v>1069</v>
      </c>
      <c r="J110" s="228" t="s">
        <v>861</v>
      </c>
      <c r="K110" s="220"/>
    </row>
    <row r="111" spans="3:11" ht="15.6" hidden="1">
      <c r="C111" s="222" t="s">
        <v>311</v>
      </c>
      <c r="D111" s="228" t="s">
        <v>254</v>
      </c>
      <c r="E111" s="228" t="s">
        <v>633</v>
      </c>
      <c r="F111" s="228" t="s">
        <v>221</v>
      </c>
      <c r="G111" s="228" t="s">
        <v>1073</v>
      </c>
      <c r="H111" s="231" t="s">
        <v>1074</v>
      </c>
      <c r="I111" s="228" t="s">
        <v>1069</v>
      </c>
      <c r="J111" s="228" t="s">
        <v>861</v>
      </c>
      <c r="K111" s="220"/>
    </row>
    <row r="112" spans="3:11" ht="15.6" hidden="1">
      <c r="C112" s="222"/>
      <c r="D112" s="228"/>
      <c r="E112" s="228"/>
      <c r="F112" s="228"/>
      <c r="G112" s="228"/>
      <c r="H112" s="231"/>
      <c r="I112" s="228"/>
      <c r="J112" s="228"/>
      <c r="K112" s="220"/>
    </row>
    <row r="113" spans="3:11" ht="15.6" hidden="1">
      <c r="C113" s="231">
        <v>2006</v>
      </c>
      <c r="D113" s="228"/>
      <c r="E113" s="228"/>
      <c r="F113" s="228"/>
      <c r="G113" s="228"/>
      <c r="H113" s="231"/>
      <c r="I113" s="228"/>
      <c r="J113" s="228"/>
      <c r="K113" s="220"/>
    </row>
    <row r="114" spans="3:11" ht="15.6" hidden="1">
      <c r="C114" s="222"/>
      <c r="D114" s="228"/>
      <c r="E114" s="228"/>
      <c r="F114" s="228"/>
      <c r="G114" s="228"/>
      <c r="H114" s="231"/>
      <c r="I114" s="228"/>
      <c r="J114" s="228"/>
      <c r="K114" s="220"/>
    </row>
    <row r="115" spans="3:11" ht="15.6" hidden="1">
      <c r="C115" s="222" t="s">
        <v>298</v>
      </c>
      <c r="D115" s="228" t="s">
        <v>254</v>
      </c>
      <c r="E115" s="228" t="s">
        <v>633</v>
      </c>
      <c r="F115" s="228" t="s">
        <v>221</v>
      </c>
      <c r="G115" s="228" t="s">
        <v>1073</v>
      </c>
      <c r="H115" s="231" t="s">
        <v>1074</v>
      </c>
      <c r="I115" s="228" t="s">
        <v>1069</v>
      </c>
      <c r="J115" s="228" t="s">
        <v>861</v>
      </c>
      <c r="K115" s="220"/>
    </row>
    <row r="116" spans="3:11" ht="15.6" hidden="1">
      <c r="C116" s="222" t="s">
        <v>299</v>
      </c>
      <c r="D116" s="228" t="s">
        <v>254</v>
      </c>
      <c r="E116" s="228" t="s">
        <v>633</v>
      </c>
      <c r="F116" s="228" t="s">
        <v>221</v>
      </c>
      <c r="G116" s="228" t="s">
        <v>1073</v>
      </c>
      <c r="H116" s="231" t="s">
        <v>1074</v>
      </c>
      <c r="I116" s="228" t="s">
        <v>1069</v>
      </c>
      <c r="J116" s="228" t="s">
        <v>861</v>
      </c>
      <c r="K116" s="220"/>
    </row>
    <row r="117" spans="3:11" ht="15.6" hidden="1">
      <c r="C117" s="222" t="s">
        <v>300</v>
      </c>
      <c r="D117" s="228" t="s">
        <v>254</v>
      </c>
      <c r="E117" s="228" t="s">
        <v>633</v>
      </c>
      <c r="F117" s="228" t="s">
        <v>221</v>
      </c>
      <c r="G117" s="228" t="s">
        <v>1073</v>
      </c>
      <c r="H117" s="231" t="s">
        <v>1074</v>
      </c>
      <c r="I117" s="228" t="s">
        <v>1069</v>
      </c>
      <c r="J117" s="228" t="s">
        <v>861</v>
      </c>
      <c r="K117" s="220"/>
    </row>
    <row r="118" spans="3:11" ht="15.6" hidden="1">
      <c r="C118" s="222" t="s">
        <v>301</v>
      </c>
      <c r="D118" s="228" t="s">
        <v>254</v>
      </c>
      <c r="E118" s="228" t="s">
        <v>633</v>
      </c>
      <c r="F118" s="228" t="s">
        <v>221</v>
      </c>
      <c r="G118" s="228" t="s">
        <v>1073</v>
      </c>
      <c r="H118" s="231" t="s">
        <v>1074</v>
      </c>
      <c r="I118" s="228" t="s">
        <v>1069</v>
      </c>
      <c r="J118" s="228" t="s">
        <v>861</v>
      </c>
      <c r="K118" s="220"/>
    </row>
    <row r="119" spans="3:11" ht="15.6" hidden="1">
      <c r="C119" s="222" t="s">
        <v>302</v>
      </c>
      <c r="D119" s="228" t="s">
        <v>254</v>
      </c>
      <c r="E119" s="228" t="s">
        <v>633</v>
      </c>
      <c r="F119" s="228" t="s">
        <v>221</v>
      </c>
      <c r="G119" s="228" t="s">
        <v>1073</v>
      </c>
      <c r="H119" s="231" t="s">
        <v>1074</v>
      </c>
      <c r="I119" s="228" t="s">
        <v>1069</v>
      </c>
      <c r="J119" s="228" t="s">
        <v>861</v>
      </c>
      <c r="K119" s="220"/>
    </row>
    <row r="120" spans="3:11" ht="15.6" hidden="1">
      <c r="C120" s="222" t="s">
        <v>303</v>
      </c>
      <c r="D120" s="228" t="s">
        <v>254</v>
      </c>
      <c r="E120" s="228" t="s">
        <v>633</v>
      </c>
      <c r="F120" s="228" t="s">
        <v>221</v>
      </c>
      <c r="G120" s="228" t="s">
        <v>1073</v>
      </c>
      <c r="H120" s="231" t="s">
        <v>1074</v>
      </c>
      <c r="I120" s="228" t="s">
        <v>1069</v>
      </c>
      <c r="J120" s="228" t="s">
        <v>861</v>
      </c>
      <c r="K120" s="220"/>
    </row>
    <row r="121" spans="3:11" ht="15.6" hidden="1">
      <c r="C121" s="222" t="s">
        <v>304</v>
      </c>
      <c r="D121" s="228" t="s">
        <v>254</v>
      </c>
      <c r="E121" s="228" t="s">
        <v>633</v>
      </c>
      <c r="F121" s="228" t="s">
        <v>221</v>
      </c>
      <c r="G121" s="228" t="s">
        <v>1073</v>
      </c>
      <c r="H121" s="231" t="s">
        <v>1074</v>
      </c>
      <c r="I121" s="228" t="s">
        <v>1069</v>
      </c>
      <c r="J121" s="228" t="s">
        <v>861</v>
      </c>
      <c r="K121" s="220"/>
    </row>
    <row r="122" spans="3:11" ht="15.6" hidden="1">
      <c r="C122" s="222" t="s">
        <v>305</v>
      </c>
      <c r="D122" s="228" t="s">
        <v>254</v>
      </c>
      <c r="E122" s="228" t="s">
        <v>633</v>
      </c>
      <c r="F122" s="228" t="s">
        <v>221</v>
      </c>
      <c r="G122" s="228" t="s">
        <v>1073</v>
      </c>
      <c r="H122" s="231" t="s">
        <v>1074</v>
      </c>
      <c r="I122" s="228" t="s">
        <v>1069</v>
      </c>
      <c r="J122" s="228" t="s">
        <v>861</v>
      </c>
      <c r="K122" s="220"/>
    </row>
    <row r="123" spans="3:11" ht="15.6" hidden="1">
      <c r="C123" s="222" t="s">
        <v>306</v>
      </c>
      <c r="D123" s="228" t="s">
        <v>254</v>
      </c>
      <c r="E123" s="228" t="s">
        <v>633</v>
      </c>
      <c r="F123" s="228" t="s">
        <v>221</v>
      </c>
      <c r="G123" s="228" t="s">
        <v>1073</v>
      </c>
      <c r="H123" s="231" t="s">
        <v>1074</v>
      </c>
      <c r="I123" s="228" t="s">
        <v>1069</v>
      </c>
      <c r="J123" s="228" t="s">
        <v>861</v>
      </c>
      <c r="K123" s="220"/>
    </row>
    <row r="124" spans="3:11" ht="15.6" hidden="1">
      <c r="C124" s="222" t="s">
        <v>307</v>
      </c>
      <c r="D124" s="228" t="s">
        <v>254</v>
      </c>
      <c r="E124" s="228" t="s">
        <v>633</v>
      </c>
      <c r="F124" s="228" t="s">
        <v>221</v>
      </c>
      <c r="G124" s="228" t="s">
        <v>1073</v>
      </c>
      <c r="H124" s="231" t="s">
        <v>1074</v>
      </c>
      <c r="I124" s="228" t="s">
        <v>1069</v>
      </c>
      <c r="J124" s="228" t="s">
        <v>861</v>
      </c>
      <c r="K124" s="220"/>
    </row>
    <row r="125" spans="3:11" ht="15.6" hidden="1">
      <c r="C125" s="222" t="s">
        <v>308</v>
      </c>
      <c r="D125" s="228" t="s">
        <v>254</v>
      </c>
      <c r="E125" s="228" t="s">
        <v>633</v>
      </c>
      <c r="F125" s="228" t="s">
        <v>221</v>
      </c>
      <c r="G125" s="228" t="s">
        <v>1073</v>
      </c>
      <c r="H125" s="231" t="s">
        <v>1074</v>
      </c>
      <c r="I125" s="228" t="s">
        <v>1069</v>
      </c>
      <c r="J125" s="228" t="s">
        <v>861</v>
      </c>
      <c r="K125" s="220"/>
    </row>
    <row r="126" spans="3:11" ht="15.6" hidden="1">
      <c r="C126" s="222" t="s">
        <v>311</v>
      </c>
      <c r="D126" s="228" t="s">
        <v>254</v>
      </c>
      <c r="E126" s="228" t="s">
        <v>633</v>
      </c>
      <c r="F126" s="228" t="s">
        <v>221</v>
      </c>
      <c r="G126" s="228" t="s">
        <v>1073</v>
      </c>
      <c r="H126" s="231" t="s">
        <v>1074</v>
      </c>
      <c r="I126" s="228" t="s">
        <v>1069</v>
      </c>
      <c r="J126" s="228" t="s">
        <v>861</v>
      </c>
      <c r="K126" s="220"/>
    </row>
    <row r="127" spans="3:11" ht="15.6" hidden="1">
      <c r="C127" s="222"/>
      <c r="D127" s="228"/>
      <c r="E127" s="228"/>
      <c r="F127" s="228"/>
      <c r="G127" s="228"/>
      <c r="H127" s="231"/>
      <c r="I127" s="228"/>
      <c r="J127" s="228"/>
      <c r="K127" s="220"/>
    </row>
    <row r="128" spans="3:11" ht="15.6">
      <c r="C128" s="224">
        <v>2007</v>
      </c>
      <c r="D128" s="228"/>
      <c r="E128" s="228"/>
      <c r="F128" s="228"/>
      <c r="G128" s="228"/>
      <c r="H128" s="231"/>
      <c r="I128" s="228"/>
      <c r="J128" s="228"/>
      <c r="K128" s="220"/>
    </row>
    <row r="129" spans="3:11" ht="15.6">
      <c r="C129" s="222"/>
      <c r="D129" s="228"/>
      <c r="E129" s="228"/>
      <c r="F129" s="228"/>
      <c r="G129" s="228"/>
      <c r="H129" s="231"/>
      <c r="I129" s="228"/>
      <c r="J129" s="228"/>
      <c r="K129" s="220"/>
    </row>
    <row r="130" spans="3:11" ht="15.6">
      <c r="C130" s="222" t="s">
        <v>298</v>
      </c>
      <c r="D130" s="228" t="s">
        <v>254</v>
      </c>
      <c r="E130" s="228" t="s">
        <v>633</v>
      </c>
      <c r="F130" s="228" t="s">
        <v>221</v>
      </c>
      <c r="G130" s="228" t="s">
        <v>1073</v>
      </c>
      <c r="H130" s="231" t="s">
        <v>1074</v>
      </c>
      <c r="I130" s="228" t="s">
        <v>1069</v>
      </c>
      <c r="J130" s="228" t="s">
        <v>861</v>
      </c>
      <c r="K130" s="220"/>
    </row>
    <row r="131" spans="3:11" ht="15.6">
      <c r="C131" s="222" t="s">
        <v>299</v>
      </c>
      <c r="D131" s="228" t="s">
        <v>254</v>
      </c>
      <c r="E131" s="228" t="s">
        <v>633</v>
      </c>
      <c r="F131" s="228" t="s">
        <v>221</v>
      </c>
      <c r="G131" s="228" t="s">
        <v>1073</v>
      </c>
      <c r="H131" s="231" t="s">
        <v>1074</v>
      </c>
      <c r="I131" s="228" t="s">
        <v>1069</v>
      </c>
      <c r="J131" s="228" t="s">
        <v>861</v>
      </c>
      <c r="K131" s="220"/>
    </row>
    <row r="132" spans="3:11" ht="15.6">
      <c r="C132" s="222" t="s">
        <v>300</v>
      </c>
      <c r="D132" s="228" t="s">
        <v>254</v>
      </c>
      <c r="E132" s="228" t="s">
        <v>633</v>
      </c>
      <c r="F132" s="228" t="s">
        <v>221</v>
      </c>
      <c r="G132" s="228" t="s">
        <v>1073</v>
      </c>
      <c r="H132" s="231" t="s">
        <v>1074</v>
      </c>
      <c r="I132" s="228" t="s">
        <v>1069</v>
      </c>
      <c r="J132" s="228" t="s">
        <v>861</v>
      </c>
      <c r="K132" s="220"/>
    </row>
    <row r="133" spans="3:11" ht="15.6">
      <c r="C133" s="222" t="s">
        <v>301</v>
      </c>
      <c r="D133" s="228" t="s">
        <v>254</v>
      </c>
      <c r="E133" s="228" t="s">
        <v>633</v>
      </c>
      <c r="F133" s="228" t="s">
        <v>221</v>
      </c>
      <c r="G133" s="228" t="s">
        <v>1073</v>
      </c>
      <c r="H133" s="231" t="s">
        <v>1074</v>
      </c>
      <c r="I133" s="228" t="s">
        <v>1069</v>
      </c>
      <c r="J133" s="228" t="s">
        <v>861</v>
      </c>
      <c r="K133" s="220"/>
    </row>
    <row r="134" spans="3:11" ht="15.6">
      <c r="C134" s="222" t="s">
        <v>302</v>
      </c>
      <c r="D134" s="228" t="s">
        <v>254</v>
      </c>
      <c r="E134" s="228" t="s">
        <v>633</v>
      </c>
      <c r="F134" s="228" t="s">
        <v>221</v>
      </c>
      <c r="G134" s="228" t="s">
        <v>1073</v>
      </c>
      <c r="H134" s="231" t="s">
        <v>1074</v>
      </c>
      <c r="I134" s="228" t="s">
        <v>1069</v>
      </c>
      <c r="J134" s="228" t="s">
        <v>861</v>
      </c>
      <c r="K134" s="220"/>
    </row>
    <row r="135" spans="3:11" ht="15.6">
      <c r="C135" s="222" t="s">
        <v>303</v>
      </c>
      <c r="D135" s="228" t="s">
        <v>254</v>
      </c>
      <c r="E135" s="228" t="s">
        <v>633</v>
      </c>
      <c r="F135" s="228" t="s">
        <v>221</v>
      </c>
      <c r="G135" s="228" t="s">
        <v>1073</v>
      </c>
      <c r="H135" s="231" t="s">
        <v>1074</v>
      </c>
      <c r="I135" s="228" t="s">
        <v>1069</v>
      </c>
      <c r="J135" s="228" t="s">
        <v>861</v>
      </c>
      <c r="K135" s="220"/>
    </row>
    <row r="136" spans="3:11" ht="15.6">
      <c r="C136" s="222" t="s">
        <v>304</v>
      </c>
      <c r="D136" s="228" t="s">
        <v>254</v>
      </c>
      <c r="E136" s="228" t="s">
        <v>633</v>
      </c>
      <c r="F136" s="228" t="s">
        <v>221</v>
      </c>
      <c r="G136" s="228" t="s">
        <v>1073</v>
      </c>
      <c r="H136" s="231" t="s">
        <v>1074</v>
      </c>
      <c r="I136" s="228" t="s">
        <v>1069</v>
      </c>
      <c r="J136" s="228" t="s">
        <v>861</v>
      </c>
      <c r="K136" s="220"/>
    </row>
    <row r="137" spans="3:11" ht="15.6">
      <c r="C137" s="222" t="s">
        <v>305</v>
      </c>
      <c r="D137" s="228" t="s">
        <v>254</v>
      </c>
      <c r="E137" s="228" t="s">
        <v>633</v>
      </c>
      <c r="F137" s="228" t="s">
        <v>221</v>
      </c>
      <c r="G137" s="228" t="s">
        <v>1073</v>
      </c>
      <c r="H137" s="231" t="s">
        <v>1074</v>
      </c>
      <c r="I137" s="228" t="s">
        <v>1069</v>
      </c>
      <c r="J137" s="228" t="s">
        <v>861</v>
      </c>
      <c r="K137" s="220"/>
    </row>
    <row r="138" spans="3:11" ht="15.6">
      <c r="C138" s="222" t="s">
        <v>306</v>
      </c>
      <c r="D138" s="228" t="s">
        <v>254</v>
      </c>
      <c r="E138" s="228" t="s">
        <v>633</v>
      </c>
      <c r="F138" s="228" t="s">
        <v>221</v>
      </c>
      <c r="G138" s="228" t="s">
        <v>1073</v>
      </c>
      <c r="H138" s="231" t="s">
        <v>1074</v>
      </c>
      <c r="I138" s="228" t="s">
        <v>1069</v>
      </c>
      <c r="J138" s="228" t="s">
        <v>861</v>
      </c>
      <c r="K138" s="220"/>
    </row>
    <row r="139" spans="3:11" ht="15.6">
      <c r="C139" s="222" t="s">
        <v>307</v>
      </c>
      <c r="D139" s="228" t="s">
        <v>254</v>
      </c>
      <c r="E139" s="228" t="s">
        <v>633</v>
      </c>
      <c r="F139" s="228" t="s">
        <v>221</v>
      </c>
      <c r="G139" s="228" t="s">
        <v>1073</v>
      </c>
      <c r="H139" s="231" t="s">
        <v>1074</v>
      </c>
      <c r="I139" s="228" t="s">
        <v>1069</v>
      </c>
      <c r="J139" s="228" t="s">
        <v>861</v>
      </c>
      <c r="K139" s="220"/>
    </row>
    <row r="140" spans="3:11" ht="15.6">
      <c r="C140" s="222" t="s">
        <v>308</v>
      </c>
      <c r="D140" s="228" t="s">
        <v>254</v>
      </c>
      <c r="E140" s="228" t="s">
        <v>633</v>
      </c>
      <c r="F140" s="228" t="s">
        <v>221</v>
      </c>
      <c r="G140" s="228" t="s">
        <v>1073</v>
      </c>
      <c r="H140" s="231" t="s">
        <v>1074</v>
      </c>
      <c r="I140" s="228" t="s">
        <v>1069</v>
      </c>
      <c r="J140" s="228" t="s">
        <v>861</v>
      </c>
      <c r="K140" s="220"/>
    </row>
    <row r="141" spans="3:11" ht="15.6">
      <c r="C141" s="222" t="s">
        <v>311</v>
      </c>
      <c r="D141" s="228" t="s">
        <v>254</v>
      </c>
      <c r="E141" s="228" t="s">
        <v>633</v>
      </c>
      <c r="F141" s="228" t="s">
        <v>221</v>
      </c>
      <c r="G141" s="228" t="s">
        <v>1073</v>
      </c>
      <c r="H141" s="231" t="s">
        <v>1074</v>
      </c>
      <c r="I141" s="228" t="s">
        <v>1069</v>
      </c>
      <c r="J141" s="228" t="s">
        <v>861</v>
      </c>
      <c r="K141" s="220"/>
    </row>
    <row r="142" spans="3:11" ht="15.6">
      <c r="C142" s="222"/>
      <c r="D142" s="228"/>
      <c r="E142" s="228"/>
      <c r="F142" s="228"/>
      <c r="G142" s="228"/>
      <c r="H142" s="231"/>
      <c r="I142" s="228"/>
      <c r="J142" s="228"/>
      <c r="K142" s="220"/>
    </row>
    <row r="143" spans="3:11" ht="15.6">
      <c r="C143" s="224">
        <v>2008</v>
      </c>
      <c r="D143" s="228"/>
      <c r="E143" s="228"/>
      <c r="F143" s="228"/>
      <c r="G143" s="228"/>
      <c r="H143" s="231"/>
      <c r="I143" s="228"/>
      <c r="J143" s="228"/>
      <c r="K143" s="220"/>
    </row>
    <row r="144" spans="3:11" ht="15.6">
      <c r="C144" s="222"/>
      <c r="D144" s="228"/>
      <c r="E144" s="228"/>
      <c r="F144" s="228"/>
      <c r="G144" s="228"/>
      <c r="H144" s="231"/>
      <c r="I144" s="228"/>
      <c r="J144" s="228"/>
      <c r="K144" s="220"/>
    </row>
    <row r="145" spans="3:11" ht="15.6">
      <c r="C145" s="222" t="s">
        <v>298</v>
      </c>
      <c r="D145" s="228" t="s">
        <v>254</v>
      </c>
      <c r="E145" s="228" t="s">
        <v>633</v>
      </c>
      <c r="F145" s="228" t="s">
        <v>221</v>
      </c>
      <c r="G145" s="228" t="s">
        <v>1073</v>
      </c>
      <c r="H145" s="231" t="s">
        <v>1074</v>
      </c>
      <c r="I145" s="228" t="s">
        <v>1069</v>
      </c>
      <c r="J145" s="228" t="s">
        <v>861</v>
      </c>
      <c r="K145" s="220"/>
    </row>
    <row r="146" spans="3:11" ht="15.6">
      <c r="C146" s="222" t="s">
        <v>299</v>
      </c>
      <c r="D146" s="228" t="s">
        <v>254</v>
      </c>
      <c r="E146" s="228" t="s">
        <v>633</v>
      </c>
      <c r="F146" s="228" t="s">
        <v>221</v>
      </c>
      <c r="G146" s="228" t="s">
        <v>1073</v>
      </c>
      <c r="H146" s="231" t="s">
        <v>1074</v>
      </c>
      <c r="I146" s="228" t="s">
        <v>1069</v>
      </c>
      <c r="J146" s="228" t="s">
        <v>861</v>
      </c>
      <c r="K146" s="220"/>
    </row>
    <row r="147" spans="3:11" ht="15.6">
      <c r="C147" s="222" t="s">
        <v>300</v>
      </c>
      <c r="D147" s="228" t="s">
        <v>254</v>
      </c>
      <c r="E147" s="228" t="s">
        <v>633</v>
      </c>
      <c r="F147" s="228" t="s">
        <v>221</v>
      </c>
      <c r="G147" s="228" t="s">
        <v>1073</v>
      </c>
      <c r="H147" s="231" t="s">
        <v>1074</v>
      </c>
      <c r="I147" s="228" t="s">
        <v>1069</v>
      </c>
      <c r="J147" s="228" t="s">
        <v>861</v>
      </c>
      <c r="K147" s="220"/>
    </row>
    <row r="148" spans="3:11" ht="15.6">
      <c r="C148" s="222" t="s">
        <v>301</v>
      </c>
      <c r="D148" s="228" t="s">
        <v>254</v>
      </c>
      <c r="E148" s="228" t="s">
        <v>633</v>
      </c>
      <c r="F148" s="228" t="s">
        <v>221</v>
      </c>
      <c r="G148" s="228" t="s">
        <v>1073</v>
      </c>
      <c r="H148" s="231" t="s">
        <v>1074</v>
      </c>
      <c r="I148" s="228" t="s">
        <v>1069</v>
      </c>
      <c r="J148" s="228" t="s">
        <v>861</v>
      </c>
      <c r="K148" s="220"/>
    </row>
    <row r="149" spans="3:11" ht="15.6">
      <c r="C149" s="222" t="s">
        <v>302</v>
      </c>
      <c r="D149" s="228" t="s">
        <v>254</v>
      </c>
      <c r="E149" s="228" t="s">
        <v>633</v>
      </c>
      <c r="F149" s="228" t="s">
        <v>221</v>
      </c>
      <c r="G149" s="228" t="s">
        <v>1073</v>
      </c>
      <c r="H149" s="231" t="s">
        <v>1074</v>
      </c>
      <c r="I149" s="228" t="s">
        <v>1069</v>
      </c>
      <c r="J149" s="228" t="s">
        <v>861</v>
      </c>
      <c r="K149" s="220"/>
    </row>
    <row r="150" spans="3:11" ht="15.6">
      <c r="C150" s="222" t="s">
        <v>303</v>
      </c>
      <c r="D150" s="228" t="s">
        <v>254</v>
      </c>
      <c r="E150" s="228" t="s">
        <v>633</v>
      </c>
      <c r="F150" s="228" t="s">
        <v>221</v>
      </c>
      <c r="G150" s="228" t="s">
        <v>1073</v>
      </c>
      <c r="H150" s="231" t="s">
        <v>1074</v>
      </c>
      <c r="I150" s="228" t="s">
        <v>1069</v>
      </c>
      <c r="J150" s="228" t="s">
        <v>861</v>
      </c>
      <c r="K150" s="220"/>
    </row>
    <row r="151" spans="3:11" ht="15.6">
      <c r="C151" s="222" t="s">
        <v>304</v>
      </c>
      <c r="D151" s="228" t="s">
        <v>254</v>
      </c>
      <c r="E151" s="228" t="s">
        <v>633</v>
      </c>
      <c r="F151" s="228" t="s">
        <v>221</v>
      </c>
      <c r="G151" s="228" t="s">
        <v>1073</v>
      </c>
      <c r="H151" s="231" t="s">
        <v>1074</v>
      </c>
      <c r="I151" s="228" t="s">
        <v>1069</v>
      </c>
      <c r="J151" s="228" t="s">
        <v>861</v>
      </c>
      <c r="K151" s="220"/>
    </row>
    <row r="152" spans="3:11" ht="15.6">
      <c r="C152" s="222" t="s">
        <v>305</v>
      </c>
      <c r="D152" s="228" t="s">
        <v>254</v>
      </c>
      <c r="E152" s="228" t="s">
        <v>633</v>
      </c>
      <c r="F152" s="228" t="s">
        <v>221</v>
      </c>
      <c r="G152" s="228" t="s">
        <v>1073</v>
      </c>
      <c r="H152" s="231" t="s">
        <v>1074</v>
      </c>
      <c r="I152" s="228" t="s">
        <v>1069</v>
      </c>
      <c r="J152" s="228" t="s">
        <v>861</v>
      </c>
      <c r="K152" s="220"/>
    </row>
    <row r="153" spans="3:11" ht="15.6">
      <c r="C153" s="222" t="s">
        <v>306</v>
      </c>
      <c r="D153" s="228" t="s">
        <v>254</v>
      </c>
      <c r="E153" s="228" t="s">
        <v>633</v>
      </c>
      <c r="F153" s="228" t="s">
        <v>221</v>
      </c>
      <c r="G153" s="228" t="s">
        <v>1073</v>
      </c>
      <c r="H153" s="231" t="s">
        <v>1074</v>
      </c>
      <c r="I153" s="228" t="s">
        <v>1069</v>
      </c>
      <c r="J153" s="228" t="s">
        <v>861</v>
      </c>
      <c r="K153" s="220"/>
    </row>
    <row r="154" spans="3:11" ht="15.6">
      <c r="C154" s="222" t="s">
        <v>307</v>
      </c>
      <c r="D154" s="228" t="s">
        <v>254</v>
      </c>
      <c r="E154" s="228" t="s">
        <v>633</v>
      </c>
      <c r="F154" s="228" t="s">
        <v>221</v>
      </c>
      <c r="G154" s="228" t="s">
        <v>1073</v>
      </c>
      <c r="H154" s="231" t="s">
        <v>1074</v>
      </c>
      <c r="I154" s="228" t="s">
        <v>1069</v>
      </c>
      <c r="J154" s="228" t="s">
        <v>861</v>
      </c>
      <c r="K154" s="220"/>
    </row>
    <row r="155" spans="3:11" ht="15.6">
      <c r="C155" s="222" t="s">
        <v>308</v>
      </c>
      <c r="D155" s="228" t="s">
        <v>254</v>
      </c>
      <c r="E155" s="228" t="s">
        <v>633</v>
      </c>
      <c r="F155" s="228" t="s">
        <v>221</v>
      </c>
      <c r="G155" s="228" t="s">
        <v>1073</v>
      </c>
      <c r="H155" s="231" t="s">
        <v>1074</v>
      </c>
      <c r="I155" s="228" t="s">
        <v>1069</v>
      </c>
      <c r="J155" s="228" t="s">
        <v>861</v>
      </c>
      <c r="K155" s="220"/>
    </row>
    <row r="156" spans="3:11" ht="15.6">
      <c r="C156" s="222"/>
      <c r="D156" s="228"/>
      <c r="E156" s="228"/>
      <c r="F156" s="228"/>
      <c r="G156" s="228"/>
      <c r="H156" s="231"/>
      <c r="I156" s="228"/>
      <c r="J156" s="228"/>
      <c r="K156" s="220"/>
    </row>
    <row r="157" spans="3:11" ht="15.6">
      <c r="C157" s="222"/>
      <c r="D157" s="228"/>
      <c r="E157" s="228"/>
      <c r="F157" s="228"/>
      <c r="G157" s="228"/>
      <c r="H157" s="231"/>
      <c r="I157" s="228"/>
      <c r="J157" s="228"/>
      <c r="K157" s="220"/>
    </row>
    <row r="158" spans="3:11" ht="15.6">
      <c r="C158" s="222"/>
      <c r="D158" s="228"/>
      <c r="E158" s="228"/>
      <c r="F158" s="228"/>
      <c r="G158" s="228"/>
      <c r="H158" s="231"/>
      <c r="I158" s="228"/>
      <c r="J158" s="228"/>
      <c r="K158" s="220"/>
    </row>
    <row r="159" spans="3:11" ht="15.6">
      <c r="C159" s="224">
        <v>2011</v>
      </c>
      <c r="D159" s="228"/>
      <c r="E159" s="228"/>
      <c r="F159" s="228"/>
      <c r="G159" s="228"/>
      <c r="H159" s="231"/>
      <c r="I159" s="228"/>
      <c r="J159" s="228"/>
      <c r="K159" s="220"/>
    </row>
    <row r="160" spans="3:11" ht="15.6">
      <c r="C160" s="222"/>
      <c r="D160" s="228"/>
      <c r="E160" s="228"/>
      <c r="F160" s="228"/>
      <c r="G160" s="228"/>
      <c r="H160" s="231"/>
      <c r="I160" s="228"/>
      <c r="J160" s="228"/>
      <c r="K160" s="220"/>
    </row>
    <row r="161" spans="3:11" ht="15.6">
      <c r="C161" s="222" t="s">
        <v>298</v>
      </c>
      <c r="D161" s="228"/>
      <c r="E161" s="228"/>
      <c r="F161" s="228"/>
      <c r="G161" s="228"/>
      <c r="H161" s="231"/>
      <c r="I161" s="228"/>
      <c r="J161" s="228"/>
      <c r="K161" s="220"/>
    </row>
    <row r="162" spans="3:11" ht="15.6">
      <c r="C162" s="222" t="s">
        <v>299</v>
      </c>
      <c r="D162" s="228"/>
      <c r="E162" s="228"/>
      <c r="F162" s="228"/>
      <c r="G162" s="228"/>
      <c r="H162" s="231"/>
      <c r="I162" s="228"/>
      <c r="J162" s="228"/>
      <c r="K162" s="220"/>
    </row>
    <row r="163" spans="3:11" ht="15.6">
      <c r="C163" s="222" t="s">
        <v>300</v>
      </c>
      <c r="D163" s="228"/>
      <c r="E163" s="228"/>
      <c r="F163" s="228"/>
      <c r="G163" s="228"/>
      <c r="H163" s="231"/>
      <c r="I163" s="228"/>
      <c r="J163" s="224" t="s">
        <v>724</v>
      </c>
      <c r="K163" s="220"/>
    </row>
    <row r="164" spans="3:11" ht="15.6">
      <c r="C164" s="222" t="s">
        <v>301</v>
      </c>
      <c r="D164" s="228"/>
      <c r="E164" s="228"/>
      <c r="F164" s="228"/>
      <c r="G164" s="228"/>
      <c r="H164" s="231"/>
      <c r="I164" s="228"/>
      <c r="J164" s="224" t="s">
        <v>724</v>
      </c>
      <c r="K164" s="220"/>
    </row>
    <row r="165" spans="3:11" ht="15.6">
      <c r="C165" s="222" t="s">
        <v>302</v>
      </c>
      <c r="D165" s="228"/>
      <c r="E165" s="228"/>
      <c r="F165" s="228"/>
      <c r="G165" s="228"/>
      <c r="H165" s="231"/>
      <c r="I165" s="228"/>
      <c r="J165" s="224" t="s">
        <v>724</v>
      </c>
      <c r="K165" s="220"/>
    </row>
    <row r="166" spans="3:11" ht="15.6">
      <c r="C166" s="222" t="s">
        <v>303</v>
      </c>
      <c r="D166" s="228"/>
      <c r="E166" s="228"/>
      <c r="F166" s="228"/>
      <c r="G166" s="228"/>
      <c r="H166" s="231"/>
      <c r="I166" s="228"/>
      <c r="J166" s="224" t="s">
        <v>724</v>
      </c>
      <c r="K166" s="220"/>
    </row>
    <row r="167" spans="3:11" ht="15.6">
      <c r="C167" s="222" t="s">
        <v>304</v>
      </c>
      <c r="D167" s="228"/>
      <c r="E167" s="228"/>
      <c r="F167" s="228"/>
      <c r="G167" s="228"/>
      <c r="H167" s="231"/>
      <c r="I167" s="228"/>
      <c r="J167" s="228"/>
      <c r="K167" s="220"/>
    </row>
    <row r="168" spans="3:11" ht="15.6" hidden="1">
      <c r="C168" s="222" t="s">
        <v>305</v>
      </c>
      <c r="D168" s="228"/>
      <c r="E168" s="228"/>
      <c r="F168" s="228"/>
      <c r="G168" s="228"/>
      <c r="H168" s="231"/>
      <c r="I168" s="228"/>
      <c r="J168" s="228"/>
      <c r="K168" s="220"/>
    </row>
    <row r="169" spans="3:11" ht="15.6" hidden="1">
      <c r="C169" s="222" t="s">
        <v>306</v>
      </c>
      <c r="D169" s="228"/>
      <c r="E169" s="228"/>
      <c r="F169" s="228"/>
      <c r="G169" s="228"/>
      <c r="H169" s="231"/>
      <c r="I169" s="228"/>
      <c r="J169" s="228"/>
      <c r="K169" s="220"/>
    </row>
    <row r="170" spans="3:11" ht="15.6" hidden="1">
      <c r="C170" s="222" t="s">
        <v>307</v>
      </c>
      <c r="D170" s="228"/>
      <c r="E170" s="228"/>
      <c r="F170" s="228"/>
      <c r="G170" s="228"/>
      <c r="H170" s="231"/>
      <c r="I170" s="228"/>
      <c r="J170" s="228"/>
      <c r="K170" s="220"/>
    </row>
    <row r="171" spans="3:11" ht="15.6" hidden="1">
      <c r="C171" s="222" t="s">
        <v>308</v>
      </c>
      <c r="D171" s="228"/>
      <c r="E171" s="228"/>
      <c r="F171" s="228"/>
      <c r="G171" s="228"/>
      <c r="H171" s="231"/>
      <c r="I171" s="228"/>
      <c r="J171" s="228"/>
      <c r="K171" s="220"/>
    </row>
    <row r="172" spans="3:11" ht="15.6" hidden="1">
      <c r="C172" s="222"/>
      <c r="D172" s="228"/>
      <c r="E172" s="228"/>
      <c r="F172" s="228"/>
      <c r="G172" s="228"/>
      <c r="H172" s="231"/>
      <c r="I172" s="228"/>
      <c r="J172" s="228"/>
      <c r="K172" s="220"/>
    </row>
    <row r="173" spans="3:11" ht="15.6" hidden="1">
      <c r="C173" s="222"/>
      <c r="D173" s="228"/>
      <c r="E173" s="228"/>
      <c r="F173" s="228"/>
      <c r="G173" s="228"/>
      <c r="H173" s="231"/>
      <c r="I173" s="228"/>
      <c r="J173" s="228"/>
      <c r="K173" s="220"/>
    </row>
    <row r="174" spans="3:11" ht="16.2" thickBot="1">
      <c r="C174" s="236"/>
      <c r="D174" s="236"/>
      <c r="E174" s="236"/>
      <c r="F174" s="236"/>
      <c r="G174" s="236"/>
      <c r="H174" s="236"/>
      <c r="I174" s="236"/>
      <c r="J174" s="236"/>
      <c r="K174" s="220"/>
    </row>
    <row r="175" spans="3:11" ht="16.8" hidden="1" thickTop="1" thickBot="1">
      <c r="C175" s="215"/>
      <c r="D175" s="215"/>
      <c r="E175" s="215"/>
      <c r="F175" s="215"/>
      <c r="G175" s="215"/>
      <c r="H175" s="215"/>
      <c r="I175" s="215"/>
      <c r="J175" s="215"/>
      <c r="K175" s="220"/>
    </row>
    <row r="176" spans="3:11" ht="16.2" thickTop="1">
      <c r="C176" s="219"/>
      <c r="D176" s="219"/>
      <c r="E176" s="219"/>
      <c r="F176" s="219"/>
      <c r="G176" s="219"/>
      <c r="H176" s="219"/>
      <c r="I176" s="219"/>
      <c r="J176" s="219"/>
      <c r="K176" s="215"/>
    </row>
    <row r="177" spans="3:11" ht="15.6">
      <c r="C177" s="217" t="s">
        <v>1055</v>
      </c>
      <c r="D177" s="217"/>
      <c r="E177" s="217"/>
      <c r="F177" s="217"/>
      <c r="G177" s="217"/>
      <c r="H177" s="217"/>
      <c r="I177" s="217"/>
      <c r="J177" s="217"/>
      <c r="K177" s="215"/>
    </row>
    <row r="178" spans="3:11" ht="15.6">
      <c r="C178" s="217" t="s">
        <v>1091</v>
      </c>
      <c r="D178" s="217"/>
      <c r="E178" s="217"/>
      <c r="F178" s="217"/>
      <c r="G178" s="217"/>
      <c r="H178" s="217"/>
      <c r="I178" s="217"/>
      <c r="J178" s="217"/>
      <c r="K178" s="215"/>
    </row>
    <row r="179" spans="3:11" ht="15.6">
      <c r="C179" s="215"/>
      <c r="D179" s="215"/>
      <c r="E179" s="215" t="s">
        <v>296</v>
      </c>
      <c r="F179" s="215"/>
      <c r="G179" s="215"/>
      <c r="H179" s="215"/>
      <c r="I179" s="215"/>
      <c r="J179" s="215"/>
      <c r="K179" s="215"/>
    </row>
    <row r="180" spans="3:11" ht="15.6">
      <c r="C180" s="215"/>
      <c r="D180" s="215"/>
      <c r="E180" s="215"/>
      <c r="F180" s="215"/>
      <c r="G180" s="215"/>
      <c r="H180" s="215"/>
      <c r="I180" s="215"/>
      <c r="J180" s="215"/>
      <c r="K180" s="215"/>
    </row>
    <row r="181" spans="3:11" ht="15.6">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
  <cols>
    <col min="1" max="1" width="9.7265625" style="22"/>
    <col min="2" max="2" width="9.7265625" style="18"/>
    <col min="3" max="3" width="10.7265625" style="18" customWidth="1"/>
    <col min="4" max="4" width="10.453125" style="18" customWidth="1"/>
    <col min="5" max="5" width="9.7265625" style="18"/>
    <col min="6" max="6" width="9.7265625" style="18" customWidth="1"/>
    <col min="7" max="7" width="8.26953125" style="18" customWidth="1"/>
    <col min="8" max="8" width="11" style="18" customWidth="1"/>
    <col min="9" max="9" width="9.6328125" style="18" customWidth="1"/>
    <col min="10" max="10" width="10.08984375" style="18" customWidth="1"/>
    <col min="11" max="11" width="9.54296875" style="18" customWidth="1"/>
    <col min="12" max="12" width="8.453125" style="18" customWidth="1"/>
    <col min="13" max="15" width="9.7265625" style="18"/>
    <col min="16" max="16384" width="9.7265625" style="19"/>
  </cols>
  <sheetData>
    <row r="1" spans="2:16" hidden="1"/>
    <row r="2" spans="2:16" hidden="1"/>
    <row r="3" spans="2:16" ht="15.6" hidden="1" thickBot="1"/>
    <row r="4" spans="2:16" ht="16.2" hidden="1" thickTop="1" thickBot="1">
      <c r="B4" s="621"/>
      <c r="C4" s="1973" t="s">
        <v>1267</v>
      </c>
      <c r="D4" s="1974"/>
      <c r="E4" s="1974"/>
      <c r="F4" s="1974"/>
      <c r="G4" s="1974"/>
      <c r="H4" s="1974"/>
      <c r="I4" s="1974"/>
      <c r="J4" s="1974"/>
      <c r="K4" s="1974"/>
      <c r="L4" s="1974"/>
      <c r="M4" s="1974"/>
      <c r="N4" s="622"/>
      <c r="O4" s="623" t="s">
        <v>1268</v>
      </c>
      <c r="P4" s="610" t="s">
        <v>747</v>
      </c>
    </row>
    <row r="5" spans="2:16" ht="17.399999999999999"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6.8"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6" hidden="1" thickBot="1">
      <c r="B8" s="627"/>
      <c r="C8" s="627"/>
      <c r="D8" s="627"/>
      <c r="E8" s="612" t="s">
        <v>952</v>
      </c>
      <c r="F8" s="627"/>
      <c r="G8" s="627"/>
      <c r="H8" s="627"/>
      <c r="I8" s="627"/>
      <c r="J8" s="627"/>
      <c r="K8" s="627"/>
      <c r="L8" s="627"/>
      <c r="M8" s="627"/>
      <c r="N8" s="627"/>
      <c r="O8" s="627"/>
      <c r="P8" s="627"/>
    </row>
    <row r="9" spans="2:16" ht="15.6"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6" hidden="1" thickBot="1">
      <c r="B11" s="627"/>
      <c r="C11" s="627"/>
      <c r="D11" s="627"/>
      <c r="E11" s="627"/>
      <c r="F11" s="627"/>
      <c r="G11" s="627"/>
      <c r="H11" s="627"/>
      <c r="I11" s="627"/>
      <c r="J11" s="627"/>
      <c r="K11" s="627"/>
      <c r="L11" s="627"/>
      <c r="M11" s="627"/>
      <c r="N11" s="627"/>
      <c r="O11" s="627"/>
      <c r="P11" s="627"/>
    </row>
    <row r="12" spans="2:16" ht="15.6"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6" hidden="1" thickBot="1">
      <c r="B55" s="611"/>
      <c r="C55" s="612"/>
      <c r="D55" s="612"/>
      <c r="E55" s="612"/>
      <c r="F55" s="612"/>
      <c r="G55" s="627"/>
      <c r="H55" s="627"/>
      <c r="I55" s="627"/>
      <c r="J55" s="627"/>
      <c r="K55" s="627"/>
      <c r="L55" s="627"/>
      <c r="M55" s="627"/>
      <c r="N55" s="627"/>
      <c r="O55" s="612"/>
      <c r="P55" s="627"/>
    </row>
    <row r="56" spans="2:17" ht="15.6" hidden="1" thickTop="1"/>
    <row r="57" spans="2:17">
      <c r="B57" s="1980" t="s">
        <v>1777</v>
      </c>
      <c r="C57" s="1980"/>
      <c r="D57" s="1980"/>
      <c r="E57" s="1980"/>
      <c r="F57" s="1980"/>
      <c r="G57" s="1980"/>
      <c r="H57" s="1980"/>
      <c r="I57" s="1980"/>
      <c r="J57" s="1980"/>
      <c r="K57" s="1980"/>
      <c r="L57" s="1980"/>
      <c r="M57" s="1980"/>
      <c r="N57" s="1980"/>
      <c r="O57" s="1980"/>
      <c r="P57" s="1980"/>
    </row>
    <row r="58" spans="2:17" ht="15.6" thickBot="1">
      <c r="B58" s="1980" t="s">
        <v>1809</v>
      </c>
      <c r="C58" s="1980"/>
      <c r="D58" s="1980"/>
      <c r="E58" s="1980"/>
      <c r="F58" s="1980"/>
      <c r="G58" s="1980"/>
      <c r="H58" s="1980"/>
      <c r="I58" s="1980"/>
      <c r="J58" s="1980"/>
      <c r="K58" s="1980"/>
      <c r="L58" s="1980"/>
      <c r="M58" s="1980"/>
      <c r="N58" s="1980"/>
      <c r="O58" s="1980"/>
      <c r="P58" s="1980"/>
    </row>
    <row r="59" spans="2:17" hidden="1">
      <c r="B59" s="736"/>
    </row>
    <row r="60" spans="2:17" ht="15.6" hidden="1" thickBot="1"/>
    <row r="61" spans="2:17" ht="16.2" hidden="1" thickTop="1" thickBot="1">
      <c r="B61" s="621"/>
      <c r="C61" s="1973" t="s">
        <v>1267</v>
      </c>
      <c r="D61" s="1974"/>
      <c r="E61" s="1974"/>
      <c r="F61" s="1974"/>
      <c r="G61" s="1974"/>
      <c r="H61" s="1974"/>
      <c r="I61" s="1974"/>
      <c r="J61" s="1974"/>
      <c r="K61" s="1974"/>
      <c r="L61" s="1974"/>
      <c r="M61" s="1974"/>
      <c r="N61" s="1974"/>
      <c r="O61" s="1975"/>
      <c r="P61" s="623" t="s">
        <v>1268</v>
      </c>
      <c r="Q61" s="610" t="s">
        <v>747</v>
      </c>
    </row>
    <row r="62" spans="2:17" ht="17.399999999999999"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6.8"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6" hidden="1" thickBot="1">
      <c r="B65" s="627"/>
      <c r="C65" s="627"/>
      <c r="D65" s="627"/>
      <c r="E65" s="612" t="s">
        <v>952</v>
      </c>
      <c r="F65" s="627"/>
      <c r="G65" s="627"/>
      <c r="H65" s="627"/>
      <c r="I65" s="627"/>
      <c r="J65" s="627"/>
      <c r="K65" s="627"/>
      <c r="L65" s="627"/>
      <c r="M65" s="627"/>
      <c r="N65" s="627"/>
      <c r="O65" s="627"/>
      <c r="P65" s="627"/>
    </row>
    <row r="66" spans="2:18" ht="15.6"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6" hidden="1" thickBot="1">
      <c r="B68" s="627"/>
      <c r="C68" s="627"/>
      <c r="D68" s="627"/>
      <c r="E68" s="627"/>
      <c r="F68" s="627"/>
      <c r="G68" s="627"/>
      <c r="H68" s="627"/>
      <c r="I68" s="627"/>
      <c r="J68" s="627"/>
      <c r="K68" s="627"/>
      <c r="L68" s="627"/>
      <c r="M68" s="627"/>
      <c r="N68" s="627"/>
      <c r="O68" s="627"/>
      <c r="P68" s="627"/>
    </row>
    <row r="69" spans="2:18" ht="15.6"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6"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2"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6"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6" hidden="1" thickBot="1">
      <c r="B80" s="645"/>
      <c r="C80" s="645"/>
      <c r="D80" s="644"/>
      <c r="E80" s="646"/>
      <c r="F80" s="646"/>
      <c r="G80" s="646"/>
      <c r="H80" s="646"/>
      <c r="I80" s="646"/>
      <c r="J80" s="646"/>
      <c r="K80" s="646"/>
      <c r="L80" s="646"/>
      <c r="M80" s="646"/>
      <c r="N80" s="646"/>
      <c r="O80" s="646"/>
      <c r="P80" s="646"/>
    </row>
    <row r="81" spans="2:16" ht="16.2" hidden="1" thickTop="1" thickBot="1">
      <c r="D81" s="934"/>
      <c r="O81" s="19"/>
    </row>
    <row r="82" spans="2:16" ht="27.6" hidden="1" thickTop="1" thickBot="1">
      <c r="B82" s="1372"/>
      <c r="C82" s="1976" t="s">
        <v>1267</v>
      </c>
      <c r="D82" s="1977"/>
      <c r="E82" s="1977"/>
      <c r="F82" s="1978"/>
      <c r="G82" s="1977"/>
      <c r="H82" s="1977"/>
      <c r="I82" s="1977"/>
      <c r="J82" s="1977"/>
      <c r="K82" s="1977"/>
      <c r="L82" s="1977"/>
      <c r="M82" s="1977"/>
      <c r="N82" s="1979"/>
      <c r="O82" s="1373" t="s">
        <v>1268</v>
      </c>
      <c r="P82" s="1373" t="s">
        <v>747</v>
      </c>
    </row>
    <row r="83" spans="2:16" ht="27.6" thickTop="1" thickBot="1">
      <c r="B83" s="1374"/>
      <c r="C83" s="1373" t="s">
        <v>436</v>
      </c>
      <c r="D83" s="1373" t="s">
        <v>1820</v>
      </c>
      <c r="E83" s="1652" t="s">
        <v>1347</v>
      </c>
      <c r="F83" s="1639" t="s">
        <v>744</v>
      </c>
      <c r="G83" s="1668" t="s">
        <v>441</v>
      </c>
      <c r="H83" s="1373" t="s">
        <v>406</v>
      </c>
      <c r="I83" s="1373" t="s">
        <v>395</v>
      </c>
      <c r="J83" s="1373" t="s">
        <v>442</v>
      </c>
      <c r="K83" s="1373" t="s">
        <v>745</v>
      </c>
      <c r="L83" s="1373" t="s">
        <v>443</v>
      </c>
      <c r="M83" s="1373" t="s">
        <v>746</v>
      </c>
      <c r="N83" s="1652" t="s">
        <v>1269</v>
      </c>
      <c r="O83" s="1970" t="s">
        <v>1794</v>
      </c>
      <c r="P83" s="1970" t="s">
        <v>1795</v>
      </c>
    </row>
    <row r="84" spans="2:16" ht="30.75" customHeight="1" thickBot="1">
      <c r="B84" s="1375"/>
      <c r="C84" s="1175" t="s">
        <v>437</v>
      </c>
      <c r="D84" s="1177" t="s">
        <v>748</v>
      </c>
      <c r="E84" s="1653" t="s">
        <v>950</v>
      </c>
      <c r="F84" s="1513" t="s">
        <v>1271</v>
      </c>
      <c r="G84" s="1669"/>
      <c r="H84" s="1669"/>
      <c r="I84" s="1669"/>
      <c r="J84" s="1671" t="s">
        <v>434</v>
      </c>
      <c r="K84" s="1669"/>
      <c r="L84" s="1639" t="s">
        <v>435</v>
      </c>
      <c r="M84" s="1638" t="s">
        <v>751</v>
      </c>
      <c r="N84" s="1177" t="s">
        <v>742</v>
      </c>
      <c r="O84" s="1971"/>
      <c r="P84" s="1971"/>
    </row>
    <row r="85" spans="2:16" ht="27" thickBot="1">
      <c r="B85" s="1375"/>
      <c r="C85" s="1376"/>
      <c r="D85" s="1627"/>
      <c r="E85" s="1654" t="s">
        <v>951</v>
      </c>
      <c r="F85" s="1513" t="s">
        <v>1272</v>
      </c>
      <c r="G85" s="1670"/>
      <c r="H85" s="1670"/>
      <c r="I85" s="1670"/>
      <c r="J85" s="1672"/>
      <c r="K85" s="1670"/>
      <c r="L85" s="1670"/>
      <c r="M85" s="1671" t="s">
        <v>405</v>
      </c>
      <c r="N85" s="1677"/>
      <c r="O85" s="1971"/>
      <c r="P85" s="1971"/>
    </row>
    <row r="86" spans="2:16" ht="15.6" thickBot="1">
      <c r="B86" s="1377"/>
      <c r="C86" s="1378"/>
      <c r="D86" s="1628"/>
      <c r="E86" s="1655" t="s">
        <v>952</v>
      </c>
      <c r="F86" s="1642"/>
      <c r="G86" s="1642"/>
      <c r="H86" s="1642"/>
      <c r="I86" s="1642"/>
      <c r="J86" s="1673"/>
      <c r="K86" s="1642"/>
      <c r="L86" s="1642"/>
      <c r="M86" s="1674"/>
      <c r="N86" s="1658"/>
      <c r="O86" s="1972"/>
      <c r="P86" s="1972"/>
    </row>
    <row r="87" spans="2:16" ht="15.6" thickTop="1">
      <c r="B87" s="1374"/>
      <c r="C87" s="1379"/>
      <c r="D87" s="1629"/>
      <c r="E87" s="1656"/>
      <c r="F87" s="1640"/>
      <c r="G87" s="1640"/>
      <c r="H87" s="1640"/>
      <c r="I87" s="1640"/>
      <c r="J87" s="1656"/>
      <c r="K87" s="1640"/>
      <c r="L87" s="1640"/>
      <c r="M87" s="1675"/>
      <c r="N87" s="1656"/>
      <c r="O87" s="1640"/>
      <c r="P87" s="1640"/>
    </row>
    <row r="88" spans="2:16" ht="15.6" thickBot="1">
      <c r="B88" s="1380" t="s">
        <v>754</v>
      </c>
      <c r="C88" s="1454">
        <v>4.900016548039428</v>
      </c>
      <c r="D88" s="1178">
        <v>4.3459495819976999</v>
      </c>
      <c r="E88" s="1657">
        <v>27.624259296337037</v>
      </c>
      <c r="F88" s="1641">
        <v>5.2886081197764376</v>
      </c>
      <c r="G88" s="1641">
        <v>1.4238415288433024</v>
      </c>
      <c r="H88" s="1641">
        <v>8.3947065365472273</v>
      </c>
      <c r="I88" s="1641">
        <v>2.6548579684021067</v>
      </c>
      <c r="J88" s="1657">
        <v>2.2688956368227204</v>
      </c>
      <c r="K88" s="1641">
        <v>4.2531929360277863</v>
      </c>
      <c r="L88" s="1641">
        <v>1.0808192579877245</v>
      </c>
      <c r="M88" s="1676">
        <v>6.460721818470498</v>
      </c>
      <c r="N88" s="1657">
        <f>P88-O88</f>
        <v>68.695869229251997</v>
      </c>
      <c r="O88" s="1641">
        <v>31.304130770747996</v>
      </c>
      <c r="P88" s="1512">
        <v>100</v>
      </c>
    </row>
    <row r="89" spans="2:16" ht="15.6" thickBot="1">
      <c r="B89" s="1377"/>
      <c r="C89" s="1378"/>
      <c r="D89" s="1628"/>
      <c r="E89" s="1658"/>
      <c r="F89" s="1642"/>
      <c r="G89" s="1642"/>
      <c r="H89" s="1642"/>
      <c r="I89" s="1642"/>
      <c r="J89" s="1658"/>
      <c r="K89" s="1642"/>
      <c r="L89" s="1642"/>
      <c r="M89" s="1673"/>
      <c r="N89" s="1658"/>
      <c r="O89" s="1642"/>
      <c r="P89" s="1642"/>
    </row>
    <row r="90" spans="2:16" ht="15.6" hidden="1" thickTop="1">
      <c r="B90" s="1358"/>
      <c r="C90" s="1359"/>
      <c r="D90" s="1630"/>
      <c r="E90" s="1659"/>
      <c r="F90" s="1643"/>
      <c r="G90" s="1643"/>
      <c r="H90" s="1643"/>
      <c r="I90" s="1643"/>
      <c r="J90" s="1659"/>
      <c r="K90" s="1643"/>
      <c r="L90" s="1643"/>
      <c r="M90" s="1659"/>
      <c r="N90" s="1659"/>
      <c r="O90" s="1643"/>
      <c r="P90" s="1643"/>
    </row>
    <row r="91" spans="2:16" ht="15.6" hidden="1" thickTop="1">
      <c r="B91" s="1363">
        <v>2009</v>
      </c>
      <c r="C91" s="1360"/>
      <c r="D91" s="1631"/>
      <c r="E91" s="1660"/>
      <c r="F91" s="1644"/>
      <c r="G91" s="1644"/>
      <c r="H91" s="1644"/>
      <c r="I91" s="1644"/>
      <c r="J91" s="1660"/>
      <c r="K91" s="1644"/>
      <c r="L91" s="1644"/>
      <c r="M91" s="1660"/>
      <c r="N91" s="1660"/>
      <c r="O91" s="1644"/>
      <c r="P91" s="1644"/>
    </row>
    <row r="92" spans="2:16" ht="15.6" hidden="1" thickTop="1">
      <c r="B92" s="1361" t="s">
        <v>345</v>
      </c>
      <c r="C92" s="1362">
        <v>-5.1075595527467215</v>
      </c>
      <c r="D92" s="1632">
        <v>-3.3788764160602391</v>
      </c>
      <c r="E92" s="1661">
        <v>-0.1679995112741417</v>
      </c>
      <c r="F92" s="1645">
        <v>0.91060378773673012</v>
      </c>
      <c r="G92" s="1645">
        <v>-7.8042310155642003</v>
      </c>
      <c r="H92" s="1645">
        <v>-3.1541187966129924</v>
      </c>
      <c r="I92" s="1645"/>
      <c r="J92" s="1661">
        <v>2.4155848772655419</v>
      </c>
      <c r="K92" s="1645"/>
      <c r="L92" s="1645">
        <v>-3.8898699429698258</v>
      </c>
      <c r="M92" s="1661">
        <v>-0.23535312614541004</v>
      </c>
      <c r="N92" s="1661">
        <v>-2.791600986874665</v>
      </c>
      <c r="O92" s="1645">
        <v>-3.852612813336842</v>
      </c>
      <c r="P92" s="1645">
        <v>-3.1363744696476847</v>
      </c>
    </row>
    <row r="93" spans="2:16" ht="15.6" hidden="1" thickTop="1">
      <c r="B93" s="1361" t="s">
        <v>334</v>
      </c>
      <c r="C93" s="1362">
        <v>-6.1495685879009336</v>
      </c>
      <c r="D93" s="1632">
        <v>-5.7842275768451028</v>
      </c>
      <c r="E93" s="1661">
        <v>-0.21762362838831928</v>
      </c>
      <c r="F93" s="1645">
        <v>1.2530416382153353</v>
      </c>
      <c r="G93" s="1645">
        <v>-0.25970528941372528</v>
      </c>
      <c r="H93" s="1645">
        <v>5.5836976151080187E-2</v>
      </c>
      <c r="I93" s="1645"/>
      <c r="J93" s="1661">
        <v>-0.53793684960146138</v>
      </c>
      <c r="K93" s="1645"/>
      <c r="L93" s="1645">
        <v>4.0829678025563032</v>
      </c>
      <c r="M93" s="1661">
        <v>-2.1489063463253855</v>
      </c>
      <c r="N93" s="1661">
        <v>-2.7563512174722082</v>
      </c>
      <c r="O93" s="1645">
        <v>-5.6339489910798406</v>
      </c>
      <c r="P93" s="1645">
        <v>-3.0280268345718397</v>
      </c>
    </row>
    <row r="94" spans="2:16" ht="15.6" hidden="1" thickTop="1">
      <c r="B94" s="1361" t="s">
        <v>335</v>
      </c>
      <c r="C94" s="1362">
        <v>-2.5748806291309156</v>
      </c>
      <c r="D94" s="1632">
        <v>-3.2972021032504406</v>
      </c>
      <c r="E94" s="1661">
        <v>6.4688086427888036</v>
      </c>
      <c r="F94" s="1645">
        <v>-0.31758791311723433</v>
      </c>
      <c r="G94" s="1645">
        <v>-2.9011883756049461</v>
      </c>
      <c r="H94" s="1645">
        <v>1.2899571122455544</v>
      </c>
      <c r="I94" s="1645"/>
      <c r="J94" s="1661">
        <v>0.17175215747606831</v>
      </c>
      <c r="K94" s="1645"/>
      <c r="L94" s="1645">
        <v>-4.1021231224667165</v>
      </c>
      <c r="M94" s="1661">
        <v>-0.7660073437434467</v>
      </c>
      <c r="N94" s="1661">
        <v>-1.660958316471095</v>
      </c>
      <c r="O94" s="1645">
        <v>-2.9124849047628576</v>
      </c>
      <c r="P94" s="1645">
        <v>-1.0580851381829182</v>
      </c>
    </row>
    <row r="95" spans="2:16" ht="15.6" hidden="1" thickTop="1">
      <c r="B95" s="1361" t="s">
        <v>336</v>
      </c>
      <c r="C95" s="1362">
        <v>0</v>
      </c>
      <c r="D95" s="1632">
        <v>0</v>
      </c>
      <c r="E95" s="1661">
        <v>0</v>
      </c>
      <c r="F95" s="1645">
        <v>0</v>
      </c>
      <c r="G95" s="1645">
        <v>0</v>
      </c>
      <c r="H95" s="1645">
        <v>0</v>
      </c>
      <c r="I95" s="1645"/>
      <c r="J95" s="1661">
        <v>0</v>
      </c>
      <c r="K95" s="1645"/>
      <c r="L95" s="1645">
        <v>0</v>
      </c>
      <c r="M95" s="1661">
        <v>0</v>
      </c>
      <c r="N95" s="1661">
        <v>-0.1245685981690392</v>
      </c>
      <c r="O95" s="1645">
        <v>0</v>
      </c>
      <c r="P95" s="1645">
        <v>0</v>
      </c>
    </row>
    <row r="96" spans="2:16" ht="15.6" hidden="1" thickTop="1">
      <c r="B96" s="1361" t="s">
        <v>337</v>
      </c>
      <c r="C96" s="1362">
        <v>-0.15753397455906537</v>
      </c>
      <c r="D96" s="1632">
        <v>-6.5595772000659691</v>
      </c>
      <c r="E96" s="1661">
        <v>0.193159257722475</v>
      </c>
      <c r="F96" s="1645">
        <v>-4.8340865565194013</v>
      </c>
      <c r="G96" s="1645">
        <v>1.0496069317643464</v>
      </c>
      <c r="H96" s="1645">
        <v>1.953982757411854</v>
      </c>
      <c r="I96" s="1645">
        <v>-0.13140052792799395</v>
      </c>
      <c r="J96" s="1661">
        <v>0.49552410899913468</v>
      </c>
      <c r="K96" s="1645">
        <v>-3.7078373126965714</v>
      </c>
      <c r="L96" s="1645">
        <v>-1.5189653940905878</v>
      </c>
      <c r="M96" s="1661">
        <v>1.5214471157317666</v>
      </c>
      <c r="N96" s="1661">
        <v>-1.0619296296301095</v>
      </c>
      <c r="O96" s="1645">
        <v>-0.83951545288213358</v>
      </c>
      <c r="P96" s="1645">
        <v>-0.98885143235395434</v>
      </c>
    </row>
    <row r="97" spans="2:16" ht="15.6" hidden="1" thickTop="1">
      <c r="B97" s="1361" t="s">
        <v>338</v>
      </c>
      <c r="C97" s="1362">
        <v>5.3021432586926265</v>
      </c>
      <c r="D97" s="1632">
        <v>-1.2664656388518658</v>
      </c>
      <c r="E97" s="1661">
        <v>-0.26527158168065945</v>
      </c>
      <c r="F97" s="1645">
        <v>-0.53610054589240397</v>
      </c>
      <c r="G97" s="1645">
        <v>2.6685298655176215</v>
      </c>
      <c r="H97" s="1645">
        <v>7.2100953400435763</v>
      </c>
      <c r="I97" s="1645">
        <v>0.53115475238310061</v>
      </c>
      <c r="J97" s="1661">
        <v>-1.4477159893956038</v>
      </c>
      <c r="K97" s="1645">
        <v>0.74852576031254614</v>
      </c>
      <c r="L97" s="1645">
        <v>3.7571786122968298</v>
      </c>
      <c r="M97" s="1661">
        <v>0.51629092753977535</v>
      </c>
      <c r="N97" s="1661">
        <v>1.5442300681670185</v>
      </c>
      <c r="O97" s="1645">
        <v>-1.2600824087151685</v>
      </c>
      <c r="P97" s="1645">
        <v>0.62143278849122741</v>
      </c>
    </row>
    <row r="98" spans="2:16" ht="15.6" hidden="1" thickTop="1">
      <c r="B98" s="1361" t="s">
        <v>339</v>
      </c>
      <c r="C98" s="1362">
        <v>-1.7510299999999979</v>
      </c>
      <c r="D98" s="1632">
        <v>0.64364000000001198</v>
      </c>
      <c r="E98" s="1661">
        <v>0.47898000000001772</v>
      </c>
      <c r="F98" s="1645">
        <v>2.4654500000000024</v>
      </c>
      <c r="G98" s="1645">
        <v>-0.90739000000000791</v>
      </c>
      <c r="H98" s="1645">
        <v>8.1390599999999971</v>
      </c>
      <c r="I98" s="1645">
        <v>-3.0499400000000065</v>
      </c>
      <c r="J98" s="1661">
        <v>0.55579000000001155</v>
      </c>
      <c r="K98" s="1645">
        <v>-0.14487999999998058</v>
      </c>
      <c r="L98" s="1645">
        <v>-1.5206800000000076</v>
      </c>
      <c r="M98" s="1661">
        <v>8.2620000000011018E-2</v>
      </c>
      <c r="N98" s="1661">
        <v>1.338417908998446</v>
      </c>
      <c r="O98" s="1645">
        <v>0.230779999999986</v>
      </c>
      <c r="P98" s="1645">
        <v>0.9807499999999969</v>
      </c>
    </row>
    <row r="99" spans="2:16" ht="15.6" hidden="1" thickTop="1">
      <c r="B99" s="1361" t="s">
        <v>340</v>
      </c>
      <c r="C99" s="1362">
        <v>0.94100999999999768</v>
      </c>
      <c r="D99" s="1632">
        <v>-0.28700999999998755</v>
      </c>
      <c r="E99" s="1661">
        <v>3.0710600000000143</v>
      </c>
      <c r="F99" s="1645">
        <v>0.21492999999999096</v>
      </c>
      <c r="G99" s="1645">
        <v>1.6916999999999849</v>
      </c>
      <c r="H99" s="1645">
        <v>-0.64989000000000852</v>
      </c>
      <c r="I99" s="1645">
        <v>-0.25736000000000647</v>
      </c>
      <c r="J99" s="1661">
        <v>-0.31143999999999616</v>
      </c>
      <c r="K99" s="1645">
        <v>1.3231499999999841</v>
      </c>
      <c r="L99" s="1645">
        <v>-9.464000000000139E-2</v>
      </c>
      <c r="M99" s="1661">
        <v>-1.5251800000000149</v>
      </c>
      <c r="N99" s="1661">
        <v>0.54014263034196652</v>
      </c>
      <c r="O99" s="1645">
        <v>4.5519999999998895E-2</v>
      </c>
      <c r="P99" s="1645">
        <v>0.38160999999998779</v>
      </c>
    </row>
    <row r="100" spans="2:16" ht="15.6" hidden="1" thickTop="1">
      <c r="B100" s="1361" t="s">
        <v>341</v>
      </c>
      <c r="C100" s="1362">
        <v>-0.35858000000000834</v>
      </c>
      <c r="D100" s="1632">
        <v>-0.61841999999999731</v>
      </c>
      <c r="E100" s="1661">
        <v>5.7050000000002932E-2</v>
      </c>
      <c r="F100" s="1645">
        <v>-5.4169999999997831E-2</v>
      </c>
      <c r="G100" s="1645">
        <v>8.93099999999869E-2</v>
      </c>
      <c r="H100" s="1645">
        <v>-2.346629999999994</v>
      </c>
      <c r="I100" s="1645">
        <v>-0.85134999999998406</v>
      </c>
      <c r="J100" s="1661">
        <v>4.00396999999999</v>
      </c>
      <c r="K100" s="1645">
        <v>0.58602999999997074</v>
      </c>
      <c r="L100" s="1645">
        <v>3.0160399999999976</v>
      </c>
      <c r="M100" s="1661">
        <v>5.6060000000002219E-2</v>
      </c>
      <c r="N100" s="1661">
        <v>-0.16373186794959027</v>
      </c>
      <c r="O100" s="1645">
        <v>-1.1688000000000254</v>
      </c>
      <c r="P100" s="1645">
        <v>-0.48479000000000161</v>
      </c>
    </row>
    <row r="101" spans="2:16" ht="15.6" hidden="1" thickTop="1">
      <c r="B101" s="1361" t="s">
        <v>342</v>
      </c>
      <c r="C101" s="1362">
        <v>2.9506299999999985</v>
      </c>
      <c r="D101" s="1632">
        <v>0.17475000000000129</v>
      </c>
      <c r="E101" s="1661">
        <v>3.4067499999999917</v>
      </c>
      <c r="F101" s="1645">
        <v>8.8269999999979198E-2</v>
      </c>
      <c r="G101" s="1645">
        <v>-5.8449999999987678E-2</v>
      </c>
      <c r="H101" s="1645">
        <v>0.61834999999998974</v>
      </c>
      <c r="I101" s="1645">
        <v>-0.30999999999998806</v>
      </c>
      <c r="J101" s="1661">
        <v>-0.38833999999998703</v>
      </c>
      <c r="K101" s="1645">
        <v>0</v>
      </c>
      <c r="L101" s="1645">
        <v>-0.11239999999996808</v>
      </c>
      <c r="M101" s="1661">
        <v>-0.71406999999999998</v>
      </c>
      <c r="N101" s="1661">
        <v>1.0510063539313386</v>
      </c>
      <c r="O101" s="1645">
        <v>0.31245155542076741</v>
      </c>
      <c r="P101" s="1645">
        <v>0.81670462106242514</v>
      </c>
    </row>
    <row r="102" spans="2:16" ht="15.6" hidden="1" thickTop="1">
      <c r="B102" s="1361" t="s">
        <v>343</v>
      </c>
      <c r="C102" s="1362">
        <v>-1.3683400000000012</v>
      </c>
      <c r="D102" s="1632">
        <v>1.3152099999999667</v>
      </c>
      <c r="E102" s="1661">
        <v>-7.3299999999831833E-3</v>
      </c>
      <c r="F102" s="1645">
        <v>0.9211200000000197</v>
      </c>
      <c r="G102" s="1645">
        <v>-2.7296399999999998</v>
      </c>
      <c r="H102" s="1645">
        <v>-0.26935000000000153</v>
      </c>
      <c r="I102" s="1645">
        <v>1.833999999998337E-2</v>
      </c>
      <c r="J102" s="1661">
        <v>-2.4085400000000146</v>
      </c>
      <c r="K102" s="1645">
        <v>0.37007999999998376</v>
      </c>
      <c r="L102" s="1645">
        <v>1.0685600000000184</v>
      </c>
      <c r="M102" s="1661">
        <v>-0.13650000000000606</v>
      </c>
      <c r="N102" s="1661">
        <v>-0.16232127104873761</v>
      </c>
      <c r="O102" s="1645">
        <v>0.12463999999998698</v>
      </c>
      <c r="P102" s="1645">
        <v>-7.1739999999986814E-2</v>
      </c>
    </row>
    <row r="103" spans="2:16" ht="15.6" hidden="1" thickTop="1">
      <c r="B103" s="1361" t="s">
        <v>344</v>
      </c>
      <c r="C103" s="1362">
        <v>1.2877400000000039</v>
      </c>
      <c r="D103" s="1632">
        <v>-0.51786999999999805</v>
      </c>
      <c r="E103" s="1661">
        <v>0.20471999999998047</v>
      </c>
      <c r="F103" s="1645">
        <v>-0.71837999999999624</v>
      </c>
      <c r="G103" s="1645">
        <v>0.79602999999999202</v>
      </c>
      <c r="H103" s="1645">
        <v>1.9329399999999719</v>
      </c>
      <c r="I103" s="1645">
        <v>-0.34661999999999749</v>
      </c>
      <c r="J103" s="1661">
        <v>-0.14232999999999052</v>
      </c>
      <c r="K103" s="1645">
        <v>4.5439999999999703</v>
      </c>
      <c r="L103" s="1645">
        <v>1.9386099999999962</v>
      </c>
      <c r="M103" s="1661">
        <v>-0.76448000000000071</v>
      </c>
      <c r="N103" s="1661">
        <v>0.38323746152568727</v>
      </c>
      <c r="O103" s="1645">
        <v>0.68468999999999891</v>
      </c>
      <c r="P103" s="1645">
        <v>0.47858000000000622</v>
      </c>
    </row>
    <row r="104" spans="2:16" ht="15.6" hidden="1" thickTop="1">
      <c r="B104" s="1361"/>
      <c r="C104" s="1362"/>
      <c r="D104" s="1632"/>
      <c r="E104" s="1661"/>
      <c r="F104" s="1645"/>
      <c r="G104" s="1645"/>
      <c r="H104" s="1645"/>
      <c r="I104" s="1645"/>
      <c r="J104" s="1661"/>
      <c r="K104" s="1645"/>
      <c r="L104" s="1645"/>
      <c r="M104" s="1661"/>
      <c r="N104" s="1661"/>
      <c r="O104" s="1645"/>
      <c r="P104" s="1645"/>
    </row>
    <row r="105" spans="2:16" ht="15.6" hidden="1" thickTop="1">
      <c r="B105" s="1383">
        <v>2010</v>
      </c>
      <c r="C105" s="1362"/>
      <c r="D105" s="1632"/>
      <c r="E105" s="1661"/>
      <c r="F105" s="1645"/>
      <c r="G105" s="1645"/>
      <c r="H105" s="1645"/>
      <c r="I105" s="1645"/>
      <c r="J105" s="1661"/>
      <c r="K105" s="1645"/>
      <c r="L105" s="1645"/>
      <c r="M105" s="1661"/>
      <c r="N105" s="1661"/>
      <c r="O105" s="1645"/>
      <c r="P105" s="1645"/>
    </row>
    <row r="106" spans="2:16" ht="15.6" hidden="1" thickTop="1">
      <c r="B106" s="1361" t="s">
        <v>345</v>
      </c>
      <c r="C106" s="1362">
        <v>0.77795999999998866</v>
      </c>
      <c r="D106" s="1632">
        <v>-0.74178999999997552</v>
      </c>
      <c r="E106" s="1661">
        <v>-6.5790000000021109E-2</v>
      </c>
      <c r="F106" s="1645">
        <v>-8.6748643793188798</v>
      </c>
      <c r="G106" s="1645">
        <v>1.0002207385176654</v>
      </c>
      <c r="H106" s="1645">
        <v>-1.1089177590140165</v>
      </c>
      <c r="I106" s="1645">
        <v>-3.8179787299197354E-2</v>
      </c>
      <c r="J106" s="1661">
        <v>1.7490620720370664</v>
      </c>
      <c r="K106" s="1645">
        <v>3.1697243607186509</v>
      </c>
      <c r="L106" s="1645">
        <v>1.1338782080351661</v>
      </c>
      <c r="M106" s="1661">
        <v>0.5935399999999813</v>
      </c>
      <c r="N106" s="1661">
        <v>0.24813912056902421</v>
      </c>
      <c r="O106" s="1645">
        <v>1.8089800000000711</v>
      </c>
      <c r="P106" s="1645">
        <v>0.74280999999996045</v>
      </c>
    </row>
    <row r="107" spans="2:16" ht="15.6" hidden="1" thickTop="1">
      <c r="B107" s="1361" t="s">
        <v>334</v>
      </c>
      <c r="C107" s="1362">
        <v>3.9222300000000043</v>
      </c>
      <c r="D107" s="1632">
        <v>0.51097000000002168</v>
      </c>
      <c r="E107" s="1661">
        <v>7.299999999998974E-3</v>
      </c>
      <c r="F107" s="1645">
        <v>-1.9369999999985232E-2</v>
      </c>
      <c r="G107" s="1645">
        <v>-0.36217999999998973</v>
      </c>
      <c r="H107" s="1645">
        <v>1.0950800000000038</v>
      </c>
      <c r="I107" s="1645">
        <v>-4.0900000000010373E-3</v>
      </c>
      <c r="J107" s="1661">
        <v>-1.2608300000000128</v>
      </c>
      <c r="K107" s="1645">
        <v>-1.8591900000000106</v>
      </c>
      <c r="L107" s="1645">
        <v>0.86212999999999429</v>
      </c>
      <c r="M107" s="1661">
        <v>0.21249999999999325</v>
      </c>
      <c r="N107" s="1661">
        <v>0.55106530863351377</v>
      </c>
      <c r="O107" s="1645">
        <v>1.8184399999999989</v>
      </c>
      <c r="P107" s="1645">
        <v>0.95697999999999617</v>
      </c>
    </row>
    <row r="108" spans="2:16" ht="15.6" hidden="1" thickTop="1">
      <c r="B108" s="1361" t="s">
        <v>335</v>
      </c>
      <c r="C108" s="1362">
        <v>4.0109799999999973</v>
      </c>
      <c r="D108" s="1632">
        <v>-0.53056999999998578</v>
      </c>
      <c r="E108" s="1661">
        <v>2.3723999999999856</v>
      </c>
      <c r="F108" s="1645">
        <v>4.1546294057346334</v>
      </c>
      <c r="G108" s="1645">
        <v>1.4176300000000142</v>
      </c>
      <c r="H108" s="1645">
        <v>-2.4516599999999888</v>
      </c>
      <c r="I108" s="1645">
        <v>-0.59922999999999504</v>
      </c>
      <c r="J108" s="1661">
        <v>-0.99078000000000221</v>
      </c>
      <c r="K108" s="1645">
        <v>-1.770079999999985</v>
      </c>
      <c r="L108" s="1645">
        <v>3.6148700000000034</v>
      </c>
      <c r="M108" s="1661">
        <v>1.0889199999999821</v>
      </c>
      <c r="N108" s="1661">
        <v>0.45788940708060277</v>
      </c>
      <c r="O108" s="1645">
        <v>2.5052400000000086</v>
      </c>
      <c r="P108" s="1645">
        <v>1.1192100000000149</v>
      </c>
    </row>
    <row r="109" spans="2:16" ht="15.6" hidden="1" thickTop="1">
      <c r="B109" s="1361" t="s">
        <v>336</v>
      </c>
      <c r="C109" s="1362">
        <v>0.87514000000001868</v>
      </c>
      <c r="D109" s="1632">
        <v>-1.9322700000000137</v>
      </c>
      <c r="E109" s="1661">
        <v>-0.53828000000001319</v>
      </c>
      <c r="F109" s="1645">
        <v>0.41366000000000458</v>
      </c>
      <c r="G109" s="1645">
        <v>-0.34741999999999829</v>
      </c>
      <c r="H109" s="1645">
        <v>-0.89234999999998621</v>
      </c>
      <c r="I109" s="1645">
        <v>-2.8781900000000027</v>
      </c>
      <c r="J109" s="1661">
        <v>-2.1836600000000095</v>
      </c>
      <c r="K109" s="1645">
        <v>0</v>
      </c>
      <c r="L109" s="1645">
        <v>-2.799999999991698E-3</v>
      </c>
      <c r="M109" s="1661">
        <v>-0.74290999999999663</v>
      </c>
      <c r="N109" s="1661">
        <v>-0.26161175285399629</v>
      </c>
      <c r="O109" s="1645">
        <v>0.897199999999998</v>
      </c>
      <c r="P109" s="1645">
        <v>0.11782999999998545</v>
      </c>
    </row>
    <row r="110" spans="2:16" ht="15.6" hidden="1" thickTop="1">
      <c r="B110" s="1361" t="s">
        <v>337</v>
      </c>
      <c r="C110" s="1362">
        <v>1.1651899999999937</v>
      </c>
      <c r="D110" s="1632">
        <v>4.1500000000005421E-2</v>
      </c>
      <c r="E110" s="1661">
        <v>-0.49639000000000211</v>
      </c>
      <c r="F110" s="1645">
        <v>0.21409000000001122</v>
      </c>
      <c r="G110" s="1645">
        <v>0.32013000000001846</v>
      </c>
      <c r="H110" s="1645">
        <v>0.38804000000001171</v>
      </c>
      <c r="I110" s="1645">
        <v>-3.9270000000002359E-2</v>
      </c>
      <c r="J110" s="1661">
        <v>0.27850000000000374</v>
      </c>
      <c r="K110" s="1645">
        <v>0</v>
      </c>
      <c r="L110" s="1645">
        <v>0.33870000000000289</v>
      </c>
      <c r="M110" s="1661">
        <v>-0.20153999999996675</v>
      </c>
      <c r="N110" s="1661">
        <v>0.11063119447987102</v>
      </c>
      <c r="O110" s="1645">
        <v>0.57040000000001534</v>
      </c>
      <c r="P110" s="1645">
        <v>0.26234999999998898</v>
      </c>
    </row>
    <row r="111" spans="2:16" ht="15.6" hidden="1" thickTop="1">
      <c r="B111" s="1361" t="s">
        <v>338</v>
      </c>
      <c r="C111" s="1362">
        <v>-0.35527276772028271</v>
      </c>
      <c r="D111" s="1632">
        <v>0.28013653604892497</v>
      </c>
      <c r="E111" s="1661">
        <v>1.1201000536034345</v>
      </c>
      <c r="F111" s="1645">
        <v>-0.31482544533306678</v>
      </c>
      <c r="G111" s="1645">
        <v>-0.25838603642925895</v>
      </c>
      <c r="H111" s="1645">
        <v>-0.41872244290481753</v>
      </c>
      <c r="I111" s="1645">
        <v>-6.9960852018202679E-2</v>
      </c>
      <c r="J111" s="1661">
        <v>-0.36277564048921018</v>
      </c>
      <c r="K111" s="1645">
        <v>0.73720361050693128</v>
      </c>
      <c r="L111" s="1645">
        <v>7.0844405201997418E-3</v>
      </c>
      <c r="M111" s="1661">
        <v>0.34822684903259571</v>
      </c>
      <c r="N111" s="1661">
        <v>0.14816582422736424</v>
      </c>
      <c r="O111" s="1645">
        <v>-0.61444862430364289</v>
      </c>
      <c r="P111" s="1645">
        <v>-0.10426200934587904</v>
      </c>
    </row>
    <row r="112" spans="2:16" ht="15.6" hidden="1" thickTop="1">
      <c r="B112" s="1361" t="s">
        <v>339</v>
      </c>
      <c r="C112" s="1362">
        <v>-1.1732535428482849</v>
      </c>
      <c r="D112" s="1632">
        <v>-0.21858355554077447</v>
      </c>
      <c r="E112" s="1661">
        <v>-0.5299766486173807</v>
      </c>
      <c r="F112" s="1645">
        <v>0.14631729407028615</v>
      </c>
      <c r="G112" s="1645">
        <v>-8.2539396998726478E-2</v>
      </c>
      <c r="H112" s="1645">
        <v>0.12995579393613177</v>
      </c>
      <c r="I112" s="1645">
        <v>0.213692556046996</v>
      </c>
      <c r="J112" s="1661">
        <v>0.22226959200921659</v>
      </c>
      <c r="K112" s="1645">
        <v>-0.5934478955419098</v>
      </c>
      <c r="L112" s="1645">
        <v>-0.62083135362451802</v>
      </c>
      <c r="M112" s="1661">
        <v>-0.25324843481041581</v>
      </c>
      <c r="N112" s="1661">
        <v>-0.17729544724461865</v>
      </c>
      <c r="O112" s="1645">
        <v>-3.1482751902400796E-2</v>
      </c>
      <c r="P112" s="1645">
        <v>-0.12927747230301323</v>
      </c>
    </row>
    <row r="113" spans="2:16" ht="15.6" hidden="1" thickTop="1">
      <c r="B113" s="1361" t="s">
        <v>340</v>
      </c>
      <c r="C113" s="1362">
        <v>0.19717069754343619</v>
      </c>
      <c r="D113" s="1632">
        <v>-0.19580456405055013</v>
      </c>
      <c r="E113" s="1661">
        <v>-1.63862905338652E-2</v>
      </c>
      <c r="F113" s="1645">
        <v>2.7670002257496051E-2</v>
      </c>
      <c r="G113" s="1645">
        <v>-0.41175958121715261</v>
      </c>
      <c r="H113" s="1645">
        <v>-0.17041143857602359</v>
      </c>
      <c r="I113" s="1645">
        <v>-0.18050518510674962</v>
      </c>
      <c r="J113" s="1661">
        <v>-0.48539191619162425</v>
      </c>
      <c r="K113" s="1645">
        <v>-0.13385694665261072</v>
      </c>
      <c r="L113" s="1645">
        <v>0.71289814169996912</v>
      </c>
      <c r="M113" s="1661">
        <v>-0.16387114389200264</v>
      </c>
      <c r="N113" s="1661">
        <v>-0.21170330056102804</v>
      </c>
      <c r="O113" s="1645">
        <v>-5.3202271077412711E-3</v>
      </c>
      <c r="P113" s="1645">
        <v>-0.1436721780083916</v>
      </c>
    </row>
    <row r="114" spans="2:16" ht="15.6" hidden="1" thickTop="1">
      <c r="B114" s="1361" t="s">
        <v>341</v>
      </c>
      <c r="C114" s="1362">
        <v>-0.21582079410290556</v>
      </c>
      <c r="D114" s="1632">
        <v>0.16221968487448724</v>
      </c>
      <c r="E114" s="1661">
        <v>-0.59873702183391719</v>
      </c>
      <c r="F114" s="1645">
        <v>-4.6328896354574933E-2</v>
      </c>
      <c r="G114" s="1645">
        <v>0.49585027821936745</v>
      </c>
      <c r="H114" s="1645">
        <v>4.3222158185884929E-2</v>
      </c>
      <c r="I114" s="1645">
        <v>-3.248909659416821E-2</v>
      </c>
      <c r="J114" s="1661">
        <v>0.11839445944461513</v>
      </c>
      <c r="K114" s="1645">
        <v>0</v>
      </c>
      <c r="L114" s="1645">
        <v>-4.4381966864004418E-2</v>
      </c>
      <c r="M114" s="1661">
        <v>0.17876503704805646</v>
      </c>
      <c r="N114" s="1661">
        <v>0.1417802840808724</v>
      </c>
      <c r="O114" s="1645">
        <v>3.7023715404571611E-2</v>
      </c>
      <c r="P114" s="1645">
        <v>0.1072009895346282</v>
      </c>
    </row>
    <row r="115" spans="2:16" ht="15.6" hidden="1" thickTop="1">
      <c r="B115" s="1361" t="s">
        <v>342</v>
      </c>
      <c r="C115" s="1362">
        <v>1.3715098779577106</v>
      </c>
      <c r="D115" s="1632">
        <v>-0.15010461418673016</v>
      </c>
      <c r="E115" s="1661">
        <v>1.0128427762498227</v>
      </c>
      <c r="F115" s="1645">
        <v>-0.28608929700003616</v>
      </c>
      <c r="G115" s="1645">
        <v>-0.11949495911163233</v>
      </c>
      <c r="H115" s="1645">
        <v>-2.2366616010816021E-2</v>
      </c>
      <c r="I115" s="1645">
        <v>-0.5038085207153209</v>
      </c>
      <c r="J115" s="1661">
        <v>-0.18445407382475798</v>
      </c>
      <c r="K115" s="1645">
        <v>0</v>
      </c>
      <c r="L115" s="1645">
        <v>0.4496482125150747</v>
      </c>
      <c r="M115" s="1661">
        <v>0.6432249210374108</v>
      </c>
      <c r="N115" s="1661">
        <v>0.12679733762857026</v>
      </c>
      <c r="O115" s="1645">
        <v>0.3975499547264727</v>
      </c>
      <c r="P115" s="1645">
        <v>0.21610793025848007</v>
      </c>
    </row>
    <row r="116" spans="2:16" ht="15.6" hidden="1" thickTop="1">
      <c r="B116" s="1361" t="s">
        <v>343</v>
      </c>
      <c r="C116" s="1362">
        <v>-0.17479548296586156</v>
      </c>
      <c r="D116" s="1632">
        <v>9.4144832057940775E-2</v>
      </c>
      <c r="E116" s="1661">
        <v>0.23768436482458632</v>
      </c>
      <c r="F116" s="1645">
        <v>-1.9419418360237084</v>
      </c>
      <c r="G116" s="1645">
        <v>-3.6042898141308566E-2</v>
      </c>
      <c r="H116" s="1645">
        <v>0.64011913790384956</v>
      </c>
      <c r="I116" s="1645">
        <v>0.60537922179799697</v>
      </c>
      <c r="J116" s="1661">
        <v>-0.14771936496552618</v>
      </c>
      <c r="K116" s="1645">
        <v>0.13750000000001261</v>
      </c>
      <c r="L116" s="1645">
        <v>0.30471034394030649</v>
      </c>
      <c r="M116" s="1661">
        <v>0.7432768991946892</v>
      </c>
      <c r="N116" s="1661">
        <v>6.628675869244649E-2</v>
      </c>
      <c r="O116" s="1645">
        <v>1.3520506614298933</v>
      </c>
      <c r="P116" s="1645">
        <v>0.49117735508017457</v>
      </c>
    </row>
    <row r="117" spans="2:16" ht="15.6" hidden="1" thickTop="1">
      <c r="B117" s="1361" t="s">
        <v>344</v>
      </c>
      <c r="C117" s="1362">
        <v>-0.41656250331724154</v>
      </c>
      <c r="D117" s="1632">
        <v>0.43541972631941928</v>
      </c>
      <c r="E117" s="1661">
        <v>-0.42971225322607776</v>
      </c>
      <c r="F117" s="1645">
        <v>2.0786069703279342</v>
      </c>
      <c r="G117" s="1645">
        <v>9.0720240665032037E-2</v>
      </c>
      <c r="H117" s="1645">
        <v>-0.12506592543731765</v>
      </c>
      <c r="I117" s="1645">
        <v>-0.12035888662925709</v>
      </c>
      <c r="J117" s="1661">
        <v>0.37917515915553146</v>
      </c>
      <c r="K117" s="1645">
        <v>-0.13731119710398421</v>
      </c>
      <c r="L117" s="1645">
        <v>-1.0073638994993028</v>
      </c>
      <c r="M117" s="1661">
        <v>-0.98812332884623544</v>
      </c>
      <c r="N117" s="1661">
        <v>0.12187578126754417</v>
      </c>
      <c r="O117" s="1645">
        <v>-1.5593933744977195</v>
      </c>
      <c r="P117" s="1645">
        <v>-0.43847210989189644</v>
      </c>
    </row>
    <row r="118" spans="2:16" ht="15.6" hidden="1" thickTop="1">
      <c r="B118" s="1361"/>
      <c r="C118" s="1362"/>
      <c r="D118" s="1632"/>
      <c r="E118" s="1661"/>
      <c r="F118" s="1645"/>
      <c r="G118" s="1645"/>
      <c r="H118" s="1645"/>
      <c r="I118" s="1645"/>
      <c r="J118" s="1661"/>
      <c r="K118" s="1645"/>
      <c r="L118" s="1645"/>
      <c r="M118" s="1661"/>
      <c r="N118" s="1661"/>
      <c r="O118" s="1645"/>
      <c r="P118" s="1645"/>
    </row>
    <row r="119" spans="2:16" ht="15.6" hidden="1" thickTop="1">
      <c r="B119" s="1363">
        <v>2011</v>
      </c>
      <c r="C119" s="1362"/>
      <c r="D119" s="1632"/>
      <c r="E119" s="1661"/>
      <c r="F119" s="1645"/>
      <c r="G119" s="1645"/>
      <c r="H119" s="1645"/>
      <c r="I119" s="1645"/>
      <c r="J119" s="1661"/>
      <c r="K119" s="1645"/>
      <c r="L119" s="1645"/>
      <c r="M119" s="1661"/>
      <c r="N119" s="1661"/>
      <c r="O119" s="1645"/>
      <c r="P119" s="1645"/>
    </row>
    <row r="120" spans="2:16" ht="15.6" hidden="1" thickTop="1">
      <c r="B120" s="1361" t="s">
        <v>345</v>
      </c>
      <c r="C120" s="1362">
        <v>0.53189299395348666</v>
      </c>
      <c r="D120" s="1632">
        <v>0.40649329716506699</v>
      </c>
      <c r="E120" s="1661">
        <v>0.49243546069253075</v>
      </c>
      <c r="F120" s="1645">
        <v>0.10907211952562168</v>
      </c>
      <c r="G120" s="1645">
        <v>-0.22591302037245908</v>
      </c>
      <c r="H120" s="1645">
        <v>5.1563055040334538</v>
      </c>
      <c r="I120" s="1645">
        <v>-0.98785112330189717</v>
      </c>
      <c r="J120" s="1661">
        <v>-0.37993879827796784</v>
      </c>
      <c r="K120" s="1645">
        <v>0.81162727272727775</v>
      </c>
      <c r="L120" s="1645">
        <v>0.45958196864588352</v>
      </c>
      <c r="M120" s="1661">
        <v>3.1670008458106746</v>
      </c>
      <c r="N120" s="1661">
        <v>0.90233062206754866</v>
      </c>
      <c r="O120" s="1645">
        <v>1.2766758509746179</v>
      </c>
      <c r="P120" s="1645">
        <v>1.0256909533965519</v>
      </c>
    </row>
    <row r="121" spans="2:16" ht="15.6" hidden="1" thickTop="1">
      <c r="B121" s="1361" t="s">
        <v>334</v>
      </c>
      <c r="C121" s="1362">
        <v>1.2079445584420645</v>
      </c>
      <c r="D121" s="1632">
        <v>0.70813800583706676</v>
      </c>
      <c r="E121" s="1661">
        <v>0.32430209876410654</v>
      </c>
      <c r="F121" s="1645">
        <v>0.10683081534184069</v>
      </c>
      <c r="G121" s="1645">
        <v>-0.27486565932824947</v>
      </c>
      <c r="H121" s="1645">
        <v>1.0498555034782919</v>
      </c>
      <c r="I121" s="1645">
        <v>5.9551115724243431E-2</v>
      </c>
      <c r="J121" s="1661">
        <v>0.27603336114401245</v>
      </c>
      <c r="K121" s="1645">
        <v>0.46277129468921263</v>
      </c>
      <c r="L121" s="1645">
        <v>0.39006596601074417</v>
      </c>
      <c r="M121" s="1661">
        <v>0.22202588860911199</v>
      </c>
      <c r="N121" s="1661">
        <v>0.54642194433400793</v>
      </c>
      <c r="O121" s="1645">
        <v>0.36998788118274284</v>
      </c>
      <c r="P121" s="1645">
        <v>0.48813607620010746</v>
      </c>
    </row>
    <row r="122" spans="2:16" ht="15.6" hidden="1" thickTop="1">
      <c r="B122" s="1361" t="s">
        <v>335</v>
      </c>
      <c r="C122" s="1362">
        <v>1.1750731777552037</v>
      </c>
      <c r="D122" s="1632">
        <v>0.40357019996126731</v>
      </c>
      <c r="E122" s="1661">
        <v>1.3089971462131533</v>
      </c>
      <c r="F122" s="1645">
        <v>-0.20921431133903434</v>
      </c>
      <c r="G122" s="1645">
        <v>1.9170787864331018E-2</v>
      </c>
      <c r="H122" s="1645">
        <v>2.5070287511223643</v>
      </c>
      <c r="I122" s="1645">
        <v>-0.33432873893123327</v>
      </c>
      <c r="J122" s="1661">
        <v>0.4738490663194872</v>
      </c>
      <c r="K122" s="1645">
        <v>3.5684173837362776</v>
      </c>
      <c r="L122" s="1645">
        <v>1.4391100392846301</v>
      </c>
      <c r="M122" s="1661">
        <v>2.5683952012744982E-2</v>
      </c>
      <c r="N122" s="1661">
        <v>0.81222207601439056</v>
      </c>
      <c r="O122" s="1645">
        <v>0.62779507323538208</v>
      </c>
      <c r="P122" s="1645">
        <v>0.75136733436040881</v>
      </c>
    </row>
    <row r="123" spans="2:16" ht="15.6" hidden="1" thickTop="1">
      <c r="B123" s="1361" t="s">
        <v>336</v>
      </c>
      <c r="C123" s="1362">
        <v>0.23043072571808931</v>
      </c>
      <c r="D123" s="1632">
        <v>-0.69890472231124434</v>
      </c>
      <c r="E123" s="1661">
        <v>0.54839131801436292</v>
      </c>
      <c r="F123" s="1645">
        <v>-0.37524852286855426</v>
      </c>
      <c r="G123" s="1645">
        <v>-0.58911892902459018</v>
      </c>
      <c r="H123" s="1645">
        <v>0.20795582728998507</v>
      </c>
      <c r="I123" s="1645">
        <v>-0.29086076862332444</v>
      </c>
      <c r="J123" s="1661">
        <v>0.22070675313512478</v>
      </c>
      <c r="K123" s="1645">
        <v>0</v>
      </c>
      <c r="L123" s="1645">
        <v>0.37383311329117763</v>
      </c>
      <c r="M123" s="1661">
        <v>0.24490872365350302</v>
      </c>
      <c r="N123" s="1661">
        <v>-4.0248483973637228E-2</v>
      </c>
      <c r="O123" s="1645">
        <v>0.52066369284486935</v>
      </c>
      <c r="P123" s="1645">
        <v>0.14460676662839678</v>
      </c>
    </row>
    <row r="124" spans="2:16" ht="15.6" hidden="1" thickTop="1">
      <c r="B124" s="1361" t="s">
        <v>337</v>
      </c>
      <c r="C124" s="1362">
        <v>0.25380474910028372</v>
      </c>
      <c r="D124" s="1632">
        <v>0.48750477001140435</v>
      </c>
      <c r="E124" s="1661">
        <v>-0.17138519623680626</v>
      </c>
      <c r="F124" s="1645">
        <v>-0.1669302062399125</v>
      </c>
      <c r="G124" s="1645">
        <v>0.3836490113647395</v>
      </c>
      <c r="H124" s="1645">
        <v>-5.8202427679654445E-2</v>
      </c>
      <c r="I124" s="1645">
        <v>-0.29006955889253616</v>
      </c>
      <c r="J124" s="1661">
        <v>0.35093563897201641</v>
      </c>
      <c r="K124" s="1645">
        <v>0</v>
      </c>
      <c r="L124" s="1645">
        <v>1.3197501252782073</v>
      </c>
      <c r="M124" s="1661">
        <v>-0.25404473657629767</v>
      </c>
      <c r="N124" s="1661">
        <v>0.14932743589599617</v>
      </c>
      <c r="O124" s="1645">
        <v>-6.8101307175927328E-2</v>
      </c>
      <c r="P124" s="1645">
        <v>7.7402139605320386E-2</v>
      </c>
    </row>
    <row r="125" spans="2:16" ht="15.6" hidden="1" thickTop="1">
      <c r="B125" s="1361" t="s">
        <v>338</v>
      </c>
      <c r="C125" s="1362">
        <v>0.28117474526838659</v>
      </c>
      <c r="D125" s="1632">
        <v>0.13057515971313105</v>
      </c>
      <c r="E125" s="1661">
        <v>1.0952606632682382</v>
      </c>
      <c r="F125" s="1645">
        <v>0.43095220786883992</v>
      </c>
      <c r="G125" s="1645">
        <v>0.40465584029976132</v>
      </c>
      <c r="H125" s="1645">
        <v>-4.4091110765764885E-2</v>
      </c>
      <c r="I125" s="1645">
        <v>1.4906502512346265E-3</v>
      </c>
      <c r="J125" s="1661">
        <v>0.69641686233152811</v>
      </c>
      <c r="K125" s="1645">
        <v>0</v>
      </c>
      <c r="L125" s="1645">
        <v>-2.0608533957300335E-2</v>
      </c>
      <c r="M125" s="1661">
        <v>0.23664430974883466</v>
      </c>
      <c r="N125" s="1661">
        <v>0.30404117946247755</v>
      </c>
      <c r="O125" s="1645">
        <v>0.11626643184192709</v>
      </c>
      <c r="P125" s="1645">
        <v>0.24201571756323759</v>
      </c>
    </row>
    <row r="126" spans="2:16" ht="15.6" hidden="1" thickTop="1">
      <c r="B126" s="1361" t="s">
        <v>339</v>
      </c>
      <c r="C126" s="1362">
        <v>-0.12002282611471848</v>
      </c>
      <c r="D126" s="1632">
        <v>0.56645506512791322</v>
      </c>
      <c r="E126" s="1661">
        <v>0.31315812520242847</v>
      </c>
      <c r="F126" s="1645">
        <v>0.17925412126273965</v>
      </c>
      <c r="G126" s="1645">
        <v>-0.26806217982687786</v>
      </c>
      <c r="H126" s="1645">
        <v>1.6726807444711334E-2</v>
      </c>
      <c r="I126" s="1645">
        <v>-0.41471401295639643</v>
      </c>
      <c r="J126" s="1661">
        <v>-4.501302003824259E-2</v>
      </c>
      <c r="K126" s="1645">
        <v>0</v>
      </c>
      <c r="L126" s="1645">
        <v>0.8756575867908678</v>
      </c>
      <c r="M126" s="1661">
        <v>0.23511399915785436</v>
      </c>
      <c r="N126" s="1661">
        <v>0.15501124777801412</v>
      </c>
      <c r="O126" s="1645">
        <v>0.46697836948514926</v>
      </c>
      <c r="P126" s="1645">
        <v>0.25793047118281009</v>
      </c>
    </row>
    <row r="127" spans="2:16" ht="15.6" hidden="1" thickTop="1">
      <c r="B127" s="1361" t="s">
        <v>340</v>
      </c>
      <c r="C127" s="1362">
        <v>3.9143254494966584E-2</v>
      </c>
      <c r="D127" s="1632">
        <v>9.8119320491552031E-2</v>
      </c>
      <c r="E127" s="1661">
        <v>0.54876146200437681</v>
      </c>
      <c r="F127" s="1645">
        <v>0.41919783256001431</v>
      </c>
      <c r="G127" s="1645">
        <v>8.305295311568095E-2</v>
      </c>
      <c r="H127" s="1645">
        <v>0.27225717348624556</v>
      </c>
      <c r="I127" s="1645">
        <v>-0.10594269875663365</v>
      </c>
      <c r="J127" s="1661">
        <v>-6.4880309941162118E-2</v>
      </c>
      <c r="K127" s="1645">
        <v>0.36904561740453978</v>
      </c>
      <c r="L127" s="1645">
        <v>0.97574985448765084</v>
      </c>
      <c r="M127" s="1661">
        <v>0.29576993210109759</v>
      </c>
      <c r="N127" s="1661">
        <v>0.19995360605769008</v>
      </c>
      <c r="O127" s="1645">
        <v>-2.4668037632136208E-2</v>
      </c>
      <c r="P127" s="1645">
        <v>0.12569549794634316</v>
      </c>
    </row>
    <row r="128" spans="2:16" ht="15.6" hidden="1" thickTop="1">
      <c r="B128" s="1361" t="s">
        <v>341</v>
      </c>
      <c r="C128" s="1362">
        <v>0.39128882070356141</v>
      </c>
      <c r="D128" s="1632">
        <v>0.13572246639974583</v>
      </c>
      <c r="E128" s="1661">
        <v>1.6941407557116817</v>
      </c>
      <c r="F128" s="1645">
        <v>0.12505343804383173</v>
      </c>
      <c r="G128" s="1645">
        <v>3.0744019295481095E-2</v>
      </c>
      <c r="H128" s="1645">
        <v>-2.4760071099779624</v>
      </c>
      <c r="I128" s="1645">
        <v>13.664607722349341</v>
      </c>
      <c r="J128" s="1661">
        <v>0.19813488736344365</v>
      </c>
      <c r="K128" s="1645">
        <v>0.33457329642947453</v>
      </c>
      <c r="L128" s="1645">
        <v>0.24300710933511382</v>
      </c>
      <c r="M128" s="1661">
        <v>0.91358921050315178</v>
      </c>
      <c r="N128" s="1661">
        <v>1.0196714461012224</v>
      </c>
      <c r="O128" s="1645">
        <v>0.49580762846628268</v>
      </c>
      <c r="P128" s="1645">
        <v>0.84674636339354681</v>
      </c>
    </row>
    <row r="129" spans="2:16" ht="15.6" hidden="1" thickTop="1">
      <c r="B129" s="1361" t="s">
        <v>342</v>
      </c>
      <c r="C129" s="1362">
        <v>0.11790373641593632</v>
      </c>
      <c r="D129" s="1632">
        <v>0.17194035132481744</v>
      </c>
      <c r="E129" s="1661">
        <v>0.13166755328002377</v>
      </c>
      <c r="F129" s="1645">
        <v>-0.64565411372820014</v>
      </c>
      <c r="G129" s="1645">
        <v>0.31978408775610312</v>
      </c>
      <c r="H129" s="1645">
        <v>9.6033902662839843E-2</v>
      </c>
      <c r="I129" s="1645">
        <v>-0.1</v>
      </c>
      <c r="J129" s="1661">
        <v>0.1</v>
      </c>
      <c r="K129" s="1645">
        <v>0</v>
      </c>
      <c r="L129" s="1645">
        <v>-0.24181371807994179</v>
      </c>
      <c r="M129" s="1661">
        <v>0.47993520205331652</v>
      </c>
      <c r="N129" s="1661">
        <v>0.14356995904196701</v>
      </c>
      <c r="O129" s="1645">
        <v>8.0059390587239321E-2</v>
      </c>
      <c r="P129" s="1645">
        <v>0.1226783619231453</v>
      </c>
    </row>
    <row r="130" spans="2:16" ht="15.6" hidden="1" thickTop="1">
      <c r="B130" s="1361" t="s">
        <v>343</v>
      </c>
      <c r="C130" s="1362">
        <v>-4.719044145266027E-2</v>
      </c>
      <c r="D130" s="1632">
        <v>0.37495777790979012</v>
      </c>
      <c r="E130" s="1661">
        <v>0.54301515389434396</v>
      </c>
      <c r="F130" s="1645">
        <v>-9.1297278679303151E-2</v>
      </c>
      <c r="G130" s="1645">
        <v>4.6325893195575674E-2</v>
      </c>
      <c r="H130" s="1645">
        <v>-0.15597622784114806</v>
      </c>
      <c r="I130" s="1645">
        <v>-0.1</v>
      </c>
      <c r="J130" s="1661">
        <v>0.1</v>
      </c>
      <c r="K130" s="1645">
        <v>0</v>
      </c>
      <c r="L130" s="1645">
        <v>1.2160409465539868</v>
      </c>
      <c r="M130" s="1661">
        <v>0.2086362226952243</v>
      </c>
      <c r="N130" s="1661">
        <v>3.852379595492561E-2</v>
      </c>
      <c r="O130" s="1645">
        <v>1.4791221962174639</v>
      </c>
      <c r="P130" s="1645">
        <v>0.51220228852657534</v>
      </c>
    </row>
    <row r="131" spans="2:16" ht="15.6" hidden="1" thickTop="1">
      <c r="B131" s="1361" t="s">
        <v>344</v>
      </c>
      <c r="C131" s="1362">
        <v>3.1449946156647979</v>
      </c>
      <c r="D131" s="1632">
        <v>-0.18999907759179591</v>
      </c>
      <c r="E131" s="1661">
        <v>0.41234772515159612</v>
      </c>
      <c r="F131" s="1645">
        <v>0.29753678562718378</v>
      </c>
      <c r="G131" s="1645">
        <v>5.4333555146079959E-2</v>
      </c>
      <c r="H131" s="1645">
        <v>-3.8207784345922757E-2</v>
      </c>
      <c r="I131" s="1645">
        <v>-3.6965704006319822E-2</v>
      </c>
      <c r="J131" s="1661">
        <v>-0.18440464164973802</v>
      </c>
      <c r="K131" s="1645">
        <v>2.2204460492503131E-14</v>
      </c>
      <c r="L131" s="1645">
        <v>1.1401611271870893</v>
      </c>
      <c r="M131" s="1661">
        <v>-0.16438928415198895</v>
      </c>
      <c r="N131" s="1661">
        <v>-3.2783166086255866</v>
      </c>
      <c r="O131" s="1645">
        <v>0.32864292721785926</v>
      </c>
      <c r="P131" s="1645">
        <v>0.20520381481066163</v>
      </c>
    </row>
    <row r="132" spans="2:16" ht="15.6" hidden="1" thickTop="1">
      <c r="B132" s="1361"/>
      <c r="C132" s="1362"/>
      <c r="D132" s="1632"/>
      <c r="E132" s="1661"/>
      <c r="F132" s="1645"/>
      <c r="G132" s="1645"/>
      <c r="H132" s="1645"/>
      <c r="I132" s="1645"/>
      <c r="J132" s="1661"/>
      <c r="K132" s="1645"/>
      <c r="L132" s="1645"/>
      <c r="M132" s="1661"/>
      <c r="N132" s="1661"/>
      <c r="O132" s="1645"/>
      <c r="P132" s="1645"/>
    </row>
    <row r="133" spans="2:16" ht="15.6" hidden="1" thickTop="1">
      <c r="B133" s="1363">
        <v>2012</v>
      </c>
      <c r="C133" s="1362"/>
      <c r="D133" s="1632"/>
      <c r="E133" s="1661"/>
      <c r="F133" s="1645"/>
      <c r="G133" s="1645"/>
      <c r="H133" s="1645"/>
      <c r="I133" s="1645"/>
      <c r="J133" s="1661"/>
      <c r="K133" s="1645"/>
      <c r="L133" s="1645"/>
      <c r="M133" s="1661"/>
      <c r="N133" s="1661"/>
      <c r="O133" s="1645"/>
      <c r="P133" s="1645"/>
    </row>
    <row r="134" spans="2:16" ht="15.6" hidden="1" thickTop="1">
      <c r="B134" s="1361" t="s">
        <v>345</v>
      </c>
      <c r="C134" s="1362">
        <v>0.46432393446287357</v>
      </c>
      <c r="D134" s="1632">
        <v>0.19737418065666201</v>
      </c>
      <c r="E134" s="1661">
        <v>-5.064366333162873E-3</v>
      </c>
      <c r="F134" s="1645">
        <v>0.445811739202151</v>
      </c>
      <c r="G134" s="1645">
        <v>0.32606063705151733</v>
      </c>
      <c r="H134" s="1645">
        <v>0.4584112993437639</v>
      </c>
      <c r="I134" s="1645">
        <v>0.44831589637843727</v>
      </c>
      <c r="J134" s="1661">
        <v>-1.8992604408183511</v>
      </c>
      <c r="K134" s="1645">
        <v>0.97048341374004199</v>
      </c>
      <c r="L134" s="1645">
        <v>1.3296363240134168</v>
      </c>
      <c r="M134" s="1661">
        <v>0.41952952572834601</v>
      </c>
      <c r="N134" s="1661">
        <v>4.0379006362410097</v>
      </c>
      <c r="O134" s="1645">
        <v>0.41125950023441771</v>
      </c>
      <c r="P134" s="1645">
        <v>0.45892286791437975</v>
      </c>
    </row>
    <row r="135" spans="2:16" ht="15.6" hidden="1" thickTop="1">
      <c r="B135" s="1361" t="s">
        <v>334</v>
      </c>
      <c r="C135" s="1362">
        <v>0.86843481704166336</v>
      </c>
      <c r="D135" s="1632">
        <v>0.35040552132650227</v>
      </c>
      <c r="E135" s="1661">
        <v>3.8088608140675939</v>
      </c>
      <c r="F135" s="1645">
        <v>0.24512831629541765</v>
      </c>
      <c r="G135" s="1645">
        <v>0.24536756950652716</v>
      </c>
      <c r="H135" s="1645">
        <v>-0.12145845553678258</v>
      </c>
      <c r="I135" s="1645">
        <v>-0.52314989458047689</v>
      </c>
      <c r="J135" s="1661">
        <v>2.0307802673427577</v>
      </c>
      <c r="K135" s="1645">
        <v>0</v>
      </c>
      <c r="L135" s="1645">
        <v>-0.30539088966300421</v>
      </c>
      <c r="M135" s="1661">
        <v>0.48088917640176643</v>
      </c>
      <c r="N135" s="1661">
        <v>0.44580746942404215</v>
      </c>
      <c r="O135" s="1645">
        <v>0.47640402472959309</v>
      </c>
      <c r="P135" s="1645">
        <v>0.58905222487205522</v>
      </c>
    </row>
    <row r="136" spans="2:16" ht="15.6" hidden="1" thickTop="1">
      <c r="B136" s="1361" t="s">
        <v>335</v>
      </c>
      <c r="C136" s="1362">
        <v>2.1106579601060105E-2</v>
      </c>
      <c r="D136" s="1632">
        <v>0.12492322477268836</v>
      </c>
      <c r="E136" s="1661">
        <v>1.5587599674695252</v>
      </c>
      <c r="F136" s="1645">
        <v>0.27441179796818815</v>
      </c>
      <c r="G136" s="1645">
        <v>8.1072723514763467E-3</v>
      </c>
      <c r="H136" s="1645">
        <v>9.9326288272116869E-2</v>
      </c>
      <c r="I136" s="1645">
        <v>-0.15786903159102916</v>
      </c>
      <c r="J136" s="1661">
        <v>0.12913951198734175</v>
      </c>
      <c r="K136" s="1645">
        <v>4.319689552678474</v>
      </c>
      <c r="L136" s="1645">
        <v>0.15095285270048109</v>
      </c>
      <c r="M136" s="1661">
        <v>0.38357736597747216</v>
      </c>
      <c r="N136" s="1661">
        <v>0.29124127544604139</v>
      </c>
      <c r="O136" s="1645">
        <v>0.80392051272670795</v>
      </c>
      <c r="P136" s="1645">
        <v>0.5285278801695158</v>
      </c>
    </row>
    <row r="137" spans="2:16" ht="15.6" hidden="1" thickTop="1">
      <c r="B137" s="1361" t="s">
        <v>336</v>
      </c>
      <c r="C137" s="1362">
        <v>0.59249450661991165</v>
      </c>
      <c r="D137" s="1632">
        <v>-0.53101114778717484</v>
      </c>
      <c r="E137" s="1661">
        <v>2.7094155285176669</v>
      </c>
      <c r="F137" s="1645">
        <v>-0.17904453487518346</v>
      </c>
      <c r="G137" s="1645">
        <v>-0.17068750504660724</v>
      </c>
      <c r="H137" s="1645">
        <v>0.87006725307339217</v>
      </c>
      <c r="I137" s="1645">
        <v>0.11677246992018997</v>
      </c>
      <c r="J137" s="1661">
        <v>1.1507509475616295</v>
      </c>
      <c r="K137" s="1645">
        <v>0.14753622591596738</v>
      </c>
      <c r="L137" s="1645">
        <v>0.31471097666595504</v>
      </c>
      <c r="M137" s="1661">
        <v>0.14548865201950978</v>
      </c>
      <c r="N137" s="1661">
        <v>0.21436002778618679</v>
      </c>
      <c r="O137" s="1645">
        <v>0.1407513057166021</v>
      </c>
      <c r="P137" s="1645">
        <v>0.18981733854428473</v>
      </c>
    </row>
    <row r="138" spans="2:16" ht="15.6" hidden="1" thickTop="1">
      <c r="B138" s="1361" t="s">
        <v>337</v>
      </c>
      <c r="C138" s="1362">
        <v>-6.304959645578867E-2</v>
      </c>
      <c r="D138" s="1632">
        <v>0.19844891037916756</v>
      </c>
      <c r="E138" s="1661">
        <v>0.38688207989319157</v>
      </c>
      <c r="F138" s="1645">
        <v>-1.7027130523428191E-2</v>
      </c>
      <c r="G138" s="1645">
        <v>0.12386132795136895</v>
      </c>
      <c r="H138" s="1645">
        <v>0.15051853253409408</v>
      </c>
      <c r="I138" s="1645">
        <v>-0.24615977310069592</v>
      </c>
      <c r="J138" s="1661">
        <v>-0.92994295385159242</v>
      </c>
      <c r="K138" s="1645">
        <v>0</v>
      </c>
      <c r="L138" s="1645">
        <v>0.29214188613899683</v>
      </c>
      <c r="M138" s="1661">
        <v>-0.153280096302022</v>
      </c>
      <c r="N138" s="1661">
        <v>0.22589469319684863</v>
      </c>
      <c r="O138" s="1645">
        <v>-0.24574969794135537</v>
      </c>
      <c r="P138" s="1645">
        <v>6.8715590512957725E-2</v>
      </c>
    </row>
    <row r="139" spans="2:16" ht="15.6" hidden="1" thickTop="1">
      <c r="B139" s="1361" t="s">
        <v>338</v>
      </c>
      <c r="C139" s="1362">
        <v>0.62750693134177027</v>
      </c>
      <c r="D139" s="1632">
        <v>8.8937655540788363E-2</v>
      </c>
      <c r="E139" s="1661">
        <v>1.2629064208967256</v>
      </c>
      <c r="F139" s="1645">
        <v>0.4795418196969603</v>
      </c>
      <c r="G139" s="1645">
        <v>0.49963027551951367</v>
      </c>
      <c r="H139" s="1645">
        <v>-0.15165677968955737</v>
      </c>
      <c r="I139" s="1645">
        <v>-2.8723000458552583E-2</v>
      </c>
      <c r="J139" s="1661">
        <v>-0.37882592069440335</v>
      </c>
      <c r="K139" s="1645">
        <v>4.4622436737609128</v>
      </c>
      <c r="L139" s="1645">
        <v>-6.7009261393891073E-2</v>
      </c>
      <c r="M139" s="1661">
        <v>-0.12445949724544381</v>
      </c>
      <c r="N139" s="1661">
        <v>0.15742602455881549</v>
      </c>
      <c r="O139" s="1645">
        <v>0.28902509854356051</v>
      </c>
      <c r="P139" s="1645">
        <v>0.201144604600767</v>
      </c>
    </row>
    <row r="140" spans="2:16" ht="15.6" hidden="1" thickTop="1">
      <c r="B140" s="1361" t="s">
        <v>339</v>
      </c>
      <c r="C140" s="1362">
        <v>0.38146846176014826</v>
      </c>
      <c r="D140" s="1632">
        <v>-0.52759885416141517</v>
      </c>
      <c r="E140" s="1661">
        <v>9.4343523705475718E-2</v>
      </c>
      <c r="F140" s="1645">
        <v>7.0759812142551226E-3</v>
      </c>
      <c r="G140" s="1645">
        <v>0.13992442592443144</v>
      </c>
      <c r="H140" s="1645">
        <v>2.1233713458483683</v>
      </c>
      <c r="I140" s="1645">
        <v>4.6856797769145864E-2</v>
      </c>
      <c r="J140" s="1661">
        <v>0.16236539750720258</v>
      </c>
      <c r="K140" s="1645">
        <v>-2.2297674184657001E-2</v>
      </c>
      <c r="L140" s="1645">
        <v>0.6520899920547496</v>
      </c>
      <c r="M140" s="1661">
        <v>0.18329858842209834</v>
      </c>
      <c r="N140" s="1661">
        <v>0.35055848351908114</v>
      </c>
      <c r="O140" s="1645">
        <v>-1.8775230169565393E-2</v>
      </c>
      <c r="P140" s="1645">
        <v>0.2277543756354472</v>
      </c>
    </row>
    <row r="141" spans="2:16" ht="15.6" hidden="1" thickTop="1">
      <c r="B141" s="1361" t="s">
        <v>340</v>
      </c>
      <c r="C141" s="1362">
        <v>-4.2658783432003577E-2</v>
      </c>
      <c r="D141" s="1632">
        <v>-0.49034562723956343</v>
      </c>
      <c r="E141" s="1661">
        <v>0.30719479208964895</v>
      </c>
      <c r="F141" s="1645">
        <v>7.1278549218178888E-2</v>
      </c>
      <c r="G141" s="1645">
        <v>0.34027599857595625</v>
      </c>
      <c r="H141" s="1645">
        <v>-1.1554186475482009E-2</v>
      </c>
      <c r="I141" s="1645">
        <v>-2.8770431954383557E-2</v>
      </c>
      <c r="J141" s="1661">
        <v>-7.1498297040673009E-3</v>
      </c>
      <c r="K141" s="1645">
        <v>0.24603217939984656</v>
      </c>
      <c r="L141" s="1645">
        <v>8.5394682645767439E-2</v>
      </c>
      <c r="M141" s="1661">
        <v>-0.23698303321205705</v>
      </c>
      <c r="N141" s="1661">
        <v>-0.20898266958524481</v>
      </c>
      <c r="O141" s="1645">
        <v>-0.11095242185900078</v>
      </c>
      <c r="P141" s="1645">
        <v>-0.17646761448939507</v>
      </c>
    </row>
    <row r="142" spans="2:16" ht="15.6" hidden="1" thickTop="1">
      <c r="B142" s="1361" t="s">
        <v>341</v>
      </c>
      <c r="C142" s="1362">
        <v>9.4992144761185671E-2</v>
      </c>
      <c r="D142" s="1632">
        <v>-0.26885714401200245</v>
      </c>
      <c r="E142" s="1661">
        <v>-0.24450432657366905</v>
      </c>
      <c r="F142" s="1645">
        <v>8.574390764501949E-2</v>
      </c>
      <c r="G142" s="1645">
        <v>0.46065277396396542</v>
      </c>
      <c r="H142" s="1645">
        <v>0.12739383525359749</v>
      </c>
      <c r="I142" s="1645">
        <v>9.9930469874309757E-2</v>
      </c>
      <c r="J142" s="1661">
        <v>0.24631250220370493</v>
      </c>
      <c r="K142" s="1645">
        <v>0.3932775932919963</v>
      </c>
      <c r="L142" s="1645">
        <v>0.56016808110266325</v>
      </c>
      <c r="M142" s="1661">
        <v>0.29823304565232966</v>
      </c>
      <c r="N142" s="1661">
        <v>0.15932281725892228</v>
      </c>
      <c r="O142" s="1645">
        <v>1.0766829654399901</v>
      </c>
      <c r="P142" s="1645">
        <v>0.46379610872946397</v>
      </c>
    </row>
    <row r="143" spans="2:16" ht="15.6" hidden="1" thickTop="1">
      <c r="B143" s="1361" t="s">
        <v>342</v>
      </c>
      <c r="C143" s="1362">
        <v>0.37278189906913006</v>
      </c>
      <c r="D143" s="1632">
        <v>0.35446032828569951</v>
      </c>
      <c r="E143" s="1661">
        <v>-0.1273928222292775</v>
      </c>
      <c r="F143" s="1645">
        <v>-2.815886969863568E-2</v>
      </c>
      <c r="G143" s="1645">
        <v>-5.2865980788752154E-2</v>
      </c>
      <c r="H143" s="1645">
        <v>3.2792205705894029</v>
      </c>
      <c r="I143" s="1645">
        <v>4.3603612966958138E-2</v>
      </c>
      <c r="J143" s="1661">
        <v>-0.43228921405989995</v>
      </c>
      <c r="K143" s="1645">
        <v>-0.55712375575696083</v>
      </c>
      <c r="L143" s="1645">
        <v>0.3125575659451707</v>
      </c>
      <c r="M143" s="1661">
        <v>0.92282419697142792</v>
      </c>
      <c r="N143" s="1661">
        <v>0.16117644274262766</v>
      </c>
      <c r="O143" s="1645">
        <v>0.46264517958563012</v>
      </c>
      <c r="P143" s="1645">
        <v>0.26184480671371801</v>
      </c>
    </row>
    <row r="144" spans="2:16" ht="15.6" hidden="1" thickTop="1">
      <c r="B144" s="1361" t="s">
        <v>343</v>
      </c>
      <c r="C144" s="1362">
        <v>-0.29301281338636187</v>
      </c>
      <c r="D144" s="1632">
        <v>0.13490231055848234</v>
      </c>
      <c r="E144" s="1661">
        <v>0.2795139797383106</v>
      </c>
      <c r="F144" s="1645">
        <v>-3.9615115564806125E-2</v>
      </c>
      <c r="G144" s="1645">
        <v>-0.10319535696773352</v>
      </c>
      <c r="H144" s="1645">
        <v>0.10599490491112196</v>
      </c>
      <c r="I144" s="1645">
        <v>7.363643265290154E-2</v>
      </c>
      <c r="J144" s="1661">
        <v>5.733952309423529E-2</v>
      </c>
      <c r="K144" s="1645">
        <v>3.5341918058810151</v>
      </c>
      <c r="L144" s="1645">
        <v>-0.13251743500988233</v>
      </c>
      <c r="M144" s="1661">
        <v>-0.1239631304447486</v>
      </c>
      <c r="N144" s="1661">
        <v>0.11051062087645835</v>
      </c>
      <c r="O144" s="1645">
        <v>0.18035058636769463</v>
      </c>
      <c r="P144" s="1645">
        <v>0.1338787349024706</v>
      </c>
    </row>
    <row r="145" spans="2:16" ht="15.6" hidden="1" thickTop="1">
      <c r="B145" s="1361" t="s">
        <v>344</v>
      </c>
      <c r="C145" s="1362">
        <v>1.7599479081076286</v>
      </c>
      <c r="D145" s="1632">
        <v>-0.17026147621135301</v>
      </c>
      <c r="E145" s="1661">
        <v>0.26186780600196968</v>
      </c>
      <c r="F145" s="1645">
        <v>-0.24439990118954036</v>
      </c>
      <c r="G145" s="1645">
        <v>0.41938992132826147</v>
      </c>
      <c r="H145" s="1645">
        <v>-0.16752119186584924</v>
      </c>
      <c r="I145" s="1645">
        <v>0.23714856017622576</v>
      </c>
      <c r="J145" s="1661">
        <v>-0.10393304577769324</v>
      </c>
      <c r="K145" s="1645">
        <v>-8.5516306111721452E-2</v>
      </c>
      <c r="L145" s="1645">
        <v>3.3757742829587656E-2</v>
      </c>
      <c r="M145" s="1661">
        <v>6.6695404408889658E-2</v>
      </c>
      <c r="N145" s="1661">
        <v>5.1746491152648844E-2</v>
      </c>
      <c r="O145" s="1645">
        <v>0.28819370399124633</v>
      </c>
      <c r="P145" s="1645">
        <v>0.13089729943067674</v>
      </c>
    </row>
    <row r="146" spans="2:16" ht="15.6" hidden="1" thickTop="1">
      <c r="B146" s="1361"/>
      <c r="C146" s="1362"/>
      <c r="D146" s="1632"/>
      <c r="E146" s="1661"/>
      <c r="F146" s="1645"/>
      <c r="G146" s="1645"/>
      <c r="H146" s="1645"/>
      <c r="I146" s="1645"/>
      <c r="J146" s="1661"/>
      <c r="K146" s="1645"/>
      <c r="L146" s="1645"/>
      <c r="M146" s="1661"/>
      <c r="N146" s="1661"/>
      <c r="O146" s="1645"/>
      <c r="P146" s="1645"/>
    </row>
    <row r="147" spans="2:16" ht="15.6" hidden="1" thickTop="1">
      <c r="B147" s="1363">
        <v>2013</v>
      </c>
      <c r="C147" s="1362"/>
      <c r="D147" s="1632"/>
      <c r="E147" s="1661"/>
      <c r="F147" s="1645"/>
      <c r="G147" s="1645"/>
      <c r="H147" s="1645"/>
      <c r="I147" s="1645"/>
      <c r="J147" s="1661"/>
      <c r="K147" s="1645"/>
      <c r="L147" s="1645"/>
      <c r="M147" s="1661"/>
      <c r="N147" s="1661"/>
      <c r="O147" s="1645"/>
      <c r="P147" s="1645"/>
    </row>
    <row r="148" spans="2:16" ht="15.6" hidden="1" thickTop="1">
      <c r="B148" s="1361" t="s">
        <v>345</v>
      </c>
      <c r="C148" s="1362">
        <v>-0.53736582441759051</v>
      </c>
      <c r="D148" s="1632">
        <v>0</v>
      </c>
      <c r="E148" s="1661">
        <v>0</v>
      </c>
      <c r="F148" s="1645">
        <v>0</v>
      </c>
      <c r="G148" s="1645">
        <v>1.2590455877892204E-2</v>
      </c>
      <c r="H148" s="1645">
        <v>-3.3306690738754696E-14</v>
      </c>
      <c r="I148" s="1645">
        <v>4.4055514650587213E-3</v>
      </c>
      <c r="J148" s="1661">
        <v>1.1639115360084773E-2</v>
      </c>
      <c r="K148" s="1645">
        <v>2.0522112299303785E-3</v>
      </c>
      <c r="L148" s="1645">
        <v>8.062910946615709E-3</v>
      </c>
      <c r="M148" s="1661">
        <v>-0.52365119647050928</v>
      </c>
      <c r="N148" s="1661">
        <v>-6.0000000000004494E-2</v>
      </c>
      <c r="O148" s="1645">
        <v>0.32271778391372852</v>
      </c>
      <c r="P148" s="1645">
        <v>6.5043713383983182E-2</v>
      </c>
    </row>
    <row r="149" spans="2:16" ht="15.6" hidden="1" thickTop="1">
      <c r="B149" s="1361" t="s">
        <v>334</v>
      </c>
      <c r="C149" s="1362">
        <v>2.7511796169989111</v>
      </c>
      <c r="D149" s="1632">
        <v>0.37121173984087097</v>
      </c>
      <c r="E149" s="1661">
        <v>0.41419902159025579</v>
      </c>
      <c r="F149" s="1645">
        <v>0.19924299310576377</v>
      </c>
      <c r="G149" s="1645">
        <v>1.5134086637398347</v>
      </c>
      <c r="H149" s="1645">
        <v>1.6495283282551787</v>
      </c>
      <c r="I149" s="1645">
        <v>-0.16569232311232085</v>
      </c>
      <c r="J149" s="1661">
        <v>-7.9400979513399861E-2</v>
      </c>
      <c r="K149" s="1645">
        <v>7.977125299969412E-2</v>
      </c>
      <c r="L149" s="1645">
        <v>0.76642518229426138</v>
      </c>
      <c r="M149" s="1661">
        <v>1.1053045599706657</v>
      </c>
      <c r="N149" s="1661">
        <v>0.72043225935560784</v>
      </c>
      <c r="O149" s="1645">
        <v>1.4015153994637153</v>
      </c>
      <c r="P149" s="1645">
        <v>0.95081086370492063</v>
      </c>
    </row>
    <row r="150" spans="2:16" ht="15.6" hidden="1" thickTop="1">
      <c r="B150" s="1361" t="s">
        <v>335</v>
      </c>
      <c r="C150" s="1362">
        <v>0.47062100975885368</v>
      </c>
      <c r="D150" s="1632">
        <v>3.8644806102028362E-2</v>
      </c>
      <c r="E150" s="1661">
        <v>3.8675686645928131E-2</v>
      </c>
      <c r="F150" s="1645">
        <v>0.36988888226641148</v>
      </c>
      <c r="G150" s="1645">
        <v>5.3001432940535942E-2</v>
      </c>
      <c r="H150" s="1645">
        <v>0.49235021546649715</v>
      </c>
      <c r="I150" s="1645">
        <v>-0.19902694735856041</v>
      </c>
      <c r="J150" s="1661">
        <v>0.12785775634014396</v>
      </c>
      <c r="K150" s="1645">
        <v>-1.8236091342327398E-3</v>
      </c>
      <c r="L150" s="1645">
        <v>-1.1159066358071068</v>
      </c>
      <c r="M150" s="1661">
        <v>8.3652849218807113E-2</v>
      </c>
      <c r="N150" s="1661">
        <v>0.14901649115837134</v>
      </c>
      <c r="O150" s="1645">
        <v>0.32561479153867534</v>
      </c>
      <c r="P150" s="1645">
        <v>0.20241472337061417</v>
      </c>
    </row>
    <row r="151" spans="2:16" ht="15.6" hidden="1" thickTop="1">
      <c r="B151" s="1361" t="s">
        <v>336</v>
      </c>
      <c r="C151" s="1362">
        <v>0.20451889365016296</v>
      </c>
      <c r="D151" s="1632">
        <v>-8.3657006274273638E-2</v>
      </c>
      <c r="E151" s="1661">
        <v>1.5997178173930093</v>
      </c>
      <c r="F151" s="1645">
        <v>3.9903747917025001E-2</v>
      </c>
      <c r="G151" s="1645">
        <v>0.34455601496359289</v>
      </c>
      <c r="H151" s="1645">
        <v>0</v>
      </c>
      <c r="I151" s="1645">
        <v>-13.157366519470093</v>
      </c>
      <c r="J151" s="1661">
        <v>5.9964021587055605E-2</v>
      </c>
      <c r="K151" s="1645">
        <v>4.0167865707434025</v>
      </c>
      <c r="L151" s="1645">
        <v>0.29101856497741885</v>
      </c>
      <c r="M151" s="1661">
        <v>-0.30796741506060599</v>
      </c>
      <c r="N151" s="1661">
        <v>0.10911615911119998</v>
      </c>
      <c r="O151" s="1645">
        <v>-0.44091710758378255</v>
      </c>
      <c r="P151" s="1645">
        <v>-7.0089480037449636E-2</v>
      </c>
    </row>
    <row r="152" spans="2:16" ht="15.6" hidden="1" thickTop="1">
      <c r="B152" s="1361" t="s">
        <v>337</v>
      </c>
      <c r="C152" s="1362">
        <v>-1.5643026980483032E-2</v>
      </c>
      <c r="D152" s="1632">
        <v>0.17161829949157159</v>
      </c>
      <c r="E152" s="1661">
        <v>1.2898734211685969E-2</v>
      </c>
      <c r="F152" s="1645">
        <v>-0.28035346910997294</v>
      </c>
      <c r="G152" s="1645">
        <v>-7.4948327628254763E-2</v>
      </c>
      <c r="H152" s="1645">
        <v>-0.73237767618519189</v>
      </c>
      <c r="I152" s="1645">
        <v>-5.0226896637728391E-2</v>
      </c>
      <c r="J152" s="1661">
        <v>-0.49322968627102393</v>
      </c>
      <c r="K152" s="1645">
        <v>6.9771209183500105E-4</v>
      </c>
      <c r="L152" s="1645">
        <v>4.64821355883549E-2</v>
      </c>
      <c r="M152" s="1661">
        <v>-0.29614909663293609</v>
      </c>
      <c r="N152" s="1661">
        <v>-0.16726423639356058</v>
      </c>
      <c r="O152" s="1645">
        <v>-0.27759089232823886</v>
      </c>
      <c r="P152" s="1645">
        <v>-0.20309917999192795</v>
      </c>
    </row>
    <row r="153" spans="2:16" ht="15.6" hidden="1" thickTop="1">
      <c r="B153" s="1361" t="s">
        <v>338</v>
      </c>
      <c r="C153" s="1362">
        <v>0.17403684130334884</v>
      </c>
      <c r="D153" s="1632">
        <v>-2.9678726297266422E-2</v>
      </c>
      <c r="E153" s="1661">
        <v>-8.1731138725449348E-3</v>
      </c>
      <c r="F153" s="1645">
        <v>-2.2285821937939598E-2</v>
      </c>
      <c r="G153" s="1645">
        <v>-5.2481416412930582E-2</v>
      </c>
      <c r="H153" s="1645">
        <v>-0.14427808565488087</v>
      </c>
      <c r="I153" s="1645">
        <v>-0.33461378096607541</v>
      </c>
      <c r="J153" s="1661">
        <v>0.11791937456722135</v>
      </c>
      <c r="K153" s="1645">
        <v>0</v>
      </c>
      <c r="L153" s="1645">
        <v>-0.15383914682388644</v>
      </c>
      <c r="M153" s="1661">
        <v>5.9570218894799964E-2</v>
      </c>
      <c r="N153" s="1661">
        <v>-3.0264885051134449E-2</v>
      </c>
      <c r="O153" s="1645">
        <v>-0.33091415660388979</v>
      </c>
      <c r="P153" s="1645">
        <v>-0.13144828857071245</v>
      </c>
    </row>
    <row r="154" spans="2:16" ht="15.6" hidden="1" thickTop="1">
      <c r="B154" s="1361" t="s">
        <v>339</v>
      </c>
      <c r="C154" s="1382">
        <v>-0.16260974306480103</v>
      </c>
      <c r="D154" s="1633">
        <v>0.11436423177646482</v>
      </c>
      <c r="E154" s="1662">
        <v>-1.2606203075626876E-2</v>
      </c>
      <c r="F154" s="1646">
        <v>-0.19962756963580741</v>
      </c>
      <c r="G154" s="1646">
        <v>-4.1878086781232948E-2</v>
      </c>
      <c r="H154" s="1646">
        <v>0.31393007647628757</v>
      </c>
      <c r="I154" s="1646">
        <v>-3.5875847337552003E-2</v>
      </c>
      <c r="J154" s="1662">
        <v>-0.11198222094609411</v>
      </c>
      <c r="K154" s="1646">
        <v>0</v>
      </c>
      <c r="L154" s="1646">
        <v>2.1335093226348967E-2</v>
      </c>
      <c r="M154" s="1662">
        <v>-4.1170801906786902E-2</v>
      </c>
      <c r="N154" s="1662">
        <v>4.2479743563639261E-3</v>
      </c>
      <c r="O154" s="1646">
        <v>-1.1431062283110083</v>
      </c>
      <c r="P154" s="1646">
        <v>-0.38112243270888024</v>
      </c>
    </row>
    <row r="155" spans="2:16" ht="15.6" hidden="1" thickTop="1">
      <c r="B155" s="1361" t="s">
        <v>340</v>
      </c>
      <c r="C155" s="1382">
        <v>-0.42315954233191899</v>
      </c>
      <c r="D155" s="1633">
        <v>-0.33131863462737554</v>
      </c>
      <c r="E155" s="1662">
        <v>0.79179727956051327</v>
      </c>
      <c r="F155" s="1646">
        <v>0</v>
      </c>
      <c r="G155" s="1646">
        <v>0.2874293747021639</v>
      </c>
      <c r="H155" s="1646">
        <v>6.5521825031211733E-2</v>
      </c>
      <c r="I155" s="1646">
        <v>-0.14648296702921559</v>
      </c>
      <c r="J155" s="1662">
        <v>-9.2301547172035647E-2</v>
      </c>
      <c r="K155" s="1646">
        <v>1.2288806494981097</v>
      </c>
      <c r="L155" s="1646">
        <v>0.96747781923829379</v>
      </c>
      <c r="M155" s="1662">
        <v>-0.42089930156601341</v>
      </c>
      <c r="N155" s="1662">
        <v>0.23332514330394183</v>
      </c>
      <c r="O155" s="1646">
        <v>-0.89963413989658791</v>
      </c>
      <c r="P155" s="1646">
        <v>-0.1470298189209851</v>
      </c>
    </row>
    <row r="156" spans="2:16" ht="15.6" hidden="1" thickTop="1">
      <c r="B156" s="1361" t="s">
        <v>341</v>
      </c>
      <c r="C156" s="1362">
        <v>2.9282576866762611E-2</v>
      </c>
      <c r="D156" s="1632">
        <v>3.9900249376567665E-2</v>
      </c>
      <c r="E156" s="1661">
        <v>0.39860003888780859</v>
      </c>
      <c r="F156" s="1645">
        <v>-0.1651658973994885</v>
      </c>
      <c r="G156" s="1645">
        <v>-0.21558059774620109</v>
      </c>
      <c r="H156" s="1645">
        <v>0.14757969303424989</v>
      </c>
      <c r="I156" s="1645">
        <v>0</v>
      </c>
      <c r="J156" s="1661">
        <v>-8.0369700622873186E-2</v>
      </c>
      <c r="K156" s="1645">
        <v>1.8978933383961838E-2</v>
      </c>
      <c r="L156" s="1645">
        <v>0.18845467169212871</v>
      </c>
      <c r="M156" s="1661">
        <v>0.41144004014048718</v>
      </c>
      <c r="N156" s="1661">
        <v>0.16838351822503483</v>
      </c>
      <c r="O156" s="1645">
        <v>-0.18192844147967291</v>
      </c>
      <c r="P156" s="1645">
        <v>4.9860390905465124E-2</v>
      </c>
    </row>
    <row r="157" spans="2:16" ht="15.6" hidden="1" thickTop="1">
      <c r="B157" s="1361" t="s">
        <v>342</v>
      </c>
      <c r="C157" s="1362">
        <v>1.2002341920374526</v>
      </c>
      <c r="D157" s="1632">
        <v>0</v>
      </c>
      <c r="E157" s="1661">
        <v>-1.9366708627865936E-2</v>
      </c>
      <c r="F157" s="1645">
        <v>-0.36021612967780392</v>
      </c>
      <c r="G157" s="1645">
        <v>5.8921732298933271E-2</v>
      </c>
      <c r="H157" s="1645">
        <v>-0.32419687592102342</v>
      </c>
      <c r="I157" s="1645">
        <v>-8.1357508135759815E-2</v>
      </c>
      <c r="J157" s="1661">
        <v>-0.14076010456465227</v>
      </c>
      <c r="K157" s="1645">
        <v>1.8975332068316142E-2</v>
      </c>
      <c r="L157" s="1645">
        <v>-7.9200079200081319E-2</v>
      </c>
      <c r="M157" s="1661">
        <v>-0.19988007195682611</v>
      </c>
      <c r="N157" s="1661">
        <v>-3.9553050529017586E-2</v>
      </c>
      <c r="O157" s="1645">
        <v>4.0502227622507547E-2</v>
      </c>
      <c r="P157" s="1645">
        <v>-9.9671085418195915E-3</v>
      </c>
    </row>
    <row r="158" spans="2:16" ht="15.6" hidden="1" thickTop="1">
      <c r="B158" s="1361" t="s">
        <v>343</v>
      </c>
      <c r="C158" s="1362">
        <v>0.38569086876869552</v>
      </c>
      <c r="D158" s="1632">
        <v>-0.18945059327950542</v>
      </c>
      <c r="E158" s="1661">
        <v>-9.6852300242145084E-3</v>
      </c>
      <c r="F158" s="1645">
        <v>-0.37156055432818746</v>
      </c>
      <c r="G158" s="1645">
        <v>9.8145058396315044E-2</v>
      </c>
      <c r="H158" s="1645">
        <v>-0.12812931204415623</v>
      </c>
      <c r="I158" s="1645">
        <v>-1.1631964638836312E-2</v>
      </c>
      <c r="J158" s="1661">
        <v>-0.14095851792185199</v>
      </c>
      <c r="K158" s="1645">
        <v>5.5682033769683281</v>
      </c>
      <c r="L158" s="1645">
        <v>1.0799564054295052</v>
      </c>
      <c r="M158" s="1661">
        <v>-0.27037852994191702</v>
      </c>
      <c r="N158" s="1661">
        <v>0.42536353744186961</v>
      </c>
      <c r="O158" s="1645">
        <v>-0.59716599190283715</v>
      </c>
      <c r="P158" s="1645">
        <v>8.9712918660289631E-2</v>
      </c>
    </row>
    <row r="159" spans="2:16" ht="15.6" hidden="1" thickTop="1">
      <c r="B159" s="1361" t="s">
        <v>344</v>
      </c>
      <c r="C159" s="1362">
        <v>0.14040310026457448</v>
      </c>
      <c r="D159" s="1632">
        <v>-5.4685656776465308E-3</v>
      </c>
      <c r="E159" s="1661">
        <v>0.37860382606842435</v>
      </c>
      <c r="F159" s="1645">
        <v>-0.29136255437766101</v>
      </c>
      <c r="G159" s="1645">
        <v>0.11640946107907002</v>
      </c>
      <c r="H159" s="1645">
        <v>0.27561737605064085</v>
      </c>
      <c r="I159" s="1645">
        <v>5.5666497675321835E-2</v>
      </c>
      <c r="J159" s="1661">
        <v>-0.21675453529717004</v>
      </c>
      <c r="K159" s="1645">
        <v>-2.9010693226583228E-3</v>
      </c>
      <c r="L159" s="1645">
        <v>5.9076100286548083E-3</v>
      </c>
      <c r="M159" s="1661">
        <v>-0.46153367613988028</v>
      </c>
      <c r="N159" s="1661">
        <v>8.5124362924537955E-2</v>
      </c>
      <c r="O159" s="1645">
        <v>-0.40343282639649924</v>
      </c>
      <c r="P159" s="1645">
        <v>-7.8192753501149515E-2</v>
      </c>
    </row>
    <row r="160" spans="2:16" ht="15.6" hidden="1" thickTop="1">
      <c r="B160" s="1365"/>
      <c r="C160" s="1364"/>
      <c r="D160" s="1634"/>
      <c r="E160" s="1663"/>
      <c r="F160" s="1647"/>
      <c r="G160" s="1647"/>
      <c r="H160" s="1647"/>
      <c r="I160" s="1647"/>
      <c r="J160" s="1663"/>
      <c r="K160" s="1647"/>
      <c r="L160" s="1647"/>
      <c r="M160" s="1663"/>
      <c r="N160" s="1663"/>
      <c r="O160" s="1647"/>
      <c r="P160" s="1647"/>
    </row>
    <row r="161" spans="2:16" ht="15.6" hidden="1" thickTop="1">
      <c r="B161" s="1366">
        <v>2014</v>
      </c>
      <c r="C161" s="1364"/>
      <c r="D161" s="1634"/>
      <c r="E161" s="1663"/>
      <c r="F161" s="1647"/>
      <c r="G161" s="1647"/>
      <c r="H161" s="1647"/>
      <c r="I161" s="1647"/>
      <c r="J161" s="1663"/>
      <c r="K161" s="1647"/>
      <c r="L161" s="1647"/>
      <c r="M161" s="1663"/>
      <c r="N161" s="1663"/>
      <c r="O161" s="1647"/>
      <c r="P161" s="1647"/>
    </row>
    <row r="162" spans="2:16" ht="15.6" hidden="1" thickTop="1">
      <c r="B162" s="1361" t="s">
        <v>345</v>
      </c>
      <c r="C162" s="1364">
        <v>0.2</v>
      </c>
      <c r="D162" s="1634">
        <v>-7.0000000000000007E-2</v>
      </c>
      <c r="E162" s="1663">
        <v>0</v>
      </c>
      <c r="F162" s="1647">
        <v>0.01</v>
      </c>
      <c r="G162" s="1647">
        <v>-0.23</v>
      </c>
      <c r="H162" s="1647">
        <v>0.01</v>
      </c>
      <c r="I162" s="1647">
        <v>0</v>
      </c>
      <c r="J162" s="1663">
        <v>-7.0000000000000007E-2</v>
      </c>
      <c r="K162" s="1647">
        <v>0.02</v>
      </c>
      <c r="L162" s="1647">
        <v>0.16</v>
      </c>
      <c r="M162" s="1663">
        <v>-0.09</v>
      </c>
      <c r="N162" s="1663">
        <v>0</v>
      </c>
      <c r="O162" s="1647">
        <v>0.44</v>
      </c>
      <c r="P162" s="1647">
        <v>0.14000000000000001</v>
      </c>
    </row>
    <row r="163" spans="2:16" ht="15.6" hidden="1" thickTop="1">
      <c r="B163" s="1361" t="s">
        <v>334</v>
      </c>
      <c r="C163" s="1364">
        <v>-0.01</v>
      </c>
      <c r="D163" s="1634">
        <v>-0.09</v>
      </c>
      <c r="E163" s="1663">
        <v>-0.11</v>
      </c>
      <c r="F163" s="1647">
        <v>-0.08</v>
      </c>
      <c r="G163" s="1647">
        <v>0.09</v>
      </c>
      <c r="H163" s="1647">
        <v>0.08</v>
      </c>
      <c r="I163" s="1647">
        <v>0</v>
      </c>
      <c r="J163" s="1663">
        <v>-0.04</v>
      </c>
      <c r="K163" s="1647">
        <v>0.23</v>
      </c>
      <c r="L163" s="1647">
        <v>-0.08</v>
      </c>
      <c r="M163" s="1663">
        <v>7.0000000000000007E-2</v>
      </c>
      <c r="N163" s="1663">
        <v>-0.01</v>
      </c>
      <c r="O163" s="1647">
        <v>0.18</v>
      </c>
      <c r="P163" s="1647">
        <v>0.05</v>
      </c>
    </row>
    <row r="164" spans="2:16" ht="15.6" hidden="1" thickTop="1">
      <c r="B164" s="1361" t="s">
        <v>335</v>
      </c>
      <c r="C164" s="1364">
        <v>-0.05</v>
      </c>
      <c r="D164" s="1634">
        <v>-0.06</v>
      </c>
      <c r="E164" s="1663">
        <v>-0.82</v>
      </c>
      <c r="F164" s="1647">
        <v>-0.12</v>
      </c>
      <c r="G164" s="1647">
        <v>0.02</v>
      </c>
      <c r="H164" s="1647">
        <v>0</v>
      </c>
      <c r="I164" s="1647">
        <v>0.01</v>
      </c>
      <c r="J164" s="1663">
        <v>0</v>
      </c>
      <c r="K164" s="1647">
        <v>0</v>
      </c>
      <c r="L164" s="1647">
        <v>0.01</v>
      </c>
      <c r="M164" s="1663">
        <v>-0.3</v>
      </c>
      <c r="N164" s="1663">
        <v>-0.26</v>
      </c>
      <c r="O164" s="1647">
        <v>-0.14000000000000001</v>
      </c>
      <c r="P164" s="1647">
        <v>-0.22</v>
      </c>
    </row>
    <row r="165" spans="2:16" ht="15.6" hidden="1" thickTop="1">
      <c r="B165" s="1361" t="s">
        <v>336</v>
      </c>
      <c r="C165" s="1364">
        <v>0.3</v>
      </c>
      <c r="D165" s="1634">
        <v>-0.1</v>
      </c>
      <c r="E165" s="1663">
        <v>-0.13</v>
      </c>
      <c r="F165" s="1647">
        <v>-0.75</v>
      </c>
      <c r="G165" s="1647">
        <v>0.16</v>
      </c>
      <c r="H165" s="1647">
        <v>0.33</v>
      </c>
      <c r="I165" s="1647">
        <v>-0.02</v>
      </c>
      <c r="J165" s="1663">
        <v>0.34</v>
      </c>
      <c r="K165" s="1647">
        <v>12.64</v>
      </c>
      <c r="L165" s="1647">
        <v>-1.02</v>
      </c>
      <c r="M165" s="1663">
        <v>-0.03</v>
      </c>
      <c r="N165" s="1663">
        <v>1.0900000000000001</v>
      </c>
      <c r="O165" s="1647">
        <v>-0.46</v>
      </c>
      <c r="P165" s="1647">
        <v>0.57999999999999996</v>
      </c>
    </row>
    <row r="166" spans="2:16" ht="15.6" hidden="1" thickTop="1">
      <c r="B166" s="1361" t="s">
        <v>337</v>
      </c>
      <c r="C166" s="1364">
        <v>0.11</v>
      </c>
      <c r="D166" s="1634">
        <v>-0.11</v>
      </c>
      <c r="E166" s="1663">
        <v>-0.06</v>
      </c>
      <c r="F166" s="1647">
        <v>-0.28999999999999998</v>
      </c>
      <c r="G166" s="1647">
        <v>0</v>
      </c>
      <c r="H166" s="1647">
        <v>0.23</v>
      </c>
      <c r="I166" s="1647">
        <v>-0.03</v>
      </c>
      <c r="J166" s="1663">
        <v>-0.2</v>
      </c>
      <c r="K166" s="1647">
        <v>7.0000000000000007E-2</v>
      </c>
      <c r="L166" s="1647">
        <v>-0.13</v>
      </c>
      <c r="M166" s="1663">
        <v>-0.43</v>
      </c>
      <c r="N166" s="1663">
        <v>-0.05</v>
      </c>
      <c r="O166" s="1647">
        <v>-0.3</v>
      </c>
      <c r="P166" s="1647">
        <v>-0.13</v>
      </c>
    </row>
    <row r="167" spans="2:16" ht="15.6" hidden="1" thickTop="1">
      <c r="B167" s="1361" t="s">
        <v>338</v>
      </c>
      <c r="C167" s="1364">
        <v>-0.05</v>
      </c>
      <c r="D167" s="1634">
        <v>0.12</v>
      </c>
      <c r="E167" s="1663">
        <v>0</v>
      </c>
      <c r="F167" s="1647">
        <v>0.06</v>
      </c>
      <c r="G167" s="1647">
        <v>0.3</v>
      </c>
      <c r="H167" s="1647">
        <v>-0.03</v>
      </c>
      <c r="I167" s="1647">
        <v>0</v>
      </c>
      <c r="J167" s="1663">
        <v>-0.09</v>
      </c>
      <c r="K167" s="1647">
        <v>0</v>
      </c>
      <c r="L167" s="1647">
        <v>-0.11</v>
      </c>
      <c r="M167" s="1663">
        <v>0.15</v>
      </c>
      <c r="N167" s="1663">
        <v>0.02</v>
      </c>
      <c r="O167" s="1647">
        <v>-0.12</v>
      </c>
      <c r="P167" s="1647">
        <v>-0.03</v>
      </c>
    </row>
    <row r="168" spans="2:16" ht="15.6" hidden="1" thickTop="1">
      <c r="B168" s="1361" t="s">
        <v>339</v>
      </c>
      <c r="C168" s="1364">
        <v>-0.47</v>
      </c>
      <c r="D168" s="1634">
        <v>-0.21</v>
      </c>
      <c r="E168" s="1663">
        <v>0.12</v>
      </c>
      <c r="F168" s="1647">
        <v>0.3</v>
      </c>
      <c r="G168" s="1647">
        <v>-0.01</v>
      </c>
      <c r="H168" s="1647">
        <v>0.11</v>
      </c>
      <c r="I168" s="1647">
        <v>-0.12</v>
      </c>
      <c r="J168" s="1663">
        <v>-0.13</v>
      </c>
      <c r="K168" s="1647">
        <v>-0.08</v>
      </c>
      <c r="L168" s="1647">
        <v>1.79</v>
      </c>
      <c r="M168" s="1663">
        <v>0.85</v>
      </c>
      <c r="N168" s="1663">
        <v>-0.37</v>
      </c>
      <c r="O168" s="1647">
        <v>0.25</v>
      </c>
      <c r="P168" s="1647">
        <v>0.01</v>
      </c>
    </row>
    <row r="169" spans="2:16" ht="15.6" hidden="1" thickTop="1">
      <c r="B169" s="1361" t="s">
        <v>340</v>
      </c>
      <c r="C169" s="1364">
        <v>-0.81</v>
      </c>
      <c r="D169" s="1634">
        <v>-0.05</v>
      </c>
      <c r="E169" s="1663">
        <v>-0.09</v>
      </c>
      <c r="F169" s="1647">
        <v>0</v>
      </c>
      <c r="G169" s="1647">
        <v>-0.14000000000000001</v>
      </c>
      <c r="H169" s="1647">
        <v>0.04</v>
      </c>
      <c r="I169" s="1647">
        <v>0.28000000000000003</v>
      </c>
      <c r="J169" s="1663">
        <v>-0.06</v>
      </c>
      <c r="K169" s="1647">
        <v>-0.08</v>
      </c>
      <c r="L169" s="1647">
        <v>-0.02</v>
      </c>
      <c r="M169" s="1663">
        <v>0.02</v>
      </c>
      <c r="N169" s="1663">
        <v>-1.21</v>
      </c>
      <c r="O169" s="1647">
        <v>-7.0000000000000007E-2</v>
      </c>
      <c r="P169" s="1647">
        <v>-0.31</v>
      </c>
    </row>
    <row r="170" spans="2:16" ht="15.6" hidden="1" thickTop="1">
      <c r="B170" s="1361" t="s">
        <v>341</v>
      </c>
      <c r="C170" s="1364">
        <v>0.1</v>
      </c>
      <c r="D170" s="1634">
        <v>0.14000000000000001</v>
      </c>
      <c r="E170" s="1663">
        <v>0.45</v>
      </c>
      <c r="F170" s="1647">
        <v>-0.27262841889697143</v>
      </c>
      <c r="G170" s="1647">
        <v>0.20821940522519355</v>
      </c>
      <c r="H170" s="1647">
        <v>0.38290786383221587</v>
      </c>
      <c r="I170" s="1647">
        <v>-5.5572697120581438E-2</v>
      </c>
      <c r="J170" s="1663">
        <v>-0.1364659641691901</v>
      </c>
      <c r="K170" s="1647">
        <v>-2.4178336688009949E-3</v>
      </c>
      <c r="L170" s="1647">
        <v>-0.40368142540951624</v>
      </c>
      <c r="M170" s="1663">
        <v>0.11321079457601968</v>
      </c>
      <c r="N170" s="1663">
        <v>0.15400249867481364</v>
      </c>
      <c r="O170" s="1647">
        <v>-0.34227984424059343</v>
      </c>
      <c r="P170" s="1647">
        <v>-5.3404887379855381E-3</v>
      </c>
    </row>
    <row r="171" spans="2:16" ht="15.6" hidden="1" thickTop="1">
      <c r="B171" s="1361" t="s">
        <v>342</v>
      </c>
      <c r="C171" s="1364">
        <v>0.16</v>
      </c>
      <c r="D171" s="1634">
        <v>7.0000000000000007E-2</v>
      </c>
      <c r="E171" s="1663">
        <v>0</v>
      </c>
      <c r="F171" s="1647">
        <v>-0.14000000000000001</v>
      </c>
      <c r="G171" s="1647">
        <v>-0.01</v>
      </c>
      <c r="H171" s="1647">
        <v>-0.27</v>
      </c>
      <c r="I171" s="1647">
        <v>-0.06</v>
      </c>
      <c r="J171" s="1663">
        <v>-0.04</v>
      </c>
      <c r="K171" s="1647">
        <v>0.01</v>
      </c>
      <c r="L171" s="1647">
        <v>0.02</v>
      </c>
      <c r="M171" s="1663">
        <v>0.03</v>
      </c>
      <c r="N171" s="1663">
        <v>-0.04</v>
      </c>
      <c r="O171" s="1647">
        <v>-0.24</v>
      </c>
      <c r="P171" s="1647">
        <v>-0.11</v>
      </c>
    </row>
    <row r="172" spans="2:16" ht="15.6" hidden="1" thickTop="1">
      <c r="B172" s="1361" t="s">
        <v>343</v>
      </c>
      <c r="C172" s="1364">
        <v>0.19</v>
      </c>
      <c r="D172" s="1634">
        <v>0.12</v>
      </c>
      <c r="E172" s="1663">
        <v>-0.03</v>
      </c>
      <c r="F172" s="1647">
        <v>-0.09</v>
      </c>
      <c r="G172" s="1647">
        <v>0.09</v>
      </c>
      <c r="H172" s="1647">
        <v>0.1</v>
      </c>
      <c r="I172" s="1647">
        <v>0.02</v>
      </c>
      <c r="J172" s="1663">
        <v>0.02</v>
      </c>
      <c r="K172" s="1647">
        <v>-9.18</v>
      </c>
      <c r="L172" s="1647">
        <v>-0.62</v>
      </c>
      <c r="M172" s="1663">
        <v>0.06</v>
      </c>
      <c r="N172" s="1663">
        <v>-0.96</v>
      </c>
      <c r="O172" s="1647">
        <v>-0.11</v>
      </c>
      <c r="P172" s="1647">
        <v>-0.69</v>
      </c>
    </row>
    <row r="173" spans="2:16" ht="15.6" hidden="1" thickTop="1">
      <c r="B173" s="1361" t="s">
        <v>344</v>
      </c>
      <c r="C173" s="1364">
        <v>0.01</v>
      </c>
      <c r="D173" s="1634">
        <v>-0.1</v>
      </c>
      <c r="E173" s="1663">
        <v>0.16</v>
      </c>
      <c r="F173" s="1647">
        <v>-0.1</v>
      </c>
      <c r="G173" s="1647">
        <v>0.13</v>
      </c>
      <c r="H173" s="1647">
        <v>0.19</v>
      </c>
      <c r="I173" s="1647">
        <v>0</v>
      </c>
      <c r="J173" s="1663">
        <v>-0.16</v>
      </c>
      <c r="K173" s="1647">
        <v>0</v>
      </c>
      <c r="L173" s="1647">
        <v>-0.23</v>
      </c>
      <c r="M173" s="1663">
        <v>-0.15</v>
      </c>
      <c r="N173" s="1663">
        <v>0.04</v>
      </c>
      <c r="O173" s="1647">
        <v>-0.36</v>
      </c>
      <c r="P173" s="1647">
        <v>-0.09</v>
      </c>
    </row>
    <row r="174" spans="2:16" ht="15.6" hidden="1" thickTop="1">
      <c r="B174" s="1367"/>
      <c r="C174" s="1364"/>
      <c r="D174" s="1634"/>
      <c r="E174" s="1663"/>
      <c r="F174" s="1647"/>
      <c r="G174" s="1647"/>
      <c r="H174" s="1647"/>
      <c r="I174" s="1647"/>
      <c r="J174" s="1663"/>
      <c r="K174" s="1647"/>
      <c r="L174" s="1647"/>
      <c r="M174" s="1663"/>
      <c r="N174" s="1663"/>
      <c r="O174" s="1647"/>
      <c r="P174" s="1647"/>
    </row>
    <row r="175" spans="2:16" ht="15.6" hidden="1" thickTop="1">
      <c r="B175" s="1368">
        <v>2015</v>
      </c>
      <c r="C175" s="1364"/>
      <c r="D175" s="1634"/>
      <c r="E175" s="1663"/>
      <c r="F175" s="1647"/>
      <c r="G175" s="1647"/>
      <c r="H175" s="1647"/>
      <c r="I175" s="1647"/>
      <c r="J175" s="1663"/>
      <c r="K175" s="1647"/>
      <c r="L175" s="1647"/>
      <c r="M175" s="1663"/>
      <c r="N175" s="1663"/>
      <c r="O175" s="1647"/>
      <c r="P175" s="1647"/>
    </row>
    <row r="176" spans="2:16" ht="15.6" hidden="1" thickTop="1">
      <c r="B176" s="1369" t="s">
        <v>345</v>
      </c>
      <c r="C176" s="1364">
        <v>-4.1497382126621574E-2</v>
      </c>
      <c r="D176" s="1634">
        <v>-0.01</v>
      </c>
      <c r="E176" s="1663">
        <v>0.08</v>
      </c>
      <c r="F176" s="1647">
        <v>7.0000000000000007E-2</v>
      </c>
      <c r="G176" s="1647">
        <v>0.06</v>
      </c>
      <c r="H176" s="1647">
        <v>-0.97</v>
      </c>
      <c r="I176" s="1647">
        <v>-13.41</v>
      </c>
      <c r="J176" s="1663">
        <v>0.02</v>
      </c>
      <c r="K176" s="1647">
        <v>-0.08</v>
      </c>
      <c r="L176" s="1647">
        <v>-0.48</v>
      </c>
      <c r="M176" s="1663">
        <v>0.3</v>
      </c>
      <c r="N176" s="1663">
        <v>-0.69</v>
      </c>
      <c r="O176" s="1647">
        <v>0.4</v>
      </c>
      <c r="P176" s="1647">
        <v>-0.34</v>
      </c>
    </row>
    <row r="177" spans="2:16" ht="15.6" hidden="1" thickTop="1">
      <c r="B177" s="1369" t="s">
        <v>334</v>
      </c>
      <c r="C177" s="1364">
        <v>0.25</v>
      </c>
      <c r="D177" s="1634">
        <v>-0.35</v>
      </c>
      <c r="E177" s="1663">
        <v>-0.09</v>
      </c>
      <c r="F177" s="1647">
        <v>-0.11</v>
      </c>
      <c r="G177" s="1647">
        <v>-0.02</v>
      </c>
      <c r="H177" s="1647">
        <v>-0.41</v>
      </c>
      <c r="I177" s="1647">
        <v>-0.1</v>
      </c>
      <c r="J177" s="1663">
        <v>-0.17</v>
      </c>
      <c r="K177" s="1647">
        <v>0</v>
      </c>
      <c r="L177" s="1647">
        <v>-0.28000000000000003</v>
      </c>
      <c r="M177" s="1663">
        <v>0.1</v>
      </c>
      <c r="N177" s="1663">
        <v>-0.13</v>
      </c>
      <c r="O177" s="1647">
        <v>0.05</v>
      </c>
      <c r="P177" s="1647">
        <v>-7.0000000000000007E-2</v>
      </c>
    </row>
    <row r="178" spans="2:16" ht="15.6" hidden="1" thickTop="1">
      <c r="B178" s="1369" t="s">
        <v>335</v>
      </c>
      <c r="C178" s="1364">
        <v>0.12</v>
      </c>
      <c r="D178" s="1634">
        <v>-0.27</v>
      </c>
      <c r="E178" s="1663">
        <v>-0.06</v>
      </c>
      <c r="F178" s="1647">
        <v>-0.02</v>
      </c>
      <c r="G178" s="1647">
        <v>-0.05</v>
      </c>
      <c r="H178" s="1647">
        <v>0.02</v>
      </c>
      <c r="I178" s="1647">
        <v>0</v>
      </c>
      <c r="J178" s="1663">
        <v>0.03</v>
      </c>
      <c r="K178" s="1647">
        <v>0</v>
      </c>
      <c r="L178" s="1647">
        <v>0.12</v>
      </c>
      <c r="M178" s="1663">
        <v>0.1</v>
      </c>
      <c r="N178" s="1663">
        <v>-0.03</v>
      </c>
      <c r="O178" s="1647">
        <v>-0.03</v>
      </c>
      <c r="P178" s="1647">
        <v>-0.03</v>
      </c>
    </row>
    <row r="179" spans="2:16" ht="15.6" hidden="1" thickTop="1">
      <c r="B179" s="1369" t="s">
        <v>336</v>
      </c>
      <c r="C179" s="1362">
        <v>-0.6276812592201364</v>
      </c>
      <c r="D179" s="1632">
        <v>-5.8447638833891702E-3</v>
      </c>
      <c r="E179" s="1661">
        <v>-0.71487005807603365</v>
      </c>
      <c r="F179" s="1645">
        <v>-3.3485371603938052</v>
      </c>
      <c r="G179" s="1645">
        <v>-0.46304619945436443</v>
      </c>
      <c r="H179" s="1645">
        <v>-5.4043278001492112E-2</v>
      </c>
      <c r="I179" s="1645">
        <v>-0.14789660517323666</v>
      </c>
      <c r="J179" s="1661">
        <v>-0.12687130936021029</v>
      </c>
      <c r="K179" s="1645">
        <v>-7.4423256937528048E-2</v>
      </c>
      <c r="L179" s="1645">
        <v>0.59453464762282415</v>
      </c>
      <c r="M179" s="1661">
        <v>0.40544220793510277</v>
      </c>
      <c r="N179" s="1661">
        <v>-3.5941494147062603E-2</v>
      </c>
      <c r="O179" s="1645">
        <v>-1.0120967585524054</v>
      </c>
      <c r="P179" s="1645">
        <v>-0.88781416486978237</v>
      </c>
    </row>
    <row r="180" spans="2:16" ht="15.6" hidden="1" thickTop="1">
      <c r="B180" s="1369" t="s">
        <v>337</v>
      </c>
      <c r="C180" s="1362">
        <v>-0.17</v>
      </c>
      <c r="D180" s="1632">
        <v>-0.41</v>
      </c>
      <c r="E180" s="1661">
        <v>0.18</v>
      </c>
      <c r="F180" s="1645">
        <v>-0.25</v>
      </c>
      <c r="G180" s="1645">
        <v>0.1</v>
      </c>
      <c r="H180" s="1645">
        <v>-0.25</v>
      </c>
      <c r="I180" s="1645">
        <v>-0.02</v>
      </c>
      <c r="J180" s="1661">
        <v>-0.11</v>
      </c>
      <c r="K180" s="1645">
        <v>0</v>
      </c>
      <c r="L180" s="1645">
        <v>-0.08</v>
      </c>
      <c r="M180" s="1661">
        <v>-0.44</v>
      </c>
      <c r="N180" s="1661">
        <v>-0.1</v>
      </c>
      <c r="O180" s="1645">
        <v>-0.37</v>
      </c>
      <c r="P180" s="1645">
        <v>-0.19</v>
      </c>
    </row>
    <row r="181" spans="2:16" ht="15.6" hidden="1" thickTop="1">
      <c r="B181" s="1369" t="s">
        <v>338</v>
      </c>
      <c r="C181" s="1362">
        <v>0.35965298460747874</v>
      </c>
      <c r="D181" s="1632">
        <v>-6.0890910286275357E-2</v>
      </c>
      <c r="E181" s="1661">
        <v>-1.9948108630941874E-2</v>
      </c>
      <c r="F181" s="1645">
        <v>-6.7580266255291122E-2</v>
      </c>
      <c r="G181" s="1645">
        <v>-0.16676821314844403</v>
      </c>
      <c r="H181" s="1645">
        <v>6.1188525004382655E-2</v>
      </c>
      <c r="I181" s="1645">
        <v>6.0538061532895426E-3</v>
      </c>
      <c r="J181" s="1661">
        <v>-9.4026256435824962E-2</v>
      </c>
      <c r="K181" s="1645">
        <v>0</v>
      </c>
      <c r="L181" s="1645">
        <v>-7.306314175382056E-2</v>
      </c>
      <c r="M181" s="1661">
        <v>0.1139948699081117</v>
      </c>
      <c r="N181" s="1661">
        <v>1.0259487601800288E-2</v>
      </c>
      <c r="O181" s="1645">
        <v>-0.45051778657345665</v>
      </c>
      <c r="P181" s="1645">
        <v>-0.1388327055798726</v>
      </c>
    </row>
    <row r="182" spans="2:16" ht="15.6" hidden="1" thickTop="1">
      <c r="B182" s="1369" t="s">
        <v>339</v>
      </c>
      <c r="C182" s="1362">
        <v>-0.08</v>
      </c>
      <c r="D182" s="1632">
        <v>0.05</v>
      </c>
      <c r="E182" s="1661">
        <v>-0.56000000000000005</v>
      </c>
      <c r="F182" s="1645">
        <v>-0.82</v>
      </c>
      <c r="G182" s="1645">
        <v>0.15</v>
      </c>
      <c r="H182" s="1645">
        <v>-0.09</v>
      </c>
      <c r="I182" s="1645">
        <v>-0.02</v>
      </c>
      <c r="J182" s="1661">
        <v>-0.14000000000000001</v>
      </c>
      <c r="K182" s="1645">
        <v>7.48</v>
      </c>
      <c r="L182" s="1645">
        <v>-0.02</v>
      </c>
      <c r="M182" s="1661">
        <v>0.03</v>
      </c>
      <c r="N182" s="1661">
        <v>0.47</v>
      </c>
      <c r="O182" s="1645">
        <v>-0.81</v>
      </c>
      <c r="P182" s="1645">
        <v>0.06</v>
      </c>
    </row>
    <row r="183" spans="2:16" ht="15.6" hidden="1" thickTop="1">
      <c r="B183" s="1369" t="s">
        <v>340</v>
      </c>
      <c r="C183" s="1370">
        <v>-0.272213662484244</v>
      </c>
      <c r="D183" s="1635">
        <v>-7.083328007229106E-3</v>
      </c>
      <c r="E183" s="1664">
        <v>2.4756281166493643E-2</v>
      </c>
      <c r="F183" s="1648">
        <v>-0.14094262323592899</v>
      </c>
      <c r="G183" s="1648">
        <v>-3.513098981725582E-2</v>
      </c>
      <c r="H183" s="1648">
        <v>-0.28842127459077771</v>
      </c>
      <c r="I183" s="1648">
        <v>-6.1593138038606998E-2</v>
      </c>
      <c r="J183" s="1664">
        <v>-0.25547681090416496</v>
      </c>
      <c r="K183" s="1648">
        <v>-1.1898930449838474E-4</v>
      </c>
      <c r="L183" s="1648">
        <v>-0.14204653894314134</v>
      </c>
      <c r="M183" s="1664">
        <v>-9.2702458065052618E-2</v>
      </c>
      <c r="N183" s="1664">
        <v>-9.5246871275789236E-2</v>
      </c>
      <c r="O183" s="1648">
        <v>-0.75140710578649461</v>
      </c>
      <c r="P183" s="1648">
        <v>-0.35933595650086136</v>
      </c>
    </row>
    <row r="184" spans="2:16" ht="15.6" hidden="1" thickTop="1">
      <c r="B184" s="1369" t="s">
        <v>341</v>
      </c>
      <c r="C184" s="1371">
        <v>-4.5220342858565132E-2</v>
      </c>
      <c r="D184" s="1635">
        <v>-3.985797150485304E-3</v>
      </c>
      <c r="E184" s="1664">
        <v>-0.6157210363614829</v>
      </c>
      <c r="F184" s="1648">
        <v>-0.52396086104237183</v>
      </c>
      <c r="G184" s="1648">
        <v>3.6737938644315626E-2</v>
      </c>
      <c r="H184" s="1648">
        <v>-0.41623685882292705</v>
      </c>
      <c r="I184" s="1648">
        <v>-0.38021696326886456</v>
      </c>
      <c r="J184" s="1664">
        <v>-1.3553985690217818E-2</v>
      </c>
      <c r="K184" s="1648">
        <v>0</v>
      </c>
      <c r="L184" s="1648">
        <v>1.2778849865380248</v>
      </c>
      <c r="M184" s="1664">
        <v>-0.29682213892621157</v>
      </c>
      <c r="N184" s="1664">
        <v>-0.30654743122832118</v>
      </c>
      <c r="O184" s="1648">
        <v>-0.47236820341396424</v>
      </c>
      <c r="P184" s="1648">
        <v>-0.35933595650086136</v>
      </c>
    </row>
    <row r="185" spans="2:16" ht="15.6" hidden="1" thickTop="1">
      <c r="B185" s="1165" t="s">
        <v>342</v>
      </c>
      <c r="C185" s="1164">
        <v>-0.43</v>
      </c>
      <c r="D185" s="1371">
        <v>-0.31</v>
      </c>
      <c r="E185" s="1664">
        <v>-0.08</v>
      </c>
      <c r="F185" s="1648">
        <v>-0.32</v>
      </c>
      <c r="G185" s="1648">
        <v>0.61</v>
      </c>
      <c r="H185" s="1648">
        <v>-0.47</v>
      </c>
      <c r="I185" s="1648">
        <v>0.02</v>
      </c>
      <c r="J185" s="1664">
        <v>-0.14000000000000001</v>
      </c>
      <c r="K185" s="1648">
        <v>0</v>
      </c>
      <c r="L185" s="1648">
        <v>-0.18</v>
      </c>
      <c r="M185" s="1664">
        <v>0.12</v>
      </c>
      <c r="N185" s="1664">
        <v>-0.17</v>
      </c>
      <c r="O185" s="1648">
        <v>-0.53</v>
      </c>
      <c r="P185" s="1648">
        <v>-0.28999999999999998</v>
      </c>
    </row>
    <row r="186" spans="2:16" ht="15.6" hidden="1" thickTop="1">
      <c r="B186" s="1165" t="s">
        <v>343</v>
      </c>
      <c r="C186" s="1164">
        <v>-0.14575868826649518</v>
      </c>
      <c r="D186" s="1371">
        <v>-0.18877153252403467</v>
      </c>
      <c r="E186" s="1664">
        <v>-1.2919365150898532E-2</v>
      </c>
      <c r="F186" s="1648">
        <v>-0.23740520713445568</v>
      </c>
      <c r="G186" s="1648">
        <v>2.3196627665145186E-3</v>
      </c>
      <c r="H186" s="1648">
        <v>-7.8990901636166733E-2</v>
      </c>
      <c r="I186" s="1648">
        <v>-0.22655708014720499</v>
      </c>
      <c r="J186" s="1664">
        <v>-2.3975965100020424E-2</v>
      </c>
      <c r="K186" s="1648">
        <v>2.8252021068403188</v>
      </c>
      <c r="L186" s="1648">
        <v>-2.9019612653113924E-2</v>
      </c>
      <c r="M186" s="1664">
        <v>-1.733207605679743E-2</v>
      </c>
      <c r="N186" s="1664">
        <v>0.2174417851561028</v>
      </c>
      <c r="O186" s="1648">
        <v>3.7928792672570211E-2</v>
      </c>
      <c r="P186" s="1648">
        <v>0.16049910816811064</v>
      </c>
    </row>
    <row r="187" spans="2:16" ht="15.6" hidden="1" thickTop="1">
      <c r="B187" s="1165" t="s">
        <v>344</v>
      </c>
      <c r="C187" s="1164">
        <v>-0.41</v>
      </c>
      <c r="D187" s="1371">
        <v>-0.15</v>
      </c>
      <c r="E187" s="1664">
        <v>0.18</v>
      </c>
      <c r="F187" s="1648">
        <v>-7.0000000000000007E-2</v>
      </c>
      <c r="G187" s="1648">
        <v>-0.06</v>
      </c>
      <c r="H187" s="1648">
        <v>-0.25</v>
      </c>
      <c r="I187" s="1648">
        <v>-0.03</v>
      </c>
      <c r="J187" s="1664">
        <v>0.09</v>
      </c>
      <c r="K187" s="1648">
        <v>0</v>
      </c>
      <c r="L187" s="1648">
        <v>-7.0000000000000007E-2</v>
      </c>
      <c r="M187" s="1664">
        <v>-0.3</v>
      </c>
      <c r="N187" s="1664">
        <v>-0.06</v>
      </c>
      <c r="O187" s="1648">
        <v>-0.21</v>
      </c>
      <c r="P187" s="1648">
        <v>-0.11</v>
      </c>
    </row>
    <row r="188" spans="2:16" ht="15.6" hidden="1" thickTop="1">
      <c r="B188" s="946"/>
      <c r="C188" s="923"/>
      <c r="D188" s="1636"/>
      <c r="E188" s="1665"/>
      <c r="F188" s="1649"/>
      <c r="G188" s="1649"/>
      <c r="H188" s="1649"/>
      <c r="I188" s="1649"/>
      <c r="J188" s="1665"/>
      <c r="K188" s="1649"/>
      <c r="L188" s="1649"/>
      <c r="M188" s="1665"/>
      <c r="N188" s="1665"/>
      <c r="O188" s="1649"/>
      <c r="P188" s="1649"/>
    </row>
    <row r="189" spans="2:16" ht="15.6" hidden="1" thickTop="1">
      <c r="B189" s="1163">
        <v>2016</v>
      </c>
      <c r="C189" s="1164"/>
      <c r="D189" s="1371"/>
      <c r="E189" s="1664"/>
      <c r="F189" s="1648"/>
      <c r="G189" s="1648"/>
      <c r="H189" s="1648"/>
      <c r="I189" s="1648"/>
      <c r="J189" s="1664"/>
      <c r="K189" s="1648"/>
      <c r="L189" s="1648"/>
      <c r="M189" s="1664"/>
      <c r="N189" s="1664"/>
      <c r="O189" s="1648"/>
      <c r="P189" s="1648"/>
    </row>
    <row r="190" spans="2:16" ht="15.6" hidden="1" thickTop="1">
      <c r="B190" s="1165" t="s">
        <v>345</v>
      </c>
      <c r="C190" s="1164">
        <v>0.05</v>
      </c>
      <c r="D190" s="1371">
        <v>-0.02</v>
      </c>
      <c r="E190" s="1664">
        <v>-0.04</v>
      </c>
      <c r="F190" s="1648">
        <v>-0.3</v>
      </c>
      <c r="G190" s="1648">
        <v>-0.15</v>
      </c>
      <c r="H190" s="1648">
        <v>-0.37</v>
      </c>
      <c r="I190" s="1648">
        <v>0</v>
      </c>
      <c r="J190" s="1664">
        <v>-0.18</v>
      </c>
      <c r="K190" s="1648">
        <v>0</v>
      </c>
      <c r="L190" s="1648">
        <v>-0.16</v>
      </c>
      <c r="M190" s="1664">
        <v>-0.28999999999999998</v>
      </c>
      <c r="N190" s="1664">
        <v>-0.13</v>
      </c>
      <c r="O190" s="1648">
        <v>0.13</v>
      </c>
      <c r="P190" s="1648">
        <v>-0.05</v>
      </c>
    </row>
    <row r="191" spans="2:16" ht="15.6" hidden="1" thickTop="1">
      <c r="B191" s="1165" t="s">
        <v>334</v>
      </c>
      <c r="C191" s="1164">
        <v>-0.14000000000000001</v>
      </c>
      <c r="D191" s="1371">
        <v>0</v>
      </c>
      <c r="E191" s="1664">
        <v>-0.12</v>
      </c>
      <c r="F191" s="1648">
        <v>-0.19</v>
      </c>
      <c r="G191" s="1648">
        <v>-0.17</v>
      </c>
      <c r="H191" s="1648">
        <v>-0.37</v>
      </c>
      <c r="I191" s="1648">
        <v>-0.13</v>
      </c>
      <c r="J191" s="1664">
        <v>-0.01</v>
      </c>
      <c r="K191" s="1648">
        <v>0</v>
      </c>
      <c r="L191" s="1648">
        <v>-0.17</v>
      </c>
      <c r="M191" s="1664">
        <v>0.06</v>
      </c>
      <c r="N191" s="1664">
        <v>-0.14000000000000001</v>
      </c>
      <c r="O191" s="1648">
        <v>-0.03</v>
      </c>
      <c r="P191" s="1648">
        <v>-0.1</v>
      </c>
    </row>
    <row r="192" spans="2:16" ht="15.6" hidden="1" thickTop="1">
      <c r="B192" s="1165" t="s">
        <v>335</v>
      </c>
      <c r="C192" s="1164">
        <v>-0.1452037104729631</v>
      </c>
      <c r="D192" s="1371">
        <v>-0.17357853356986253</v>
      </c>
      <c r="E192" s="1664">
        <v>-1.0347223219900115</v>
      </c>
      <c r="F192" s="1648">
        <v>-0.72862919095217915</v>
      </c>
      <c r="G192" s="1648">
        <v>-0.12597538904176586</v>
      </c>
      <c r="H192" s="1648">
        <v>-0.29757643568916192</v>
      </c>
      <c r="I192" s="1648">
        <v>0.41832165959179157</v>
      </c>
      <c r="J192" s="1664">
        <v>-4.0135870125712625E-2</v>
      </c>
      <c r="K192" s="1648">
        <v>3.363162325203195</v>
      </c>
      <c r="L192" s="1648">
        <v>-0.62203943438742249</v>
      </c>
      <c r="M192" s="1664">
        <v>-0.60383725427171075</v>
      </c>
      <c r="N192" s="1664">
        <v>-0.10984460969247767</v>
      </c>
      <c r="O192" s="1648">
        <v>-0.13339203008780887</v>
      </c>
      <c r="P192" s="1648">
        <v>-0.11731636740707208</v>
      </c>
    </row>
    <row r="193" spans="2:16" ht="15.6" hidden="1" thickTop="1">
      <c r="B193" s="1165" t="s">
        <v>336</v>
      </c>
      <c r="C193" s="1164">
        <v>2.5539133061580621E-2</v>
      </c>
      <c r="D193" s="1371">
        <v>-0.14370025521585061</v>
      </c>
      <c r="E193" s="1664">
        <v>-2.4078329058929704E-2</v>
      </c>
      <c r="F193" s="1648">
        <v>-0.32485851268504451</v>
      </c>
      <c r="G193" s="1648">
        <v>-4.1807288165163214E-3</v>
      </c>
      <c r="H193" s="1648">
        <v>7.330816433370746E-2</v>
      </c>
      <c r="I193" s="1648">
        <v>-7.9915645435724159E-2</v>
      </c>
      <c r="J193" s="1664">
        <v>-2.3437216541677408E-2</v>
      </c>
      <c r="K193" s="1648">
        <v>-1.3891041574154439E-2</v>
      </c>
      <c r="L193" s="1648">
        <v>-8.804608933186131E-2</v>
      </c>
      <c r="M193" s="1664">
        <v>-0.35484840599306899</v>
      </c>
      <c r="N193" s="1664">
        <v>-7.9445153206114671E-2</v>
      </c>
      <c r="O193" s="1648">
        <v>-0.50545202523969435</v>
      </c>
      <c r="P193" s="1648">
        <v>-0.21459829467898039</v>
      </c>
    </row>
    <row r="194" spans="2:16" ht="15.6" hidden="1" thickTop="1">
      <c r="B194" s="1165" t="s">
        <v>337</v>
      </c>
      <c r="C194" s="1164">
        <v>-0.28774136792316662</v>
      </c>
      <c r="D194" s="1371">
        <v>-0.21926308630029201</v>
      </c>
      <c r="E194" s="1664">
        <v>0.12215755635458514</v>
      </c>
      <c r="F194" s="1648">
        <v>-0.10941204788691428</v>
      </c>
      <c r="G194" s="1648">
        <v>-0.18392025226198205</v>
      </c>
      <c r="H194" s="1648">
        <v>-0.10841716679572677</v>
      </c>
      <c r="I194" s="1648">
        <v>-1.6084540838749217</v>
      </c>
      <c r="J194" s="1664">
        <v>6.2793966098073639E-2</v>
      </c>
      <c r="K194" s="1648">
        <v>1.5184575417936941E-3</v>
      </c>
      <c r="L194" s="1648">
        <v>2.4715251915807812E-2</v>
      </c>
      <c r="M194" s="1664">
        <v>-0.33275398569235781</v>
      </c>
      <c r="N194" s="1664">
        <v>-0.12179873490071325</v>
      </c>
      <c r="O194" s="1648">
        <v>-0.48839384537515684</v>
      </c>
      <c r="P194" s="1648">
        <v>-0.23776414852796357</v>
      </c>
    </row>
    <row r="195" spans="2:16" ht="15.6" hidden="1" thickTop="1">
      <c r="B195" s="1165" t="s">
        <v>338</v>
      </c>
      <c r="C195" s="1164">
        <v>6.986640140853595E-2</v>
      </c>
      <c r="D195" s="1371">
        <v>-0.21010847821572032</v>
      </c>
      <c r="E195" s="1664">
        <v>0.57919202563947447</v>
      </c>
      <c r="F195" s="1648">
        <v>3.4024556858036625E-2</v>
      </c>
      <c r="G195" s="1648">
        <v>0.14574772823323645</v>
      </c>
      <c r="H195" s="1648">
        <v>-8.4331854258290484E-2</v>
      </c>
      <c r="I195" s="1648">
        <v>-5.0866719841446972E-3</v>
      </c>
      <c r="J195" s="1664">
        <v>-0.23494566261447192</v>
      </c>
      <c r="K195" s="1648">
        <v>2.6522915407413583</v>
      </c>
      <c r="L195" s="1648">
        <v>0.30680626757091378</v>
      </c>
      <c r="M195" s="1664">
        <v>9.0680879224036559E-2</v>
      </c>
      <c r="N195" s="1664">
        <v>0.44442400613575739</v>
      </c>
      <c r="O195" s="1648">
        <v>-0.35049258315357212</v>
      </c>
      <c r="P195" s="1648">
        <v>0.19359893982937582</v>
      </c>
    </row>
    <row r="196" spans="2:16" ht="19.5" hidden="1" customHeight="1">
      <c r="B196" s="1165" t="s">
        <v>339</v>
      </c>
      <c r="C196" s="1166">
        <v>0.01</v>
      </c>
      <c r="D196" s="1637">
        <v>-0.15116881695471651</v>
      </c>
      <c r="E196" s="1666">
        <v>4.3829385535243404E-2</v>
      </c>
      <c r="F196" s="1650">
        <v>4.9405962600723718E-2</v>
      </c>
      <c r="G196" s="1650">
        <v>-0.14779477239865724</v>
      </c>
      <c r="H196" s="1650">
        <v>-3.0465652337285931E-2</v>
      </c>
      <c r="I196" s="1650">
        <v>-0.36487628373269576</v>
      </c>
      <c r="J196" s="1666">
        <v>8.6803367886090221E-2</v>
      </c>
      <c r="K196" s="1650">
        <v>4.300952272773273E-4</v>
      </c>
      <c r="L196" s="1650">
        <v>4.0604559518997441E-2</v>
      </c>
      <c r="M196" s="1666">
        <v>-0.3</v>
      </c>
      <c r="N196" s="1666">
        <v>-0.03</v>
      </c>
      <c r="O196" s="1650">
        <v>-0.52</v>
      </c>
      <c r="P196" s="1650">
        <v>-0.18547053508086719</v>
      </c>
    </row>
    <row r="197" spans="2:16" ht="15" hidden="1" customHeight="1">
      <c r="B197" s="1165" t="s">
        <v>340</v>
      </c>
      <c r="C197" s="1166">
        <v>-6.2864628779266241E-2</v>
      </c>
      <c r="D197" s="1637">
        <v>-0.21648457342146799</v>
      </c>
      <c r="E197" s="1666">
        <v>1.9561102886314075E-3</v>
      </c>
      <c r="F197" s="1650">
        <v>-3.1267592495879626E-2</v>
      </c>
      <c r="G197" s="1650">
        <v>-2.2690478454094887E-2</v>
      </c>
      <c r="H197" s="1650">
        <v>-0.12741091072896893</v>
      </c>
      <c r="I197" s="1650">
        <v>-1.9276641431403618E-2</v>
      </c>
      <c r="J197" s="1666">
        <v>-0.101981008331677</v>
      </c>
      <c r="K197" s="1650">
        <v>0</v>
      </c>
      <c r="L197" s="1650">
        <v>8.8947302420763208E-3</v>
      </c>
      <c r="M197" s="1666">
        <v>0.12546641762898503</v>
      </c>
      <c r="N197" s="1666">
        <v>-4.3133483312971066E-2</v>
      </c>
      <c r="O197" s="1650">
        <v>-0.31093935790984517</v>
      </c>
      <c r="P197" s="1650">
        <v>-0.12689208254056439</v>
      </c>
    </row>
    <row r="198" spans="2:16" ht="15" hidden="1" customHeight="1">
      <c r="B198" s="1165" t="s">
        <v>341</v>
      </c>
      <c r="C198" s="1166">
        <v>0.103576458275767</v>
      </c>
      <c r="D198" s="1637">
        <v>-3.2555824489632901E-2</v>
      </c>
      <c r="E198" s="1666">
        <v>-1.1084461284253999</v>
      </c>
      <c r="F198" s="1650">
        <v>-0.27213197927112853</v>
      </c>
      <c r="G198" s="1650">
        <v>-2.6265714496154224E-2</v>
      </c>
      <c r="H198" s="1650">
        <v>-8.0577512431290188E-2</v>
      </c>
      <c r="I198" s="1650">
        <v>-8.5703451573149181E-2</v>
      </c>
      <c r="J198" s="1666">
        <v>-0.25901187587000774</v>
      </c>
      <c r="K198" s="1650">
        <v>0</v>
      </c>
      <c r="L198" s="1650">
        <v>6.4181463374168857E-3</v>
      </c>
      <c r="M198" s="1666">
        <v>9.6019042531247933E-2</v>
      </c>
      <c r="N198" s="1666">
        <v>-0.34424657370594192</v>
      </c>
      <c r="O198" s="1650">
        <v>-6.0374865650325599E-2</v>
      </c>
      <c r="P198" s="1650">
        <v>-0.25562685727327228</v>
      </c>
    </row>
    <row r="199" spans="2:16" ht="15" hidden="1" customHeight="1">
      <c r="B199" s="1165" t="s">
        <v>342</v>
      </c>
      <c r="C199" s="1166">
        <v>-4.5856603779426131E-2</v>
      </c>
      <c r="D199" s="1637">
        <v>-0.23915165795017623</v>
      </c>
      <c r="E199" s="1666">
        <v>-0.12861267928078179</v>
      </c>
      <c r="F199" s="1650">
        <v>6.3405742695121781E-2</v>
      </c>
      <c r="G199" s="1650">
        <v>-2.755309775345216E-2</v>
      </c>
      <c r="H199" s="1650">
        <v>-6.2675926454280884E-2</v>
      </c>
      <c r="I199" s="1650">
        <v>0</v>
      </c>
      <c r="J199" s="1666">
        <v>-1.3287178712051428E-2</v>
      </c>
      <c r="K199" s="1650">
        <v>0</v>
      </c>
      <c r="L199" s="1650">
        <v>-6.3894007987264079E-2</v>
      </c>
      <c r="M199" s="1666">
        <v>0.16651409335928236</v>
      </c>
      <c r="N199" s="1666">
        <v>-5.1593879526390385E-2</v>
      </c>
      <c r="O199" s="1650">
        <v>0.39950869617260132</v>
      </c>
      <c r="P199" s="1650">
        <v>8.9508020797324228E-2</v>
      </c>
    </row>
    <row r="200" spans="2:16" ht="15" hidden="1" customHeight="1">
      <c r="B200" s="1165" t="s">
        <v>343</v>
      </c>
      <c r="C200" s="1166">
        <v>0.06</v>
      </c>
      <c r="D200" s="1637">
        <v>-8.6256904636954346E-2</v>
      </c>
      <c r="E200" s="1666">
        <v>4.7471815230437642E-4</v>
      </c>
      <c r="F200" s="1650">
        <v>9.6491801639771779E-2</v>
      </c>
      <c r="G200" s="1650">
        <v>-6.5506299571367776E-2</v>
      </c>
      <c r="H200" s="1650">
        <v>0.33117518149387593</v>
      </c>
      <c r="I200" s="1650">
        <v>0</v>
      </c>
      <c r="J200" s="1666">
        <v>0.18480802443959021</v>
      </c>
      <c r="K200" s="1650">
        <v>-2.4606685566994031</v>
      </c>
      <c r="L200" s="1650">
        <v>-6.9174315520781349E-3</v>
      </c>
      <c r="M200" s="1666">
        <v>0.13682668263195197</v>
      </c>
      <c r="N200" s="1666">
        <v>-0.22107766017623476</v>
      </c>
      <c r="O200" s="1650">
        <v>0.537991525273668</v>
      </c>
      <c r="P200" s="1650">
        <v>1.7089539595872338E-2</v>
      </c>
    </row>
    <row r="201" spans="2:16" ht="15" hidden="1" customHeight="1">
      <c r="B201" s="1165" t="s">
        <v>344</v>
      </c>
      <c r="C201" s="1166">
        <v>-5.5155701011611047E-2</v>
      </c>
      <c r="D201" s="1637">
        <v>8.7680175491566814E-2</v>
      </c>
      <c r="E201" s="1666">
        <v>-0.59466788406613569</v>
      </c>
      <c r="F201" s="1650">
        <v>0.45843326923238337</v>
      </c>
      <c r="G201" s="1650">
        <v>9.4953347572124258E-2</v>
      </c>
      <c r="H201" s="1650">
        <v>-0.27129849886291524</v>
      </c>
      <c r="I201" s="1650">
        <v>0</v>
      </c>
      <c r="J201" s="1666">
        <v>0.28848346753309606</v>
      </c>
      <c r="K201" s="1650">
        <v>4.7645700668397239E-3</v>
      </c>
      <c r="L201" s="1650">
        <v>0.15901851006911993</v>
      </c>
      <c r="M201" s="1666">
        <v>0.34261473215020377</v>
      </c>
      <c r="N201" s="1666">
        <v>-9.2204748943436332E-2</v>
      </c>
      <c r="O201" s="1650">
        <v>0.38100461425645271</v>
      </c>
      <c r="P201" s="1650">
        <v>5.7043728927941295E-2</v>
      </c>
    </row>
    <row r="202" spans="2:16" ht="15" customHeight="1" thickTop="1">
      <c r="B202" s="1167"/>
      <c r="C202" s="1166"/>
      <c r="D202" s="1637"/>
      <c r="E202" s="1666"/>
      <c r="F202" s="1650"/>
      <c r="G202" s="1650"/>
      <c r="H202" s="1650"/>
      <c r="I202" s="1650"/>
      <c r="J202" s="1666"/>
      <c r="K202" s="1650"/>
      <c r="L202" s="1650"/>
      <c r="M202" s="1666"/>
      <c r="N202" s="1666"/>
      <c r="O202" s="1650"/>
      <c r="P202" s="1650"/>
    </row>
    <row r="203" spans="2:16" ht="15" customHeight="1">
      <c r="B203" s="1163">
        <v>2017</v>
      </c>
      <c r="C203" s="1166"/>
      <c r="D203" s="1637"/>
      <c r="E203" s="1666"/>
      <c r="F203" s="1650"/>
      <c r="G203" s="1650"/>
      <c r="H203" s="1650"/>
      <c r="I203" s="1650"/>
      <c r="J203" s="1666"/>
      <c r="K203" s="1650"/>
      <c r="L203" s="1650"/>
      <c r="M203" s="1666"/>
      <c r="N203" s="1666"/>
      <c r="O203" s="1650"/>
      <c r="P203" s="1650"/>
    </row>
    <row r="204" spans="2:16">
      <c r="B204" s="1167" t="s">
        <v>345</v>
      </c>
      <c r="C204" s="1166">
        <v>-0.14395699733885658</v>
      </c>
      <c r="D204" s="1637">
        <v>-0.14519912561157255</v>
      </c>
      <c r="E204" s="1666">
        <v>9.6778981249800999E-2</v>
      </c>
      <c r="F204" s="1650">
        <v>0.33723384170307735</v>
      </c>
      <c r="G204" s="1650">
        <v>-0.1466428277484777</v>
      </c>
      <c r="H204" s="1650">
        <v>-0.74629185797573383</v>
      </c>
      <c r="I204" s="1650">
        <v>0.43726443050133845</v>
      </c>
      <c r="J204" s="1666">
        <v>0.26773485741575787</v>
      </c>
      <c r="K204" s="1650">
        <v>3.9438429433324984E-5</v>
      </c>
      <c r="L204" s="1650">
        <v>0.29371371495956478</v>
      </c>
      <c r="M204" s="1666">
        <v>7.9437862911047041E-2</v>
      </c>
      <c r="N204" s="1666">
        <v>7.1084034325874512E-3</v>
      </c>
      <c r="O204" s="1650">
        <v>0.79606344286153874</v>
      </c>
      <c r="P204" s="1650">
        <v>0.23243531654664196</v>
      </c>
    </row>
    <row r="205" spans="2:16">
      <c r="B205" s="1167" t="s">
        <v>334</v>
      </c>
      <c r="C205" s="1166">
        <v>4.9185642596372148E-2</v>
      </c>
      <c r="D205" s="1637">
        <v>-0.13991496323225716</v>
      </c>
      <c r="E205" s="1666">
        <v>0.13435504202914395</v>
      </c>
      <c r="F205" s="1650">
        <v>0.69748811855021575</v>
      </c>
      <c r="G205" s="1650">
        <v>-2.5912676037276317E-2</v>
      </c>
      <c r="H205" s="1650">
        <v>0.10694149514709483</v>
      </c>
      <c r="I205" s="1650">
        <v>2.5296000245367267E-3</v>
      </c>
      <c r="J205" s="1666">
        <v>-3.7355531393723496E-2</v>
      </c>
      <c r="K205" s="1650">
        <v>0</v>
      </c>
      <c r="L205" s="1650">
        <v>0.17892984593532724</v>
      </c>
      <c r="M205" s="1666">
        <v>0.5175567960908678</v>
      </c>
      <c r="N205" s="1666">
        <v>0.23150082639258329</v>
      </c>
      <c r="O205" s="1650">
        <v>1.56209280663544</v>
      </c>
      <c r="P205" s="1650">
        <v>0.61365710823693131</v>
      </c>
    </row>
    <row r="206" spans="2:16">
      <c r="B206" s="1167" t="s">
        <v>335</v>
      </c>
      <c r="C206" s="1166">
        <v>0.15481245504314067</v>
      </c>
      <c r="D206" s="1637">
        <v>3.3813402974969264E-2</v>
      </c>
      <c r="E206" s="1666">
        <v>-6.5371876881448188E-2</v>
      </c>
      <c r="F206" s="1650">
        <v>0.63560986498480965</v>
      </c>
      <c r="G206" s="1650">
        <v>0.11465486117392398</v>
      </c>
      <c r="H206" s="1650">
        <v>0.21335493060932187</v>
      </c>
      <c r="I206" s="1650">
        <v>-1.7394084729738246E-2</v>
      </c>
      <c r="J206" s="1666">
        <v>0.18087095069707626</v>
      </c>
      <c r="K206" s="1650">
        <v>0</v>
      </c>
      <c r="L206" s="1650">
        <v>8.4341831797285494E-3</v>
      </c>
      <c r="M206" s="1666">
        <v>0.3592053623065361</v>
      </c>
      <c r="N206" s="1666">
        <v>0.1309698324961861</v>
      </c>
      <c r="O206" s="1650">
        <v>-0.21394473405654812</v>
      </c>
      <c r="P206" s="1650">
        <v>3.0973897910446802E-2</v>
      </c>
    </row>
    <row r="207" spans="2:16">
      <c r="B207" s="1167" t="s">
        <v>336</v>
      </c>
      <c r="C207" s="1166">
        <v>-0.1140898058741624</v>
      </c>
      <c r="D207" s="1637">
        <v>2.2539226657913858E-2</v>
      </c>
      <c r="E207" s="1666">
        <v>3.7273509686253092E-2</v>
      </c>
      <c r="F207" s="1650">
        <v>6.1276709580027067E-2</v>
      </c>
      <c r="G207" s="1650">
        <v>-4.082799681933702E-2</v>
      </c>
      <c r="H207" s="1650">
        <v>3.8058141227370612E-3</v>
      </c>
      <c r="I207" s="1650">
        <v>5.0730198761850254E-2</v>
      </c>
      <c r="J207" s="1666">
        <v>2.0591744059705874E-2</v>
      </c>
      <c r="K207" s="1650">
        <v>2.0215136956984958</v>
      </c>
      <c r="L207" s="1650">
        <v>0.33904277227867485</v>
      </c>
      <c r="M207" s="1666">
        <v>-6.7380858327426019E-2</v>
      </c>
      <c r="N207" s="1666">
        <v>0.22325987328701835</v>
      </c>
      <c r="O207" s="1650">
        <v>-0.3600415835995352</v>
      </c>
      <c r="P207" s="1650">
        <v>5.4566032503644557E-2</v>
      </c>
    </row>
    <row r="208" spans="2:16">
      <c r="B208" s="1167" t="s">
        <v>337</v>
      </c>
      <c r="C208" s="1166">
        <v>0.12628402014167595</v>
      </c>
      <c r="D208" s="1637">
        <v>9.430034530448772E-2</v>
      </c>
      <c r="E208" s="1666">
        <v>-6.7036224933203492E-3</v>
      </c>
      <c r="F208" s="1650">
        <v>1.7569109717063824E-2</v>
      </c>
      <c r="G208" s="1650">
        <v>0.13378164057702424</v>
      </c>
      <c r="H208" s="1650">
        <v>3.9135094650943891E-2</v>
      </c>
      <c r="I208" s="1650">
        <v>0</v>
      </c>
      <c r="J208" s="1666">
        <v>-0.20757677688492127</v>
      </c>
      <c r="K208" s="1650">
        <v>2.9759974633059016E-3</v>
      </c>
      <c r="L208" s="1650">
        <v>-0.38952049646682196</v>
      </c>
      <c r="M208" s="1666">
        <v>-9.1016830068291199E-2</v>
      </c>
      <c r="N208" s="1666">
        <v>1.081369536857224E-2</v>
      </c>
      <c r="O208" s="1650">
        <v>6.533346042156829E-2</v>
      </c>
      <c r="P208" s="1650">
        <v>2.6515760183709602E-2</v>
      </c>
    </row>
    <row r="209" spans="2:16">
      <c r="B209" s="1167" t="s">
        <v>338</v>
      </c>
      <c r="C209" s="1166">
        <v>0.21089998317589398</v>
      </c>
      <c r="D209" s="1637">
        <v>2.8809600192158946E-2</v>
      </c>
      <c r="E209" s="1666">
        <v>-0.82062489556931073</v>
      </c>
      <c r="F209" s="1650">
        <v>0.38345167441851125</v>
      </c>
      <c r="G209" s="1650">
        <v>-3.3994069110276914E-2</v>
      </c>
      <c r="H209" s="1650">
        <v>-0.18176557933743398</v>
      </c>
      <c r="I209" s="1650">
        <v>-3.2643690313527429E-3</v>
      </c>
      <c r="J209" s="1666">
        <v>0.17725727208042219</v>
      </c>
      <c r="K209" s="1650">
        <v>0</v>
      </c>
      <c r="L209" s="1650">
        <v>0.28858177669628393</v>
      </c>
      <c r="M209" s="1666">
        <v>0.33108322842563265</v>
      </c>
      <c r="N209" s="1666">
        <v>-0.15254468880143701</v>
      </c>
      <c r="O209" s="1650">
        <v>-0.45010869819855914</v>
      </c>
      <c r="P209" s="1650">
        <v>-0.23827841460168919</v>
      </c>
    </row>
    <row r="210" spans="2:16">
      <c r="B210" s="1167" t="s">
        <v>339</v>
      </c>
      <c r="C210" s="1166">
        <v>0.18946982379788313</v>
      </c>
      <c r="D210" s="1637">
        <v>7.9740698035069002E-3</v>
      </c>
      <c r="E210" s="1666">
        <v>7.3838384747393349E-3</v>
      </c>
      <c r="F210" s="1650">
        <v>-6.1639010009517659E-2</v>
      </c>
      <c r="G210" s="1650">
        <v>1.477627634363099E-2</v>
      </c>
      <c r="H210" s="1650">
        <v>-0.23313364816450743</v>
      </c>
      <c r="I210" s="1650">
        <v>-7.9124620369164234E-2</v>
      </c>
      <c r="J210" s="1666">
        <v>4.586326089515147E-2</v>
      </c>
      <c r="K210" s="1650">
        <v>-2.8093900613991751</v>
      </c>
      <c r="L210" s="1650">
        <v>1.0958504213940845</v>
      </c>
      <c r="M210" s="1666">
        <v>0.10565213894724312</v>
      </c>
      <c r="N210" s="1666">
        <v>-0.33181203841549101</v>
      </c>
      <c r="O210" s="1650">
        <v>-0.42060931858862727</v>
      </c>
      <c r="P210" s="1650">
        <v>-0.35734186204675611</v>
      </c>
    </row>
    <row r="211" spans="2:16">
      <c r="B211" s="1167" t="s">
        <v>340</v>
      </c>
      <c r="C211" s="1166">
        <v>-0.18162079120147556</v>
      </c>
      <c r="D211" s="1637">
        <v>0.10388131019873903</v>
      </c>
      <c r="E211" s="1666">
        <v>5.7605966426144128E-2</v>
      </c>
      <c r="F211" s="1650">
        <v>5.490493388631279E-2</v>
      </c>
      <c r="G211" s="1650">
        <v>3.0753806272931783E-2</v>
      </c>
      <c r="H211" s="1650">
        <v>-2.883244241103089E-3</v>
      </c>
      <c r="I211" s="1650">
        <v>2.9610425555715025E-2</v>
      </c>
      <c r="J211" s="1666">
        <v>0.12737528255311048</v>
      </c>
      <c r="K211" s="1650">
        <v>0</v>
      </c>
      <c r="L211" s="1650">
        <v>3.4540985667241841E-4</v>
      </c>
      <c r="M211" s="1666">
        <v>5.5133483164016006E-2</v>
      </c>
      <c r="N211" s="1666">
        <v>6.5871448875487459E-3</v>
      </c>
      <c r="O211" s="1650">
        <v>-0.4698771410876379</v>
      </c>
      <c r="P211" s="1650">
        <v>-0.13031260789845289</v>
      </c>
    </row>
    <row r="212" spans="2:16">
      <c r="B212" s="1167" t="s">
        <v>341</v>
      </c>
      <c r="C212" s="1166">
        <v>2.1563309941008413E-2</v>
      </c>
      <c r="D212" s="1637">
        <v>0.45048075833891144</v>
      </c>
      <c r="E212" s="1666">
        <v>0.23502458419280003</v>
      </c>
      <c r="F212" s="1650">
        <v>1.0993584978537427</v>
      </c>
      <c r="G212" s="1650">
        <v>7.167385924384817E-2</v>
      </c>
      <c r="H212" s="1650">
        <v>-0.30641976582208574</v>
      </c>
      <c r="I212" s="1650">
        <v>0.1442621503936703</v>
      </c>
      <c r="J212" s="1666">
        <v>0.64456710395477401</v>
      </c>
      <c r="K212" s="1650">
        <v>0</v>
      </c>
      <c r="L212" s="1650">
        <v>5.1193646715064212E-2</v>
      </c>
      <c r="M212" s="1666">
        <v>0.11902700421717594</v>
      </c>
      <c r="N212" s="1666">
        <v>0.2689140860558048</v>
      </c>
      <c r="O212" s="1650">
        <v>0.65770031233862714</v>
      </c>
      <c r="P212" s="1650">
        <v>0.38024198967359091</v>
      </c>
    </row>
    <row r="213" spans="2:16">
      <c r="B213" s="1167" t="s">
        <v>342</v>
      </c>
      <c r="C213" s="1166">
        <v>0.63153391201622444</v>
      </c>
      <c r="D213" s="1637">
        <v>1.4433931344024264</v>
      </c>
      <c r="E213" s="1666">
        <v>0.24321491961687425</v>
      </c>
      <c r="F213" s="1650">
        <v>3.4939779159946394</v>
      </c>
      <c r="G213" s="1650">
        <v>1.0669075724422328</v>
      </c>
      <c r="H213" s="1650">
        <v>1.0765781032526567</v>
      </c>
      <c r="I213" s="1650">
        <v>0.36930128711900601</v>
      </c>
      <c r="J213" s="1666">
        <v>3.0803054341849379</v>
      </c>
      <c r="K213" s="1650">
        <v>0</v>
      </c>
      <c r="L213" s="1650">
        <v>0.45239846130591399</v>
      </c>
      <c r="M213" s="1666">
        <v>2.656132602435135</v>
      </c>
      <c r="N213" s="1666">
        <v>1.2481986732169492</v>
      </c>
      <c r="O213" s="1650">
        <v>2.2656029547107437</v>
      </c>
      <c r="P213" s="1650">
        <v>1.5403349480904716</v>
      </c>
    </row>
    <row r="214" spans="2:16">
      <c r="B214" s="1167" t="s">
        <v>343</v>
      </c>
      <c r="C214" s="1166">
        <v>0.27701677149156723</v>
      </c>
      <c r="D214" s="1637">
        <v>0.61577708705375933</v>
      </c>
      <c r="E214" s="1666">
        <v>6.3544665937365075E-2</v>
      </c>
      <c r="F214" s="1650">
        <v>1.3179667138828677</v>
      </c>
      <c r="G214" s="1650">
        <v>0.37853597357011548</v>
      </c>
      <c r="H214" s="1650">
        <v>0.29470124200134951</v>
      </c>
      <c r="I214" s="1650">
        <v>-4.2459165787112063E-2</v>
      </c>
      <c r="J214" s="1666">
        <v>1.1369092066000785</v>
      </c>
      <c r="K214" s="1650">
        <v>-1.4287040609325508</v>
      </c>
      <c r="L214" s="1650">
        <v>-0.72219020117625377</v>
      </c>
      <c r="M214" s="1666">
        <v>1.1034357181655574</v>
      </c>
      <c r="N214" s="1666">
        <v>0.32736383628990673</v>
      </c>
      <c r="O214" s="1650">
        <v>1.7430671314525581</v>
      </c>
      <c r="P214" s="1650">
        <v>0.73677073903639645</v>
      </c>
    </row>
    <row r="215" spans="2:16">
      <c r="B215" s="1262" t="s">
        <v>344</v>
      </c>
      <c r="C215" s="1166">
        <v>0.28087393340565647</v>
      </c>
      <c r="D215" s="1637">
        <v>0.71844499795163941</v>
      </c>
      <c r="E215" s="1666">
        <v>-0.4259653476778702</v>
      </c>
      <c r="F215" s="1650">
        <v>0.45080948722098224</v>
      </c>
      <c r="G215" s="1650">
        <v>5.2214220405577549E-3</v>
      </c>
      <c r="H215" s="1650">
        <v>0.29330466571699798</v>
      </c>
      <c r="I215" s="1650">
        <v>-5.1435201068206204E-3</v>
      </c>
      <c r="J215" s="1666">
        <v>0.77830680922059692</v>
      </c>
      <c r="K215" s="1650">
        <v>2.5625910028637122E-3</v>
      </c>
      <c r="L215" s="1650">
        <v>0.48687091288193152</v>
      </c>
      <c r="M215" s="1666">
        <v>0.74284056951428035</v>
      </c>
      <c r="N215" s="1666">
        <v>0.21293732487357442</v>
      </c>
      <c r="O215" s="1650">
        <v>1.2903912175466381</v>
      </c>
      <c r="P215" s="1650">
        <v>0.52763853521511361</v>
      </c>
    </row>
    <row r="216" spans="2:16">
      <c r="B216" s="1262"/>
      <c r="C216" s="1166"/>
      <c r="D216" s="1637"/>
      <c r="E216" s="1666"/>
      <c r="F216" s="1650"/>
      <c r="G216" s="1650"/>
      <c r="H216" s="1650"/>
      <c r="I216" s="1650"/>
      <c r="J216" s="1666"/>
      <c r="K216" s="1650"/>
      <c r="L216" s="1650"/>
      <c r="M216" s="1666"/>
      <c r="N216" s="1666"/>
      <c r="O216" s="1650"/>
      <c r="P216" s="1650"/>
    </row>
    <row r="217" spans="2:16">
      <c r="B217" s="930">
        <v>2018</v>
      </c>
      <c r="C217" s="1166"/>
      <c r="D217" s="1637"/>
      <c r="E217" s="1666"/>
      <c r="F217" s="1650"/>
      <c r="G217" s="1650"/>
      <c r="H217" s="1650"/>
      <c r="I217" s="1650"/>
      <c r="J217" s="1666"/>
      <c r="K217" s="1650"/>
      <c r="L217" s="1650"/>
      <c r="M217" s="1666"/>
      <c r="N217" s="1666"/>
      <c r="O217" s="1650"/>
      <c r="P217" s="1650"/>
    </row>
    <row r="218" spans="2:16">
      <c r="B218" s="1167" t="s">
        <v>345</v>
      </c>
      <c r="C218" s="1166">
        <v>0.1682821798916434</v>
      </c>
      <c r="D218" s="1637">
        <v>0.67424414831185331</v>
      </c>
      <c r="E218" s="1666">
        <v>1.8971641169063247E-2</v>
      </c>
      <c r="F218" s="1650">
        <v>0.54807816829831602</v>
      </c>
      <c r="G218" s="1650">
        <v>9.6855677330220935E-2</v>
      </c>
      <c r="H218" s="1650">
        <v>-1.8353471622489792E-3</v>
      </c>
      <c r="I218" s="1650">
        <v>-3.9878091041500863E-2</v>
      </c>
      <c r="J218" s="1666">
        <v>1.7773439578479433</v>
      </c>
      <c r="K218" s="1650">
        <v>3.9941556268852096E-3</v>
      </c>
      <c r="L218" s="1650">
        <v>-0.16432918277693442</v>
      </c>
      <c r="M218" s="1666">
        <v>0.64262327987727463</v>
      </c>
      <c r="N218" s="1666">
        <v>0.25903018257762422</v>
      </c>
      <c r="O218" s="1650">
        <v>0.38762213449037297</v>
      </c>
      <c r="P218" s="1650">
        <v>0.2968741164554034</v>
      </c>
    </row>
    <row r="219" spans="2:16">
      <c r="B219" s="1262" t="s">
        <v>334</v>
      </c>
      <c r="C219" s="1166">
        <v>0.25893866986252956</v>
      </c>
      <c r="D219" s="1637">
        <v>0.9062867841018285</v>
      </c>
      <c r="E219" s="1666">
        <v>5.0684508555942642E-3</v>
      </c>
      <c r="F219" s="1650">
        <v>0.42876026991591765</v>
      </c>
      <c r="G219" s="1650">
        <v>-4.0855040649656615E-3</v>
      </c>
      <c r="H219" s="1650">
        <v>-2.1609738641736875E-2</v>
      </c>
      <c r="I219" s="1650">
        <v>0.15282142522723419</v>
      </c>
      <c r="J219" s="1666">
        <v>0.89861427295261365</v>
      </c>
      <c r="K219" s="1650">
        <v>1.9953725899135577E-3</v>
      </c>
      <c r="L219" s="1650">
        <v>6.3032640478466462E-3</v>
      </c>
      <c r="M219" s="1666">
        <v>0.21302836044028162</v>
      </c>
      <c r="N219" s="1666">
        <v>0.1923232955503007</v>
      </c>
      <c r="O219" s="1650">
        <v>-0.18249685035028884</v>
      </c>
      <c r="P219" s="1650">
        <v>8.1915895936823802E-2</v>
      </c>
    </row>
    <row r="220" spans="2:16">
      <c r="B220" s="1262" t="s">
        <v>335</v>
      </c>
      <c r="C220" s="1166">
        <v>0.13083960504534087</v>
      </c>
      <c r="D220" s="1637">
        <v>-0.34287435503801422</v>
      </c>
      <c r="E220" s="1666">
        <v>-0.7366123268735536</v>
      </c>
      <c r="F220" s="1650">
        <v>0.45922918956742276</v>
      </c>
      <c r="G220" s="1650">
        <v>0.18364206754224455</v>
      </c>
      <c r="H220" s="1650">
        <v>-1.2947567249321557</v>
      </c>
      <c r="I220" s="1650">
        <v>-1.5954253465455648</v>
      </c>
      <c r="J220" s="1666">
        <v>1.5812568821448547</v>
      </c>
      <c r="K220" s="1650">
        <v>5.2525749925980136E-3</v>
      </c>
      <c r="L220" s="1650">
        <v>-0.13527949794835958</v>
      </c>
      <c r="M220" s="1666">
        <v>-0.54792815225742642</v>
      </c>
      <c r="N220" s="1666">
        <v>8.9161100774992619E-2</v>
      </c>
      <c r="O220" s="1650">
        <v>-3.2385113552602096E-2</v>
      </c>
      <c r="P220" s="1650">
        <v>-0.25315490114864447</v>
      </c>
    </row>
    <row r="221" spans="2:16">
      <c r="B221" s="1262" t="s">
        <v>336</v>
      </c>
      <c r="C221" s="1166">
        <v>0.20072425381001402</v>
      </c>
      <c r="D221" s="1637">
        <v>0.33791266066822701</v>
      </c>
      <c r="E221" s="1666">
        <v>-5.9134826141837848E-3</v>
      </c>
      <c r="F221" s="1650">
        <v>-1.7859563491984254E-3</v>
      </c>
      <c r="G221" s="1650">
        <v>0.10474604904113782</v>
      </c>
      <c r="H221" s="1650">
        <v>-0.31998748802980481</v>
      </c>
      <c r="I221" s="1650">
        <v>-0.20981929689480872</v>
      </c>
      <c r="J221" s="1666">
        <v>-9.5662487486236625E-2</v>
      </c>
      <c r="K221" s="1650">
        <v>0.62641042065023633</v>
      </c>
      <c r="L221" s="1650">
        <v>1.8549147993761173</v>
      </c>
      <c r="M221" s="1666">
        <v>0.26069839116187321</v>
      </c>
      <c r="N221" s="1666">
        <v>0.11371045456183282</v>
      </c>
      <c r="O221" s="1650">
        <v>2.0279656311483762E-2</v>
      </c>
      <c r="P221" s="1650">
        <v>8.323317431611077E-2</v>
      </c>
    </row>
    <row r="222" spans="2:16">
      <c r="B222" s="1262" t="s">
        <v>337</v>
      </c>
      <c r="C222" s="1166">
        <v>-2.6283351942490984E-2</v>
      </c>
      <c r="D222" s="1637">
        <v>0.10276855961703912</v>
      </c>
      <c r="E222" s="1666">
        <v>-4.7198205998189025E-3</v>
      </c>
      <c r="F222" s="1650">
        <v>-0.12357412492083331</v>
      </c>
      <c r="G222" s="1650">
        <v>3.1624227092397206E-2</v>
      </c>
      <c r="H222" s="1650">
        <v>0.13500337261875828</v>
      </c>
      <c r="I222" s="1650">
        <v>-1.0619856599403121E-2</v>
      </c>
      <c r="J222" s="1666">
        <v>7.7847712455381135E-2</v>
      </c>
      <c r="K222" s="1650">
        <v>0</v>
      </c>
      <c r="L222" s="1650">
        <v>5.2717568256133163E-2</v>
      </c>
      <c r="M222" s="1666">
        <v>0.32640098466434342</v>
      </c>
      <c r="N222" s="1666">
        <v>3.041830018886138E-2</v>
      </c>
      <c r="O222" s="1650">
        <v>1.7200980196463433E-2</v>
      </c>
      <c r="P222" s="1650">
        <v>2.6109500632709448E-2</v>
      </c>
    </row>
    <row r="223" spans="2:16">
      <c r="B223" s="1262" t="s">
        <v>338</v>
      </c>
      <c r="C223" s="1166">
        <v>0.59958652060545514</v>
      </c>
      <c r="D223" s="1637">
        <v>0.13781234132275166</v>
      </c>
      <c r="E223" s="1666">
        <v>-0.15752860776603317</v>
      </c>
      <c r="F223" s="1650">
        <v>-0.48021570667591273</v>
      </c>
      <c r="G223" s="1650">
        <v>0.37763318623944553</v>
      </c>
      <c r="H223" s="1650">
        <v>0.1930623449265978</v>
      </c>
      <c r="I223" s="1650">
        <v>9.7487826945275025E-2</v>
      </c>
      <c r="J223" s="1666">
        <v>-0.25104473730893639</v>
      </c>
      <c r="K223" s="1650">
        <v>0</v>
      </c>
      <c r="L223" s="1650">
        <v>0.26216131105289975</v>
      </c>
      <c r="M223" s="1666">
        <v>0.99823354554602339</v>
      </c>
      <c r="N223" s="1666">
        <v>4.1607626649864393E-2</v>
      </c>
      <c r="O223" s="1650">
        <v>-0.23043041028247835</v>
      </c>
      <c r="P223" s="1650">
        <v>-4.7067912629961128E-2</v>
      </c>
    </row>
    <row r="224" spans="2:16" ht="18" customHeight="1">
      <c r="B224" s="1262" t="s">
        <v>339</v>
      </c>
      <c r="C224" s="1166">
        <v>0.43412445414636736</v>
      </c>
      <c r="D224" s="1637">
        <v>0.38092725970630958</v>
      </c>
      <c r="E224" s="1666">
        <v>-3.2859332940948782E-3</v>
      </c>
      <c r="F224" s="1650">
        <v>0.39715898983803122</v>
      </c>
      <c r="G224" s="1650">
        <v>0.30791280981785629</v>
      </c>
      <c r="H224" s="1650">
        <v>0.16729321034378852</v>
      </c>
      <c r="I224" s="1650">
        <v>8.1071827490242221E-2</v>
      </c>
      <c r="J224" s="1666">
        <v>0.65093473778161659</v>
      </c>
      <c r="K224" s="1650">
        <v>7.1627260432731266</v>
      </c>
      <c r="L224" s="1650">
        <v>3.20112835152353</v>
      </c>
      <c r="M224" s="1666">
        <v>0.74648041956719702</v>
      </c>
      <c r="N224" s="1666">
        <v>1.090444229118015</v>
      </c>
      <c r="O224" s="1650">
        <v>0.7414808654857552</v>
      </c>
      <c r="P224" s="1650">
        <v>0.976902213253239</v>
      </c>
    </row>
    <row r="225" spans="1:16" ht="18" customHeight="1">
      <c r="B225" s="1262" t="s">
        <v>340</v>
      </c>
      <c r="C225" s="1166">
        <v>0.13070869136895258</v>
      </c>
      <c r="D225" s="1637">
        <v>0.45263618204895995</v>
      </c>
      <c r="E225" s="1666">
        <v>3.7580589033359146E-3</v>
      </c>
      <c r="F225" s="1650">
        <v>0.9133380012934289</v>
      </c>
      <c r="G225" s="1650">
        <v>0.23979226185117941</v>
      </c>
      <c r="H225" s="1650">
        <v>0.46550837462357997</v>
      </c>
      <c r="I225" s="1650">
        <v>0</v>
      </c>
      <c r="J225" s="1666">
        <v>-0.23176942310009219</v>
      </c>
      <c r="K225" s="1650">
        <v>-7.0755133929623071E-4</v>
      </c>
      <c r="L225" s="1650">
        <v>0.11187446714067129</v>
      </c>
      <c r="M225" s="1666">
        <v>0.34203689098666334</v>
      </c>
      <c r="N225" s="1666">
        <v>0.27552393506216077</v>
      </c>
      <c r="O225" s="1650">
        <v>0.6249749409322769</v>
      </c>
      <c r="P225" s="1650">
        <v>0.38895952876982776</v>
      </c>
    </row>
    <row r="226" spans="1:16" ht="18" customHeight="1">
      <c r="B226" s="1262" t="s">
        <v>341</v>
      </c>
      <c r="C226" s="1166">
        <v>0.21821878351433455</v>
      </c>
      <c r="D226" s="1637">
        <v>1.3485552170224624</v>
      </c>
      <c r="E226" s="1666">
        <v>0.53463217380915751</v>
      </c>
      <c r="F226" s="1650">
        <v>2.7883495770519406</v>
      </c>
      <c r="G226" s="1650">
        <v>1.8979164079603983</v>
      </c>
      <c r="H226" s="1650">
        <v>0.50958761664208208</v>
      </c>
      <c r="I226" s="1650">
        <v>0.32303577432024611</v>
      </c>
      <c r="J226" s="1666">
        <v>0.22177716021385407</v>
      </c>
      <c r="K226" s="1650">
        <v>0</v>
      </c>
      <c r="L226" s="1650">
        <v>0.27594796769196961</v>
      </c>
      <c r="M226" s="1666">
        <v>6.9383344191087382E-2</v>
      </c>
      <c r="N226" s="1666">
        <v>0.85333555613524847</v>
      </c>
      <c r="O226" s="1650">
        <v>1.0517383216053444</v>
      </c>
      <c r="P226" s="1650">
        <v>0.91789066339438286</v>
      </c>
    </row>
    <row r="227" spans="1:16" ht="18" customHeight="1">
      <c r="B227" s="1262" t="s">
        <v>342</v>
      </c>
      <c r="C227" s="1166">
        <v>7.8919268080859029</v>
      </c>
      <c r="D227" s="1637">
        <v>45.878856774301454</v>
      </c>
      <c r="E227" s="1666">
        <v>2.9353303176533174</v>
      </c>
      <c r="F227" s="1650">
        <v>26.861747704917494</v>
      </c>
      <c r="G227" s="1650">
        <v>12.944060677337932</v>
      </c>
      <c r="H227" s="1650">
        <v>19.126979751152184</v>
      </c>
      <c r="I227" s="1650">
        <v>1.3869907370354984</v>
      </c>
      <c r="J227" s="1666">
        <v>27.663890622816645</v>
      </c>
      <c r="K227" s="1650">
        <v>0</v>
      </c>
      <c r="L227" s="1650">
        <v>9.8626916064579397</v>
      </c>
      <c r="M227" s="1666">
        <v>13.635725362715245</v>
      </c>
      <c r="N227" s="1666">
        <v>14.65901096592952</v>
      </c>
      <c r="O227" s="1650">
        <v>20.123124054313891</v>
      </c>
      <c r="P227" s="1650">
        <v>16.43924946645685</v>
      </c>
    </row>
    <row r="228" spans="1:16" ht="18" customHeight="1">
      <c r="B228" s="1262" t="s">
        <v>343</v>
      </c>
      <c r="C228" s="1166">
        <v>7.208539808189407</v>
      </c>
      <c r="D228" s="1637">
        <v>10.62860856823724</v>
      </c>
      <c r="E228" s="1666">
        <v>4.8031997365733936</v>
      </c>
      <c r="F228" s="1650">
        <v>9.1204946996404459</v>
      </c>
      <c r="G228" s="1650">
        <v>3.3612861315254206</v>
      </c>
      <c r="H228" s="1650">
        <v>2.310539731645922</v>
      </c>
      <c r="I228" s="1650">
        <v>0.17988414595655478</v>
      </c>
      <c r="J228" s="1666">
        <v>16.326451879068937</v>
      </c>
      <c r="K228" s="1650">
        <v>0.34986878558653789</v>
      </c>
      <c r="L228" s="1650">
        <v>9.2864865042198819</v>
      </c>
      <c r="M228" s="1666">
        <v>15.420580761670122</v>
      </c>
      <c r="N228" s="1666">
        <v>6.5004436340954541</v>
      </c>
      <c r="O228" s="1650">
        <v>14.52669282496486</v>
      </c>
      <c r="P228" s="1650">
        <v>9.1981729417809568</v>
      </c>
    </row>
    <row r="229" spans="1:16" ht="18" customHeight="1">
      <c r="B229" s="1262" t="s">
        <v>344</v>
      </c>
      <c r="C229" s="1166">
        <v>10.215166144522003</v>
      </c>
      <c r="D229" s="1637">
        <v>8.0654269958682523</v>
      </c>
      <c r="E229" s="1666">
        <v>2.7716205944582573</v>
      </c>
      <c r="F229" s="1650">
        <v>8.0660804290953116</v>
      </c>
      <c r="G229" s="1650">
        <v>8.4945743772952387</v>
      </c>
      <c r="H229" s="1650">
        <v>28.608050305273114</v>
      </c>
      <c r="I229" s="1650">
        <v>1.2649088749153492</v>
      </c>
      <c r="J229" s="1666">
        <v>3.1910352170540834</v>
      </c>
      <c r="K229" s="1650">
        <v>0</v>
      </c>
      <c r="L229" s="1650">
        <v>13.841514039214275</v>
      </c>
      <c r="M229" s="1666">
        <v>10.070196138270514</v>
      </c>
      <c r="N229" s="1666">
        <v>9.0084599055951777</v>
      </c>
      <c r="O229" s="1650">
        <v>9.0742370674128168</v>
      </c>
      <c r="P229" s="1650">
        <v>9.0316473138806188</v>
      </c>
    </row>
    <row r="230" spans="1:16" ht="18" customHeight="1">
      <c r="B230" s="1437"/>
      <c r="C230" s="1166"/>
      <c r="D230" s="1637"/>
      <c r="E230" s="1666"/>
      <c r="F230" s="1650"/>
      <c r="G230" s="1650"/>
      <c r="H230" s="1650"/>
      <c r="I230" s="1650"/>
      <c r="J230" s="1666"/>
      <c r="K230" s="1650"/>
      <c r="L230" s="1650"/>
      <c r="M230" s="1666"/>
      <c r="N230" s="1666"/>
      <c r="O230" s="1650"/>
      <c r="P230" s="1650"/>
    </row>
    <row r="231" spans="1:16" ht="18" customHeight="1">
      <c r="A231" s="19"/>
      <c r="B231" s="930">
        <v>2019</v>
      </c>
      <c r="C231" s="1166"/>
      <c r="D231" s="1637"/>
      <c r="E231" s="1666"/>
      <c r="F231" s="1650"/>
      <c r="G231" s="1650"/>
      <c r="H231" s="1650"/>
      <c r="I231" s="1650"/>
      <c r="J231" s="1666"/>
      <c r="K231" s="1650"/>
      <c r="L231" s="1650"/>
      <c r="M231" s="1666"/>
      <c r="N231" s="1666"/>
      <c r="O231" s="1650"/>
      <c r="P231" s="1650"/>
    </row>
    <row r="232" spans="1:16" ht="18" customHeight="1">
      <c r="A232" s="19"/>
      <c r="B232" s="930" t="s">
        <v>345</v>
      </c>
      <c r="C232" s="1166">
        <v>13.351937722063244</v>
      </c>
      <c r="D232" s="1637">
        <v>1.0353797207603543</v>
      </c>
      <c r="E232" s="1666">
        <v>4.3528078633444212</v>
      </c>
      <c r="F232" s="1650">
        <v>9.4553518804958223</v>
      </c>
      <c r="G232" s="1650">
        <v>11.642026613319011</v>
      </c>
      <c r="H232" s="1650">
        <v>47.254005057065029</v>
      </c>
      <c r="I232" s="1650">
        <v>1.1229588158575776</v>
      </c>
      <c r="J232" s="1666">
        <v>11.005633326361309</v>
      </c>
      <c r="K232" s="1650">
        <v>9.6656049681453915E-2</v>
      </c>
      <c r="L232" s="1650">
        <v>11.728755144173597</v>
      </c>
      <c r="M232" s="1666">
        <v>6.721199132532174</v>
      </c>
      <c r="N232" s="1666">
        <v>12.828270048031932</v>
      </c>
      <c r="O232" s="1650">
        <v>6.9365919411450649</v>
      </c>
      <c r="P232" s="1650">
        <v>10.750556364303998</v>
      </c>
    </row>
    <row r="233" spans="1:16" ht="18" customHeight="1">
      <c r="A233" s="19"/>
      <c r="B233" s="930" t="s">
        <v>334</v>
      </c>
      <c r="C233" s="1166">
        <v>2.9403403250890747</v>
      </c>
      <c r="D233" s="1637">
        <v>5.9421495241743116</v>
      </c>
      <c r="E233" s="1666">
        <v>2.7742311345289927</v>
      </c>
      <c r="F233" s="1650">
        <v>2.7320187867295953</v>
      </c>
      <c r="G233" s="1650">
        <v>2.9279839709319244</v>
      </c>
      <c r="H233" s="1650">
        <v>-7.700329029129815</v>
      </c>
      <c r="I233" s="1650">
        <v>0.14276304000595541</v>
      </c>
      <c r="J233" s="1666">
        <v>3.4249904106533391</v>
      </c>
      <c r="K233" s="1650">
        <v>2.1822398284387923E-2</v>
      </c>
      <c r="L233" s="1650">
        <v>2.2019836027068473</v>
      </c>
      <c r="M233" s="1666">
        <v>4.339731788262835</v>
      </c>
      <c r="N233" s="1666">
        <v>0.70040309231187425</v>
      </c>
      <c r="O233" s="1650">
        <v>3.5572803370693462</v>
      </c>
      <c r="P233" s="1650">
        <v>1.6731921824101104</v>
      </c>
    </row>
    <row r="234" spans="1:16" ht="18" customHeight="1">
      <c r="A234" s="19"/>
      <c r="B234" s="930" t="s">
        <v>335</v>
      </c>
      <c r="C234" s="1166">
        <v>14.285219797351068</v>
      </c>
      <c r="D234" s="1637">
        <v>5.5611640633258963</v>
      </c>
      <c r="E234" s="1666">
        <v>2.3444812657704261</v>
      </c>
      <c r="F234" s="1650">
        <v>5.2021665935544581</v>
      </c>
      <c r="G234" s="1650">
        <v>2.3017605099565852</v>
      </c>
      <c r="H234" s="1650">
        <v>3.0643345069120365</v>
      </c>
      <c r="I234" s="1650">
        <v>0.13832785915564028</v>
      </c>
      <c r="J234" s="1666">
        <v>3.9201033575517075</v>
      </c>
      <c r="K234" s="1650">
        <v>3.6562810864880557</v>
      </c>
      <c r="L234" s="1650">
        <v>4.5431653535911387</v>
      </c>
      <c r="M234" s="1666">
        <v>5.1649252732276718</v>
      </c>
      <c r="N234" s="1666">
        <v>4.0546333613652008</v>
      </c>
      <c r="O234" s="1650">
        <v>5.0960537909853887</v>
      </c>
      <c r="P234" s="1650">
        <v>4.3806409745267727</v>
      </c>
    </row>
    <row r="235" spans="1:16" ht="18" customHeight="1">
      <c r="A235" s="19"/>
      <c r="B235" s="930" t="s">
        <v>336</v>
      </c>
      <c r="C235" s="1166">
        <v>12.048027477557955</v>
      </c>
      <c r="D235" s="1637">
        <v>6.5676095734464868</v>
      </c>
      <c r="E235" s="1666">
        <v>0.65070391832464658</v>
      </c>
      <c r="F235" s="1650">
        <v>5.8424426916485084</v>
      </c>
      <c r="G235" s="1650">
        <v>19.89986807043622</v>
      </c>
      <c r="H235" s="1650">
        <v>3.4038723705080765</v>
      </c>
      <c r="I235" s="1650">
        <v>3.5033824682583647</v>
      </c>
      <c r="J235" s="1666">
        <v>5.3636989287007442</v>
      </c>
      <c r="K235" s="1650">
        <v>6.9269006269761846</v>
      </c>
      <c r="L235" s="1650">
        <v>19.742289548502683</v>
      </c>
      <c r="M235" s="1666">
        <v>5.350043266349469</v>
      </c>
      <c r="N235" s="1666">
        <v>4.4500429122146912</v>
      </c>
      <c r="O235" s="1650">
        <v>7.8455386617736877</v>
      </c>
      <c r="P235" s="1650">
        <v>5.5202585439532825</v>
      </c>
    </row>
    <row r="236" spans="1:16" ht="18" customHeight="1">
      <c r="A236" s="19"/>
      <c r="B236" s="930" t="s">
        <v>337</v>
      </c>
      <c r="C236" s="1166">
        <v>21.574193171524243</v>
      </c>
      <c r="D236" s="1637">
        <v>11.892854633497024</v>
      </c>
      <c r="E236" s="1666">
        <v>2.5433150969834486</v>
      </c>
      <c r="F236" s="1650">
        <v>11.51312929929</v>
      </c>
      <c r="G236" s="1650">
        <v>16.851878148587772</v>
      </c>
      <c r="H236" s="1650">
        <v>16.178713785905515</v>
      </c>
      <c r="I236" s="1650">
        <v>31.207758067169863</v>
      </c>
      <c r="J236" s="1666">
        <v>29.811998192770858</v>
      </c>
      <c r="K236" s="1650">
        <v>3.053373544157779</v>
      </c>
      <c r="L236" s="1650">
        <v>6.6695515060497996</v>
      </c>
      <c r="M236" s="1666">
        <v>8.9614590089658321</v>
      </c>
      <c r="N236" s="1666">
        <v>10.117001700703483</v>
      </c>
      <c r="O236" s="1650">
        <v>17.629842752103769</v>
      </c>
      <c r="P236" s="1650">
        <v>12.537131375373178</v>
      </c>
    </row>
    <row r="237" spans="1:16" ht="18" customHeight="1">
      <c r="A237" s="19"/>
      <c r="B237" s="930" t="s">
        <v>338</v>
      </c>
      <c r="C237" s="1166">
        <v>40.937589875079603</v>
      </c>
      <c r="D237" s="1637">
        <v>59.894066575732907</v>
      </c>
      <c r="E237" s="1666">
        <v>18.105443257755226</v>
      </c>
      <c r="F237" s="1650">
        <v>63.798762292392162</v>
      </c>
      <c r="G237" s="1650">
        <v>46.526595636368981</v>
      </c>
      <c r="H237" s="1650">
        <v>41.895826643995626</v>
      </c>
      <c r="I237" s="1650">
        <v>2.324381801976183</v>
      </c>
      <c r="J237" s="1666">
        <v>35.378139641795769</v>
      </c>
      <c r="K237" s="1650">
        <v>6.4001782719458333E-2</v>
      </c>
      <c r="L237" s="1650">
        <v>28.711585600120415</v>
      </c>
      <c r="M237" s="1666">
        <v>36.633917837502608</v>
      </c>
      <c r="N237" s="1666">
        <v>31.229499767705015</v>
      </c>
      <c r="O237" s="1650">
        <v>55.073874072782502</v>
      </c>
      <c r="P237" s="1650">
        <v>39.258140839656683</v>
      </c>
    </row>
    <row r="238" spans="1:16" ht="18" customHeight="1">
      <c r="A238" s="19"/>
      <c r="B238" s="930" t="s">
        <v>339</v>
      </c>
      <c r="C238" s="1166">
        <v>23.718374813573703</v>
      </c>
      <c r="D238" s="1637">
        <v>27.683814416815039</v>
      </c>
      <c r="E238" s="1666">
        <v>9.1923043375570899</v>
      </c>
      <c r="F238" s="1650">
        <v>27.014998814562958</v>
      </c>
      <c r="G238" s="1650">
        <v>43.316413107651954</v>
      </c>
      <c r="H238" s="1650">
        <v>26.393490203011737</v>
      </c>
      <c r="I238" s="1650">
        <v>7.4784705478600415</v>
      </c>
      <c r="J238" s="1666">
        <v>36.166869280370207</v>
      </c>
      <c r="K238" s="1650">
        <v>11.051492329201167</v>
      </c>
      <c r="L238" s="1650">
        <v>30.506019203260024</v>
      </c>
      <c r="M238" s="1666">
        <v>39.792211814529821</v>
      </c>
      <c r="N238" s="1666">
        <v>21.718892638265203</v>
      </c>
      <c r="O238" s="1650">
        <v>19.898472270899333</v>
      </c>
      <c r="P238" s="1650">
        <v>21.036324767424475</v>
      </c>
    </row>
    <row r="239" spans="1:16" ht="17.25" customHeight="1" thickBot="1">
      <c r="A239" s="19"/>
      <c r="B239" s="930" t="s">
        <v>340</v>
      </c>
      <c r="C239" s="1168">
        <v>18.0927275521632</v>
      </c>
      <c r="D239" s="1626">
        <v>10.81398007711396</v>
      </c>
      <c r="E239" s="1663">
        <v>13.648237886895576</v>
      </c>
      <c r="F239" s="1647">
        <v>11.18466072090607</v>
      </c>
      <c r="G239" s="1647">
        <v>7.4682273469655058</v>
      </c>
      <c r="H239" s="1647">
        <v>32.663080739655982</v>
      </c>
      <c r="I239" s="1647">
        <v>67.862896385975475</v>
      </c>
      <c r="J239" s="1663">
        <v>12.651679294991848</v>
      </c>
      <c r="K239" s="1647">
        <v>4.0851898040143775</v>
      </c>
      <c r="L239" s="1647">
        <v>8.6673735713992848</v>
      </c>
      <c r="M239" s="1663">
        <v>18.771461156735114</v>
      </c>
      <c r="N239" s="1663">
        <v>17.788683585948739</v>
      </c>
      <c r="O239" s="1647">
        <v>18.549773389103329</v>
      </c>
      <c r="P239" s="1647">
        <v>18.071371981376451</v>
      </c>
    </row>
    <row r="240" spans="1:16" ht="17.25" customHeight="1" thickTop="1" thickBot="1">
      <c r="A240" s="19"/>
      <c r="B240" s="1475" t="s">
        <v>341</v>
      </c>
      <c r="C240" s="1624">
        <v>11.01</v>
      </c>
      <c r="D240" s="1625">
        <v>17.47</v>
      </c>
      <c r="E240" s="1667">
        <v>15.52</v>
      </c>
      <c r="F240" s="1651">
        <v>14.73</v>
      </c>
      <c r="G240" s="1651">
        <v>18.68</v>
      </c>
      <c r="H240" s="1651">
        <v>16.829999999999998</v>
      </c>
      <c r="I240" s="1651">
        <v>1.29</v>
      </c>
      <c r="J240" s="1667">
        <v>18.03</v>
      </c>
      <c r="K240" s="1651">
        <v>4.0999999999999996</v>
      </c>
      <c r="L240" s="1651">
        <v>8.42</v>
      </c>
      <c r="M240" s="1667">
        <v>35.01</v>
      </c>
      <c r="N240" s="1667">
        <v>16.63</v>
      </c>
      <c r="O240" s="1651">
        <v>19.55</v>
      </c>
      <c r="P240" s="1651">
        <v>17.72</v>
      </c>
    </row>
    <row r="241" spans="1:18" ht="17.25" customHeight="1">
      <c r="A241" s="19"/>
      <c r="B241" s="1474"/>
      <c r="C241" s="1447"/>
      <c r="D241" s="1447"/>
      <c r="E241" s="1447"/>
      <c r="F241" s="1447"/>
      <c r="G241" s="1447"/>
      <c r="H241" s="1447"/>
      <c r="I241" s="1447"/>
      <c r="J241" s="1447"/>
      <c r="K241" s="1447"/>
      <c r="L241" s="1447"/>
      <c r="M241" s="1447"/>
      <c r="N241" s="1447"/>
      <c r="O241" s="1473"/>
      <c r="P241" s="1448"/>
    </row>
    <row r="242" spans="1:18" ht="15.6">
      <c r="A242" s="19"/>
      <c r="B242" s="964" t="s">
        <v>1803</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328125" defaultRowHeight="15"/>
  <cols>
    <col min="1" max="2" width="12.6328125" style="12"/>
    <col min="3" max="3" width="17.453125" style="12" customWidth="1"/>
    <col min="4" max="5" width="12.6328125" style="12"/>
    <col min="6" max="6" width="13.453125" style="12" bestFit="1" customWidth="1"/>
    <col min="7" max="16384" width="12.6328125" style="12"/>
  </cols>
  <sheetData>
    <row r="1" spans="3:27" ht="22.8">
      <c r="C1" s="4"/>
      <c r="D1" s="4"/>
      <c r="E1" s="11"/>
      <c r="F1" s="4" t="s">
        <v>17</v>
      </c>
      <c r="G1" s="4"/>
      <c r="H1" s="4"/>
      <c r="I1" s="4"/>
      <c r="J1" s="4"/>
      <c r="K1" s="7"/>
      <c r="L1" s="4"/>
      <c r="M1" s="1"/>
      <c r="N1" s="2"/>
      <c r="O1" s="2"/>
      <c r="P1" s="2"/>
      <c r="Q1" s="2"/>
      <c r="R1" s="2"/>
      <c r="S1" s="2"/>
      <c r="T1" s="2"/>
      <c r="U1" s="2"/>
      <c r="V1" s="2"/>
      <c r="W1" s="2"/>
      <c r="X1" s="2"/>
      <c r="Y1" s="2"/>
      <c r="Z1" s="2"/>
      <c r="AA1" s="2"/>
    </row>
    <row r="2" spans="3:27" ht="13.05" customHeight="1">
      <c r="C2" s="4"/>
      <c r="D2" s="4"/>
      <c r="E2" s="4"/>
      <c r="F2" s="4"/>
      <c r="G2" s="4"/>
      <c r="H2" s="4"/>
      <c r="I2" s="4"/>
      <c r="J2" s="4"/>
      <c r="K2" s="4"/>
      <c r="L2" s="4"/>
      <c r="M2" s="1"/>
      <c r="N2" s="2"/>
      <c r="O2" s="2"/>
      <c r="P2" s="2"/>
      <c r="Q2" s="2"/>
      <c r="R2" s="2"/>
      <c r="S2" s="2"/>
      <c r="T2" s="2"/>
      <c r="U2" s="2"/>
      <c r="V2" s="2"/>
      <c r="W2" s="2"/>
      <c r="X2" s="2"/>
      <c r="Y2" s="2"/>
      <c r="Z2" s="2"/>
      <c r="AA2" s="2"/>
    </row>
    <row r="3" spans="3:27" ht="13.05" customHeight="1">
      <c r="C3" s="6"/>
      <c r="D3" s="6"/>
      <c r="E3" s="3"/>
      <c r="F3" s="3"/>
      <c r="G3" s="3"/>
      <c r="H3" s="3"/>
      <c r="I3" s="3"/>
      <c r="J3" s="3"/>
      <c r="K3" s="3"/>
      <c r="L3" s="3"/>
      <c r="M3" s="17"/>
    </row>
    <row r="4" spans="3:27" ht="18">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0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0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05" customHeight="1">
      <c r="C142" s="13">
        <v>2002</v>
      </c>
      <c r="D142" s="33"/>
      <c r="E142" s="34"/>
      <c r="F142" s="34"/>
      <c r="G142" s="34"/>
      <c r="H142" s="34"/>
      <c r="I142" s="34"/>
      <c r="J142" s="34"/>
      <c r="K142" s="34"/>
      <c r="L142" s="34"/>
      <c r="M142" s="29"/>
    </row>
    <row r="143" spans="3:13" ht="13.05" customHeight="1">
      <c r="C143" s="13"/>
      <c r="D143" s="33"/>
      <c r="E143" s="34"/>
      <c r="F143" s="34"/>
      <c r="G143" s="34"/>
      <c r="H143" s="34"/>
      <c r="I143" s="34"/>
      <c r="J143" s="34"/>
      <c r="K143" s="34"/>
      <c r="L143" s="34"/>
      <c r="M143" s="29"/>
    </row>
    <row r="144" spans="3:13" ht="15.6">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6">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6">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6">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6">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6">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6">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6">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6">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6">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6">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6">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05" customHeight="1">
      <c r="C156" s="5"/>
      <c r="D156" s="33"/>
      <c r="E156" s="34"/>
      <c r="F156" s="34"/>
      <c r="G156" s="34"/>
      <c r="H156" s="34"/>
      <c r="I156" s="34"/>
      <c r="J156" s="34"/>
      <c r="K156" s="34"/>
      <c r="L156" s="34"/>
      <c r="M156" s="29"/>
    </row>
    <row r="157" spans="3:13" ht="13.05" customHeight="1">
      <c r="C157" s="13">
        <v>2003</v>
      </c>
      <c r="D157" s="33"/>
      <c r="E157" s="34"/>
      <c r="F157" s="34"/>
      <c r="G157" s="34"/>
      <c r="H157" s="34"/>
      <c r="I157" s="34"/>
      <c r="J157" s="34"/>
      <c r="K157" s="34"/>
      <c r="L157" s="34"/>
      <c r="M157" s="29"/>
    </row>
    <row r="158" spans="3:13" ht="13.05" customHeight="1">
      <c r="C158" s="13"/>
      <c r="D158" s="33"/>
      <c r="E158" s="34"/>
      <c r="F158" s="34"/>
      <c r="G158" s="34"/>
      <c r="H158" s="34"/>
      <c r="I158" s="34"/>
      <c r="J158" s="34"/>
      <c r="K158" s="34"/>
      <c r="L158" s="34"/>
      <c r="M158" s="29"/>
    </row>
    <row r="159" spans="3:13" ht="15.6">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6">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6">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6">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6">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6">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6">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6">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6">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6">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6">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6">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6">
      <c r="C171" s="5"/>
      <c r="D171" s="33"/>
      <c r="E171" s="34"/>
      <c r="F171" s="34"/>
      <c r="G171" s="34"/>
      <c r="H171" s="34"/>
      <c r="I171" s="34"/>
      <c r="J171" s="34"/>
      <c r="K171" s="34"/>
      <c r="L171" s="34"/>
      <c r="M171" s="29"/>
    </row>
    <row r="172" spans="3:13" ht="15.6">
      <c r="C172" s="13">
        <v>2004</v>
      </c>
      <c r="D172" s="33"/>
      <c r="E172" s="34"/>
      <c r="F172" s="34"/>
      <c r="G172" s="34"/>
      <c r="H172" s="34"/>
      <c r="I172" s="34"/>
      <c r="J172" s="34"/>
      <c r="K172" s="34"/>
      <c r="L172" s="34"/>
      <c r="M172" s="29"/>
    </row>
    <row r="173" spans="3:13" ht="15.6">
      <c r="C173" s="5"/>
      <c r="D173" s="33"/>
      <c r="E173" s="34"/>
      <c r="F173" s="34"/>
      <c r="G173" s="34"/>
      <c r="H173" s="34"/>
      <c r="I173" s="34"/>
      <c r="J173" s="34"/>
      <c r="K173" s="34"/>
      <c r="L173" s="34"/>
      <c r="M173" s="29"/>
    </row>
    <row r="174" spans="3:13" ht="15.6">
      <c r="C174" s="5" t="s">
        <v>298</v>
      </c>
      <c r="D174" s="33">
        <v>3518.19</v>
      </c>
      <c r="E174" s="34">
        <v>6381.82</v>
      </c>
      <c r="F174" s="34">
        <v>497.97</v>
      </c>
      <c r="G174" s="34">
        <v>4359.21</v>
      </c>
      <c r="H174" s="34">
        <v>33.19</v>
      </c>
      <c r="I174" s="34">
        <v>2790.11</v>
      </c>
      <c r="J174" s="34">
        <v>4359.21</v>
      </c>
      <c r="K174" s="34">
        <v>4359.21</v>
      </c>
      <c r="L174" s="34">
        <v>758.17</v>
      </c>
      <c r="M174" s="29"/>
    </row>
    <row r="175" spans="3:13" ht="15.6">
      <c r="C175" s="5" t="s">
        <v>299</v>
      </c>
      <c r="D175" s="33"/>
      <c r="E175" s="34"/>
      <c r="F175" s="34"/>
      <c r="G175" s="34"/>
      <c r="H175" s="34"/>
      <c r="I175" s="34"/>
      <c r="J175" s="34"/>
      <c r="K175" s="34"/>
      <c r="L175" s="34"/>
      <c r="M175" s="29"/>
    </row>
    <row r="176" spans="3:13" ht="15.6">
      <c r="C176" s="5" t="s">
        <v>300</v>
      </c>
      <c r="D176" s="33"/>
      <c r="E176" s="34"/>
      <c r="F176" s="34"/>
      <c r="G176" s="34"/>
      <c r="H176" s="34"/>
      <c r="I176" s="34"/>
      <c r="J176" s="34"/>
      <c r="K176" s="34"/>
      <c r="L176" s="34"/>
      <c r="M176" s="29"/>
    </row>
    <row r="177" spans="3:13" ht="13.05" customHeight="1">
      <c r="C177" s="5"/>
      <c r="D177" s="32"/>
      <c r="E177" s="31"/>
      <c r="F177" s="31"/>
      <c r="G177" s="31"/>
      <c r="H177" s="31"/>
      <c r="I177" s="31"/>
      <c r="J177" s="31"/>
      <c r="K177" s="31"/>
      <c r="L177" s="31"/>
      <c r="M177" s="29"/>
    </row>
    <row r="178" spans="3:13" ht="13.05" customHeight="1">
      <c r="C178" s="5" t="s">
        <v>29</v>
      </c>
      <c r="D178" s="32"/>
      <c r="E178" s="31"/>
      <c r="F178" s="31"/>
      <c r="G178" s="31"/>
      <c r="H178" s="31"/>
      <c r="I178" s="31"/>
      <c r="J178" s="31"/>
      <c r="K178" s="31"/>
      <c r="L178" s="31"/>
      <c r="M178" s="29"/>
    </row>
    <row r="179" spans="3:13" ht="13.05" customHeight="1">
      <c r="C179" s="29"/>
      <c r="D179" s="32"/>
      <c r="E179" s="31"/>
      <c r="F179" s="31"/>
      <c r="G179" s="31"/>
      <c r="H179" s="31"/>
      <c r="I179" s="31"/>
      <c r="J179" s="31"/>
      <c r="K179" s="31"/>
      <c r="L179" s="31"/>
      <c r="M179" s="29"/>
    </row>
    <row r="180" spans="3:13" ht="15.6">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6">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6">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6">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05" customHeight="1">
      <c r="C184" s="29"/>
      <c r="D184" s="33"/>
      <c r="E184" s="34"/>
      <c r="F184" s="34"/>
      <c r="G184" s="34"/>
      <c r="H184" s="34"/>
      <c r="I184" s="34"/>
      <c r="J184" s="34"/>
      <c r="K184" s="34"/>
      <c r="L184" s="34"/>
      <c r="M184" s="29"/>
    </row>
    <row r="185" spans="3:13" ht="13.05" customHeight="1">
      <c r="C185" s="8"/>
      <c r="D185" s="8"/>
      <c r="E185" s="8"/>
      <c r="F185" s="36"/>
      <c r="G185" s="36"/>
      <c r="H185" s="36"/>
      <c r="I185" s="36"/>
      <c r="J185" s="36"/>
      <c r="K185" s="36"/>
      <c r="L185" s="36"/>
      <c r="M185" s="1"/>
    </row>
    <row r="186" spans="3:13" ht="13.0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05" customHeight="1">
      <c r="C194" s="7"/>
      <c r="D194" s="7"/>
      <c r="E194" s="7"/>
      <c r="F194" s="7"/>
      <c r="G194" s="7"/>
      <c r="H194" s="7"/>
      <c r="I194" s="7"/>
      <c r="J194" s="7"/>
      <c r="K194" s="7"/>
      <c r="L194" s="7"/>
    </row>
    <row r="195" spans="3:12" ht="13.05" customHeight="1">
      <c r="C195" s="7"/>
      <c r="D195" s="7"/>
      <c r="E195" s="7"/>
      <c r="F195" s="7"/>
      <c r="G195" s="7"/>
      <c r="H195" s="7"/>
      <c r="I195" s="7"/>
      <c r="J195" s="7"/>
      <c r="K195" s="7"/>
      <c r="L195" s="7"/>
    </row>
    <row r="196" spans="3:12" ht="13.05" customHeight="1">
      <c r="C196" s="7"/>
      <c r="D196" s="7"/>
      <c r="E196" s="7"/>
      <c r="F196" s="7"/>
      <c r="G196" s="7"/>
      <c r="H196" s="7"/>
      <c r="I196" s="7"/>
      <c r="J196" s="7"/>
      <c r="K196" s="7"/>
      <c r="L196" s="7"/>
    </row>
    <row r="197" spans="3:12" ht="15.6">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1640625" defaultRowHeight="15.6"/>
  <cols>
    <col min="1" max="2" width="7.81640625" style="270"/>
    <col min="3" max="3" width="8.1796875" style="270" customWidth="1"/>
    <col min="4" max="4" width="8.81640625" style="538" customWidth="1"/>
    <col min="5" max="5" width="9.6328125" style="538" customWidth="1"/>
    <col min="6" max="6" width="7.81640625" style="538"/>
    <col min="7" max="7" width="6.7265625" style="538" customWidth="1"/>
    <col min="8" max="8" width="9.1796875" style="538" customWidth="1"/>
    <col min="9" max="9" width="11.54296875" style="538" customWidth="1"/>
    <col min="10" max="10" width="9.54296875" style="538" customWidth="1"/>
    <col min="11" max="11" width="8.26953125" style="538" customWidth="1"/>
    <col min="12" max="12" width="9.81640625" style="538" customWidth="1"/>
    <col min="13" max="13" width="8" style="538" customWidth="1"/>
    <col min="14" max="14" width="7.81640625" style="538"/>
    <col min="15" max="15" width="8.26953125" style="538" customWidth="1"/>
    <col min="16" max="17" width="7.81640625" style="538"/>
    <col min="18" max="16384" width="7.81640625" style="270"/>
  </cols>
  <sheetData>
    <row r="3" spans="2:17" ht="16.2" thickBot="1"/>
    <row r="4" spans="2:17" ht="16.2" thickTop="1">
      <c r="B4" s="628"/>
      <c r="C4" s="629"/>
      <c r="D4" s="629"/>
      <c r="E4" s="629"/>
      <c r="F4" s="629"/>
      <c r="G4" s="629"/>
      <c r="H4" s="629"/>
      <c r="I4" s="630"/>
      <c r="J4" s="630"/>
      <c r="K4" s="630"/>
      <c r="L4" s="629"/>
      <c r="M4" s="629"/>
      <c r="N4" s="629"/>
      <c r="O4" s="629"/>
      <c r="P4" s="629"/>
    </row>
    <row r="5" spans="2:17">
      <c r="B5" s="1981" t="s">
        <v>1776</v>
      </c>
      <c r="C5" s="1981"/>
      <c r="D5" s="1981"/>
      <c r="E5" s="1981"/>
      <c r="F5" s="1981"/>
      <c r="G5" s="1981"/>
      <c r="H5" s="1981"/>
      <c r="I5" s="1981"/>
      <c r="J5" s="1981"/>
      <c r="K5" s="1981"/>
      <c r="L5" s="1981"/>
      <c r="M5" s="1981"/>
      <c r="N5" s="1981"/>
      <c r="O5" s="1981"/>
      <c r="P5" s="1981"/>
    </row>
    <row r="6" spans="2:17" ht="16.2" thickBot="1">
      <c r="B6" s="1981" t="s">
        <v>1809</v>
      </c>
      <c r="C6" s="1981"/>
      <c r="D6" s="1981"/>
      <c r="E6" s="1981"/>
      <c r="F6" s="1981"/>
      <c r="G6" s="1981"/>
      <c r="H6" s="1981"/>
      <c r="I6" s="1981"/>
      <c r="J6" s="1981"/>
      <c r="K6" s="1981"/>
      <c r="L6" s="1981"/>
      <c r="M6" s="1981"/>
      <c r="N6" s="1981"/>
      <c r="O6" s="1981"/>
      <c r="P6" s="1981"/>
    </row>
    <row r="7" spans="2:17" ht="19.5" hidden="1" customHeight="1" thickTop="1" thickBot="1">
      <c r="B7" s="736"/>
      <c r="C7" s="1973" t="s">
        <v>1267</v>
      </c>
      <c r="D7" s="1974"/>
      <c r="E7" s="1974"/>
      <c r="F7" s="1974"/>
      <c r="G7" s="1974"/>
      <c r="H7" s="1974"/>
      <c r="I7" s="1974"/>
      <c r="J7" s="1974"/>
      <c r="K7" s="1974"/>
      <c r="L7" s="1974"/>
      <c r="M7" s="1974"/>
      <c r="N7" s="1974"/>
      <c r="O7" s="1975"/>
      <c r="P7" s="623" t="s">
        <v>1268</v>
      </c>
      <c r="Q7" s="610" t="s">
        <v>747</v>
      </c>
    </row>
    <row r="8" spans="2:17" ht="18"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5.2"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2" hidden="1" thickBot="1">
      <c r="B11" s="627"/>
      <c r="C11" s="627"/>
      <c r="D11" s="627"/>
      <c r="E11" s="612" t="s">
        <v>952</v>
      </c>
      <c r="F11" s="627"/>
      <c r="G11" s="627"/>
      <c r="H11" s="627"/>
      <c r="I11" s="627"/>
      <c r="J11" s="627"/>
      <c r="K11" s="627"/>
      <c r="L11" s="627"/>
      <c r="M11" s="627"/>
      <c r="N11" s="627"/>
      <c r="O11" s="627"/>
      <c r="P11" s="627"/>
      <c r="Q11" s="270"/>
    </row>
    <row r="12" spans="2:17" ht="16.2"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2" hidden="1" thickBot="1">
      <c r="B14" s="627"/>
      <c r="C14" s="627"/>
      <c r="D14" s="627"/>
      <c r="E14" s="627"/>
      <c r="F14" s="627"/>
      <c r="G14" s="627"/>
      <c r="H14" s="627"/>
      <c r="I14" s="627"/>
      <c r="J14" s="627"/>
      <c r="K14" s="627"/>
      <c r="L14" s="627"/>
      <c r="M14" s="627"/>
      <c r="N14" s="627"/>
      <c r="O14" s="627"/>
      <c r="P14" s="627"/>
      <c r="Q14" s="270"/>
    </row>
    <row r="15" spans="2:17" ht="16.2"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2" hidden="1" thickBot="1">
      <c r="B26" s="645"/>
      <c r="C26" s="1186"/>
      <c r="D26" s="1186"/>
      <c r="E26" s="1186"/>
      <c r="F26" s="1186"/>
      <c r="G26" s="1186"/>
      <c r="H26" s="1186"/>
      <c r="I26" s="1186"/>
      <c r="J26" s="1186"/>
      <c r="K26" s="1186"/>
      <c r="L26" s="1186"/>
      <c r="M26" s="1186"/>
      <c r="N26" s="1186"/>
      <c r="O26" s="1186"/>
      <c r="P26" s="1186"/>
      <c r="Q26" s="270"/>
    </row>
    <row r="27" spans="2:18" ht="16.2" hidden="1" thickTop="1"/>
    <row r="28" spans="2:18" hidden="1"/>
    <row r="29" spans="2:18" hidden="1"/>
    <row r="30" spans="2:18" ht="16.2" hidden="1" thickBot="1"/>
    <row r="31" spans="2:18" ht="20.399999999999999" thickTop="1" thickBot="1">
      <c r="B31" s="732"/>
      <c r="C31" s="1985" t="s">
        <v>1267</v>
      </c>
      <c r="D31" s="1986"/>
      <c r="E31" s="1986"/>
      <c r="F31" s="1986"/>
      <c r="G31" s="1986"/>
      <c r="H31" s="1986"/>
      <c r="I31" s="1986"/>
      <c r="J31" s="1986"/>
      <c r="K31" s="1986"/>
      <c r="L31" s="1986"/>
      <c r="M31" s="1986"/>
      <c r="N31" s="1987"/>
      <c r="O31" s="1007" t="s">
        <v>1268</v>
      </c>
      <c r="P31" s="1008"/>
    </row>
    <row r="32" spans="2:18" ht="17.399999999999999" thickTop="1">
      <c r="B32" s="733"/>
      <c r="C32" s="1011" t="s">
        <v>1353</v>
      </c>
      <c r="D32" s="1011" t="s">
        <v>743</v>
      </c>
      <c r="E32" s="1181" t="s">
        <v>1347</v>
      </c>
      <c r="F32" s="1181" t="s">
        <v>744</v>
      </c>
      <c r="G32" s="1982" t="s">
        <v>441</v>
      </c>
      <c r="H32" s="1982" t="s">
        <v>406</v>
      </c>
      <c r="I32" s="1982" t="s">
        <v>395</v>
      </c>
      <c r="J32" s="1181"/>
      <c r="K32" s="1982"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83"/>
      <c r="H33" s="1983"/>
      <c r="I33" s="1983"/>
      <c r="J33" s="1182" t="s">
        <v>442</v>
      </c>
      <c r="K33" s="1983"/>
      <c r="L33" s="1182" t="s">
        <v>443</v>
      </c>
      <c r="M33" s="1182" t="s">
        <v>751</v>
      </c>
      <c r="N33" s="1182" t="s">
        <v>1269</v>
      </c>
      <c r="O33" s="1182" t="s">
        <v>1355</v>
      </c>
      <c r="P33" s="1182" t="s">
        <v>747</v>
      </c>
    </row>
    <row r="34" spans="2:17" ht="16.8">
      <c r="B34" s="734"/>
      <c r="C34" s="1013" t="s">
        <v>437</v>
      </c>
      <c r="D34" s="1182" t="s">
        <v>748</v>
      </c>
      <c r="E34" s="1182" t="s">
        <v>951</v>
      </c>
      <c r="F34" s="1182" t="s">
        <v>1272</v>
      </c>
      <c r="G34" s="1983"/>
      <c r="H34" s="1983"/>
      <c r="I34" s="1983"/>
      <c r="J34" s="1182" t="s">
        <v>434</v>
      </c>
      <c r="K34" s="1983"/>
      <c r="L34" s="1182" t="s">
        <v>435</v>
      </c>
      <c r="M34" s="1182" t="s">
        <v>405</v>
      </c>
      <c r="N34" s="1182" t="s">
        <v>742</v>
      </c>
      <c r="O34" s="1182" t="s">
        <v>1356</v>
      </c>
      <c r="P34" s="1182" t="s">
        <v>752</v>
      </c>
    </row>
    <row r="35" spans="2:17" ht="16.2" thickBot="1">
      <c r="B35" s="735"/>
      <c r="C35" s="1014"/>
      <c r="D35" s="1014"/>
      <c r="E35" s="1183" t="s">
        <v>952</v>
      </c>
      <c r="F35" s="1014"/>
      <c r="G35" s="1984"/>
      <c r="H35" s="1984"/>
      <c r="I35" s="1984"/>
      <c r="J35" s="1014"/>
      <c r="K35" s="1984"/>
      <c r="L35" s="1014"/>
      <c r="M35" s="1014"/>
      <c r="N35" s="1014"/>
      <c r="O35" s="1014"/>
      <c r="P35" s="1014"/>
    </row>
    <row r="36" spans="2:17" ht="16.8" thickTop="1" thickBot="1">
      <c r="B36" s="1330" t="s">
        <v>754</v>
      </c>
      <c r="C36" s="1455">
        <v>4.900016548039428</v>
      </c>
      <c r="D36" s="1456">
        <v>4.3459495819976999</v>
      </c>
      <c r="E36" s="1456">
        <v>27.624259296337037</v>
      </c>
      <c r="F36" s="1456">
        <v>5.2886081197764376</v>
      </c>
      <c r="G36" s="1456">
        <v>1.4238415288433024</v>
      </c>
      <c r="H36" s="1456">
        <v>8.3947065365472273</v>
      </c>
      <c r="I36" s="1455">
        <v>2.6548579684021067</v>
      </c>
      <c r="J36" s="1456">
        <v>2.2688956368227204</v>
      </c>
      <c r="K36" s="1456">
        <v>4.2531929360277863</v>
      </c>
      <c r="L36" s="1455">
        <v>1.0808192579877245</v>
      </c>
      <c r="M36" s="1455">
        <v>6.460721818470498</v>
      </c>
      <c r="N36" s="1456">
        <v>68.695869229251997</v>
      </c>
      <c r="O36" s="1457">
        <v>31.304130770747996</v>
      </c>
      <c r="P36" s="1328">
        <v>100</v>
      </c>
      <c r="Q36" s="1329"/>
    </row>
    <row r="37" spans="2:17" ht="16.2" thickTop="1">
      <c r="B37" s="920"/>
      <c r="C37" s="954"/>
      <c r="D37" s="1327"/>
      <c r="E37" s="1327"/>
      <c r="F37" s="1327"/>
      <c r="G37" s="1327"/>
      <c r="H37" s="1327"/>
      <c r="I37" s="955"/>
      <c r="J37" s="1327"/>
      <c r="K37" s="1327"/>
      <c r="L37" s="955"/>
      <c r="M37" s="955"/>
      <c r="N37" s="1327"/>
      <c r="O37" s="955"/>
      <c r="P37" s="954"/>
    </row>
    <row r="38" spans="2:17" hidden="1">
      <c r="B38" s="918">
        <v>2009</v>
      </c>
      <c r="C38" s="954"/>
      <c r="D38" s="1384"/>
      <c r="E38" s="1384"/>
      <c r="F38" s="1384"/>
      <c r="G38" s="1384"/>
      <c r="H38" s="1384"/>
      <c r="I38" s="1384"/>
      <c r="J38" s="1384"/>
      <c r="K38" s="1384"/>
      <c r="L38" s="1384"/>
      <c r="M38" s="1384"/>
      <c r="N38" s="1384"/>
      <c r="O38" s="1384"/>
      <c r="P38" s="954"/>
    </row>
    <row r="39" spans="2:17" hidden="1">
      <c r="B39" s="1001" t="s">
        <v>344</v>
      </c>
      <c r="C39" s="999">
        <v>-7.2894541878853802</v>
      </c>
      <c r="D39" s="1385">
        <v>-18.218291685612698</v>
      </c>
      <c r="E39" s="1385">
        <v>13.787715542294499</v>
      </c>
      <c r="F39" s="1385">
        <v>-0.77548590076662594</v>
      </c>
      <c r="G39" s="1385">
        <v>-8.4513328191860531</v>
      </c>
      <c r="H39" s="1385">
        <v>15.129977237169712</v>
      </c>
      <c r="I39" s="1385">
        <v>0</v>
      </c>
      <c r="J39" s="1385">
        <v>2.2793454804127311</v>
      </c>
      <c r="K39" s="1385">
        <v>0</v>
      </c>
      <c r="L39" s="1385">
        <v>2.2430098924625774</v>
      </c>
      <c r="M39" s="1385">
        <v>-4.0851231949048383</v>
      </c>
      <c r="N39" s="1385">
        <v>-3.9125573256479029</v>
      </c>
      <c r="O39" s="1385">
        <v>-13.562911869587236</v>
      </c>
      <c r="P39" s="999">
        <v>-5.4550396008881012</v>
      </c>
    </row>
    <row r="40" spans="2:17" hidden="1">
      <c r="B40" s="1001"/>
      <c r="C40" s="999"/>
      <c r="D40" s="1385"/>
      <c r="E40" s="1385"/>
      <c r="F40" s="1385"/>
      <c r="G40" s="1385"/>
      <c r="H40" s="1385"/>
      <c r="I40" s="1385"/>
      <c r="J40" s="1385"/>
      <c r="K40" s="1385"/>
      <c r="L40" s="1385"/>
      <c r="M40" s="1385"/>
      <c r="N40" s="1385"/>
      <c r="O40" s="1385"/>
      <c r="P40" s="999"/>
    </row>
    <row r="41" spans="2:17" hidden="1">
      <c r="B41" s="918">
        <v>2010</v>
      </c>
      <c r="C41" s="999"/>
      <c r="D41" s="1385"/>
      <c r="E41" s="1385"/>
      <c r="F41" s="1385"/>
      <c r="G41" s="1385"/>
      <c r="H41" s="1385"/>
      <c r="I41" s="1385"/>
      <c r="J41" s="1385"/>
      <c r="K41" s="1385"/>
      <c r="L41" s="1385"/>
      <c r="M41" s="1385"/>
      <c r="N41" s="1385"/>
      <c r="O41" s="1385"/>
      <c r="P41" s="999"/>
    </row>
    <row r="42" spans="2:17" hidden="1">
      <c r="B42" s="1001" t="s">
        <v>345</v>
      </c>
      <c r="C42" s="999">
        <v>-1.5392624175902259</v>
      </c>
      <c r="D42" s="1385">
        <v>-15.986218365841031</v>
      </c>
      <c r="E42" s="1385">
        <v>13.904213125610898</v>
      </c>
      <c r="F42" s="1385">
        <v>-10.200792911023026</v>
      </c>
      <c r="G42" s="1385">
        <v>0.2913224265231884</v>
      </c>
      <c r="H42" s="1385">
        <v>17.561303649593029</v>
      </c>
      <c r="I42" s="1385">
        <v>0</v>
      </c>
      <c r="J42" s="1385">
        <v>1.6137093240774059</v>
      </c>
      <c r="K42" s="1385">
        <v>0</v>
      </c>
      <c r="L42" s="1385">
        <v>7.5873282447076251</v>
      </c>
      <c r="M42" s="1385">
        <v>-3.288215827715435</v>
      </c>
      <c r="N42" s="1385">
        <v>-0.90786990887965491</v>
      </c>
      <c r="O42" s="1385">
        <v>-8.4731053622628671</v>
      </c>
      <c r="P42" s="999">
        <v>-1.6687127929083223</v>
      </c>
    </row>
    <row r="43" spans="2:17" hidden="1">
      <c r="B43" s="1001" t="s">
        <v>334</v>
      </c>
      <c r="C43" s="999">
        <v>9.0273029441791728</v>
      </c>
      <c r="D43" s="1385">
        <v>-10.372685292105155</v>
      </c>
      <c r="E43" s="1385">
        <v>14.16096937693041</v>
      </c>
      <c r="F43" s="1385">
        <v>-11.329268207703869</v>
      </c>
      <c r="G43" s="1385">
        <v>0.18828158159893693</v>
      </c>
      <c r="H43" s="1385">
        <v>18.78236949027503</v>
      </c>
      <c r="I43" s="1385">
        <v>0</v>
      </c>
      <c r="J43" s="1385">
        <v>0.87517794708504848</v>
      </c>
      <c r="K43" s="1385">
        <v>0</v>
      </c>
      <c r="L43" s="1385">
        <v>4.2580483327057328</v>
      </c>
      <c r="M43" s="1385">
        <v>-0.95430404010500292</v>
      </c>
      <c r="N43" s="1385">
        <v>2.4624165085226135</v>
      </c>
      <c r="O43" s="1385">
        <v>-1.2449336342595374</v>
      </c>
      <c r="P43" s="999">
        <v>2.3721542615758873</v>
      </c>
    </row>
    <row r="44" spans="2:17" hidden="1">
      <c r="B44" s="1001" t="s">
        <v>335</v>
      </c>
      <c r="C44" s="999">
        <v>16.397461960634008</v>
      </c>
      <c r="D44" s="1385">
        <v>-7.8084802060873866</v>
      </c>
      <c r="E44" s="1385">
        <v>9.768603316051383</v>
      </c>
      <c r="F44" s="1385">
        <v>-7.3510861583856784</v>
      </c>
      <c r="G44" s="1385">
        <v>4.6445152293254965</v>
      </c>
      <c r="H44" s="1385">
        <v>14.394588519794628</v>
      </c>
      <c r="I44" s="1385">
        <v>0</v>
      </c>
      <c r="J44" s="1385">
        <v>-0.2955177403603626</v>
      </c>
      <c r="K44" s="1385">
        <v>0</v>
      </c>
      <c r="L44" s="1385">
        <v>12.647792382751376</v>
      </c>
      <c r="M44" s="1385">
        <v>0.8971035753531087</v>
      </c>
      <c r="N44" s="1385">
        <v>4.6701079223494757</v>
      </c>
      <c r="O44" s="1385">
        <v>4.2658447804146071</v>
      </c>
      <c r="P44" s="999">
        <v>4.6249345324078872</v>
      </c>
    </row>
    <row r="45" spans="2:17" hidden="1">
      <c r="B45" s="1001" t="s">
        <v>336</v>
      </c>
      <c r="C45" s="999">
        <v>17.416102709236327</v>
      </c>
      <c r="D45" s="1385">
        <v>-9.5898692856092431</v>
      </c>
      <c r="E45" s="1385">
        <v>9.1777408781217318</v>
      </c>
      <c r="F45" s="1385">
        <v>-6.9678346613884612</v>
      </c>
      <c r="G45" s="1385">
        <v>4.2809592545157926</v>
      </c>
      <c r="H45" s="1385">
        <v>13.373788409138253</v>
      </c>
      <c r="I45" s="1385">
        <v>-7.702155741781147</v>
      </c>
      <c r="J45" s="1385">
        <v>-2.4727246376712197</v>
      </c>
      <c r="K45" s="1385">
        <v>3.0375232608686353</v>
      </c>
      <c r="L45" s="1385">
        <v>12.644638244564653</v>
      </c>
      <c r="M45" s="1385">
        <v>0.14752890318145973</v>
      </c>
      <c r="N45" s="1385">
        <v>4.5264857963715599</v>
      </c>
      <c r="O45" s="1385">
        <v>5.2013179397844667</v>
      </c>
      <c r="P45" s="999">
        <v>4.7482140927674221</v>
      </c>
    </row>
    <row r="46" spans="2:17" hidden="1">
      <c r="B46" s="1001" t="s">
        <v>337</v>
      </c>
      <c r="C46" s="999">
        <v>18.971644156031321</v>
      </c>
      <c r="D46" s="1385">
        <v>-3.2028663736942353</v>
      </c>
      <c r="E46" s="1385">
        <v>8.4263579420005286</v>
      </c>
      <c r="F46" s="1385">
        <v>-2.0328450304263224</v>
      </c>
      <c r="G46" s="1385">
        <v>3.5281551961111379</v>
      </c>
      <c r="H46" s="1385">
        <v>11.632445324365781</v>
      </c>
      <c r="I46" s="1385">
        <v>-7.6170093678149868</v>
      </c>
      <c r="J46" s="1385">
        <v>-2.6833386946282678</v>
      </c>
      <c r="K46" s="1385">
        <v>7.0050982191249611</v>
      </c>
      <c r="L46" s="1385">
        <v>14.769474230845248</v>
      </c>
      <c r="M46" s="1385">
        <v>-1.5521405447515346</v>
      </c>
      <c r="N46" s="1385">
        <v>5.7652775159583891</v>
      </c>
      <c r="O46" s="1385">
        <v>6.6971251103957741</v>
      </c>
      <c r="P46" s="999">
        <v>6.0719146800790158</v>
      </c>
    </row>
    <row r="47" spans="2:17" hidden="1">
      <c r="B47" s="1001" t="s">
        <v>338</v>
      </c>
      <c r="C47" s="999">
        <v>12.579826615494571</v>
      </c>
      <c r="D47" s="1385">
        <v>-1.6865967662170966</v>
      </c>
      <c r="E47" s="1385">
        <v>9.9324612140722088</v>
      </c>
      <c r="F47" s="1385">
        <v>-1.8148997036657843</v>
      </c>
      <c r="G47" s="1385">
        <v>0.57673274816496534</v>
      </c>
      <c r="H47" s="1385">
        <v>3.6889435361862288</v>
      </c>
      <c r="I47" s="1385">
        <v>-8.1694038706638601</v>
      </c>
      <c r="J47" s="1385">
        <v>-1.6120010434410692</v>
      </c>
      <c r="K47" s="1385">
        <v>6.9930729538135283</v>
      </c>
      <c r="L47" s="1385">
        <v>10.621362821424629</v>
      </c>
      <c r="M47" s="1385">
        <v>-1.7167461885499113</v>
      </c>
      <c r="N47" s="1385">
        <v>4.3111808913519178</v>
      </c>
      <c r="O47" s="1385">
        <v>7.394788936245833</v>
      </c>
      <c r="P47" s="999">
        <v>5.306910301322465</v>
      </c>
    </row>
    <row r="48" spans="2:17" hidden="1">
      <c r="B48" s="1001" t="s">
        <v>339</v>
      </c>
      <c r="C48" s="999">
        <v>13.241879086565312</v>
      </c>
      <c r="D48" s="1385">
        <v>-2.5288569636180092</v>
      </c>
      <c r="E48" s="1385">
        <v>8.8285777188295889</v>
      </c>
      <c r="F48" s="1385">
        <v>-4.0371539106420551</v>
      </c>
      <c r="G48" s="1385">
        <v>1.4139372445973741</v>
      </c>
      <c r="H48" s="1385">
        <v>-3.9905716528489621</v>
      </c>
      <c r="I48" s="1385">
        <v>-5.0781079687437947</v>
      </c>
      <c r="J48" s="1385">
        <v>-1.938331387555392</v>
      </c>
      <c r="K48" s="1385">
        <v>6.5124400371192825</v>
      </c>
      <c r="L48" s="1385">
        <v>11.632158627032041</v>
      </c>
      <c r="M48" s="1385">
        <v>-2.0465761093266477</v>
      </c>
      <c r="N48" s="1385">
        <v>2.7510040764298083</v>
      </c>
      <c r="O48" s="1385">
        <v>7.1137809176870848</v>
      </c>
      <c r="P48" s="999">
        <v>4.1493276585136352</v>
      </c>
    </row>
    <row r="49" spans="2:16" hidden="1">
      <c r="B49" s="1001" t="s">
        <v>340</v>
      </c>
      <c r="C49" s="999">
        <v>12.407394070528488</v>
      </c>
      <c r="D49" s="1385">
        <v>-2.4397020993107366</v>
      </c>
      <c r="E49" s="1385">
        <v>5.5686676278488889</v>
      </c>
      <c r="F49" s="1385">
        <v>-4.2164685331444796</v>
      </c>
      <c r="G49" s="1385">
        <v>-0.68377690479832776</v>
      </c>
      <c r="H49" s="1385">
        <v>-3.5272157231269863</v>
      </c>
      <c r="I49" s="1385">
        <v>-5.0049676905099316</v>
      </c>
      <c r="J49" s="1385">
        <v>-2.1094444536894019</v>
      </c>
      <c r="K49" s="1385">
        <v>4.9808121214948597</v>
      </c>
      <c r="L49" s="1385">
        <v>12.534484847883753</v>
      </c>
      <c r="M49" s="1385">
        <v>-0.69247499567671733</v>
      </c>
      <c r="N49" s="1385">
        <v>1.9826251753266133</v>
      </c>
      <c r="O49" s="1385">
        <v>7.059348805702248</v>
      </c>
      <c r="P49" s="999">
        <v>3.6043295690172394</v>
      </c>
    </row>
    <row r="50" spans="2:16" hidden="1">
      <c r="B50" s="1001" t="s">
        <v>341</v>
      </c>
      <c r="C50" s="999">
        <v>12.568443464590429</v>
      </c>
      <c r="D50" s="1385">
        <v>-1.6733685372014029</v>
      </c>
      <c r="E50" s="1385">
        <v>4.8767567415830548</v>
      </c>
      <c r="F50" s="1385">
        <v>-4.2089539765316042</v>
      </c>
      <c r="G50" s="1385">
        <v>-0.2803767318046213</v>
      </c>
      <c r="H50" s="1385">
        <v>-1.1662558124727607</v>
      </c>
      <c r="I50" s="1385">
        <v>-4.2204111889739604</v>
      </c>
      <c r="J50" s="1385">
        <v>-5.7666235813911726</v>
      </c>
      <c r="K50" s="1385">
        <v>4.3691774309960074</v>
      </c>
      <c r="L50" s="1385">
        <v>9.1912869394979566</v>
      </c>
      <c r="M50" s="1385">
        <v>-0.57068793415533392</v>
      </c>
      <c r="N50" s="1385">
        <v>2.2947054630815478</v>
      </c>
      <c r="O50" s="1385">
        <v>8.3655628529432757</v>
      </c>
      <c r="P50" s="999">
        <v>4.2206457038235223</v>
      </c>
    </row>
    <row r="51" spans="2:16" hidden="1">
      <c r="B51" s="1001" t="s">
        <v>342</v>
      </c>
      <c r="C51" s="999">
        <v>10.841799400518992</v>
      </c>
      <c r="D51" s="1385">
        <v>-1.9922299262054022</v>
      </c>
      <c r="E51" s="1385">
        <v>2.4488182794694779</v>
      </c>
      <c r="F51" s="1385">
        <v>-4.5672404035848713</v>
      </c>
      <c r="G51" s="1385">
        <v>-0.3412861366020925</v>
      </c>
      <c r="H51" s="1385">
        <v>-1.795608431786333</v>
      </c>
      <c r="I51" s="1385">
        <v>-4.40661743255093</v>
      </c>
      <c r="J51" s="1385">
        <v>-5.5737459681908019</v>
      </c>
      <c r="K51" s="1385">
        <v>4.3691774309960074</v>
      </c>
      <c r="L51" s="1385">
        <v>9.8056851996079608</v>
      </c>
      <c r="M51" s="1385">
        <v>0.78856710096610882</v>
      </c>
      <c r="N51" s="1385">
        <v>1.3591216176531695</v>
      </c>
      <c r="O51" s="1385">
        <v>8.4574929752327712</v>
      </c>
      <c r="P51" s="999">
        <v>3.599770669686686</v>
      </c>
    </row>
    <row r="52" spans="2:16" hidden="1">
      <c r="B52" s="1001" t="s">
        <v>343</v>
      </c>
      <c r="C52" s="999">
        <v>12.183099160988252</v>
      </c>
      <c r="D52" s="1385">
        <v>-3.1734333627356448</v>
      </c>
      <c r="E52" s="1385">
        <v>2.6998510015457056</v>
      </c>
      <c r="F52" s="1385">
        <v>-7.2746012801478965</v>
      </c>
      <c r="G52" s="1385">
        <v>2.4184489238769036</v>
      </c>
      <c r="H52" s="1385">
        <v>-0.90005763232884339</v>
      </c>
      <c r="I52" s="1385">
        <v>-3.8455496832618064</v>
      </c>
      <c r="J52" s="1385">
        <v>-3.3862510418507075</v>
      </c>
      <c r="K52" s="1385">
        <v>4.1273306247874286</v>
      </c>
      <c r="L52" s="1385">
        <v>8.9758026439138661</v>
      </c>
      <c r="M52" s="1385">
        <v>1.6764936510906603</v>
      </c>
      <c r="N52" s="1385">
        <v>1.5912134429470814</v>
      </c>
      <c r="O52" s="1385">
        <v>9.7870546414695845</v>
      </c>
      <c r="P52" s="999">
        <v>4.1833704330798582</v>
      </c>
    </row>
    <row r="53" spans="2:16" hidden="1">
      <c r="B53" s="1001" t="s">
        <v>344</v>
      </c>
      <c r="C53" s="999">
        <v>10.295467580601937</v>
      </c>
      <c r="D53" s="1385">
        <v>-2.2455906314824414</v>
      </c>
      <c r="E53" s="1385">
        <v>2.0496211732812242</v>
      </c>
      <c r="F53" s="1385">
        <v>-4.6623178379771479</v>
      </c>
      <c r="G53" s="1385">
        <v>1.7017864564963903</v>
      </c>
      <c r="H53" s="1385">
        <v>-2.9008658951255595</v>
      </c>
      <c r="I53" s="1385">
        <v>-3.6272328235204099</v>
      </c>
      <c r="J53" s="1385">
        <v>-2.8816872108797797</v>
      </c>
      <c r="K53" s="1385">
        <v>-0.53532279174880459</v>
      </c>
      <c r="L53" s="1385">
        <v>5.8264574618875908</v>
      </c>
      <c r="M53" s="1385">
        <v>1.4473491924780202</v>
      </c>
      <c r="N53" s="1385">
        <v>1.3267066296946295</v>
      </c>
      <c r="O53" s="1385">
        <v>7.3400956841942255</v>
      </c>
      <c r="P53" s="999">
        <v>3.2325052867839377</v>
      </c>
    </row>
    <row r="54" spans="2:16" hidden="1">
      <c r="B54" s="1001"/>
      <c r="C54" s="999"/>
      <c r="D54" s="1385"/>
      <c r="E54" s="1385"/>
      <c r="F54" s="1385"/>
      <c r="G54" s="1385"/>
      <c r="H54" s="1385"/>
      <c r="I54" s="1385"/>
      <c r="J54" s="1385"/>
      <c r="K54" s="1385"/>
      <c r="L54" s="1385"/>
      <c r="M54" s="1385"/>
      <c r="N54" s="1385"/>
      <c r="O54" s="1385"/>
      <c r="P54" s="999"/>
    </row>
    <row r="55" spans="2:16" hidden="1">
      <c r="B55" s="918">
        <v>2011</v>
      </c>
      <c r="C55" s="999"/>
      <c r="D55" s="1385"/>
      <c r="E55" s="1385"/>
      <c r="F55" s="1385"/>
      <c r="G55" s="1385"/>
      <c r="H55" s="1385"/>
      <c r="I55" s="1385"/>
      <c r="J55" s="1385"/>
      <c r="K55" s="1385"/>
      <c r="L55" s="1385"/>
      <c r="M55" s="1385"/>
      <c r="N55" s="1385"/>
      <c r="O55" s="1385"/>
      <c r="P55" s="999"/>
    </row>
    <row r="56" spans="2:16" hidden="1">
      <c r="B56" s="1001" t="s">
        <v>345</v>
      </c>
      <c r="C56" s="999">
        <v>10.026161916069176</v>
      </c>
      <c r="D56" s="1385">
        <v>-1.1147042745543567</v>
      </c>
      <c r="E56" s="1385">
        <v>2.619663171841613</v>
      </c>
      <c r="F56" s="1385">
        <v>4.5075579072561878</v>
      </c>
      <c r="G56" s="1385">
        <v>0.4671357517560093</v>
      </c>
      <c r="H56" s="1385">
        <v>3.2508288788597461</v>
      </c>
      <c r="I56" s="1385">
        <v>-4.5428069333557586</v>
      </c>
      <c r="J56" s="1385">
        <v>-4.9137941241128242</v>
      </c>
      <c r="K56" s="1385">
        <v>-2.808735531155937</v>
      </c>
      <c r="L56" s="1385">
        <v>5.1208740949800546</v>
      </c>
      <c r="M56" s="1385">
        <v>4.0426528378028515</v>
      </c>
      <c r="N56" s="1385">
        <v>1.9879365630728341</v>
      </c>
      <c r="O56" s="1385">
        <v>6.7788723197180545</v>
      </c>
      <c r="P56" s="999">
        <v>3.522377184510872</v>
      </c>
    </row>
    <row r="57" spans="2:16" hidden="1">
      <c r="B57" s="1001" t="s">
        <v>334</v>
      </c>
      <c r="C57" s="999">
        <v>7.152451358864198</v>
      </c>
      <c r="D57" s="1385">
        <v>-0.92072528335773729</v>
      </c>
      <c r="E57" s="1385">
        <v>2.944945912200958</v>
      </c>
      <c r="F57" s="1385">
        <v>4.6394728493532433</v>
      </c>
      <c r="G57" s="1385">
        <v>0.5551768361288012</v>
      </c>
      <c r="H57" s="1385">
        <v>3.2046400163404654</v>
      </c>
      <c r="I57" s="1385">
        <v>-4.4820544258715511</v>
      </c>
      <c r="J57" s="1385">
        <v>-3.4337887122702027</v>
      </c>
      <c r="K57" s="1385">
        <v>-0.50923999735548175</v>
      </c>
      <c r="L57" s="1385">
        <v>4.6288779029330263</v>
      </c>
      <c r="M57" s="1385">
        <v>4.0525428088297177</v>
      </c>
      <c r="N57" s="1385">
        <v>1.9832268452576685</v>
      </c>
      <c r="O57" s="1385">
        <v>5.2598539193535077</v>
      </c>
      <c r="P57" s="999">
        <v>3.0416195635887933</v>
      </c>
    </row>
    <row r="58" spans="2:16" hidden="1">
      <c r="B58" s="1001" t="s">
        <v>335</v>
      </c>
      <c r="C58" s="999">
        <v>4.2308908867980888</v>
      </c>
      <c r="D58" s="1385">
        <v>9.7508789749456426E-3</v>
      </c>
      <c r="E58" s="1385">
        <v>1.8755956843469201</v>
      </c>
      <c r="F58" s="1385">
        <v>0.25531528711233431</v>
      </c>
      <c r="G58" s="1385">
        <v>-0.83138991143191232</v>
      </c>
      <c r="H58" s="1385">
        <v>8.4508562770442275</v>
      </c>
      <c r="I58" s="1385">
        <v>-4.2275008219378467</v>
      </c>
      <c r="J58" s="1385">
        <v>-2.0052987203648009</v>
      </c>
      <c r="K58" s="1385">
        <v>4.8977802056544562</v>
      </c>
      <c r="L58" s="1385">
        <v>2.4318252668029006</v>
      </c>
      <c r="M58" s="1385">
        <v>2.9581358807600155</v>
      </c>
      <c r="N58" s="1385">
        <v>2.3429396479836662</v>
      </c>
      <c r="O58" s="1385">
        <v>3.3319565871500645</v>
      </c>
      <c r="P58" s="999">
        <v>2.6667837236718173</v>
      </c>
    </row>
    <row r="59" spans="2:16" hidden="1">
      <c r="B59" s="1001" t="s">
        <v>336</v>
      </c>
      <c r="C59" s="999">
        <v>3.5647344678688464</v>
      </c>
      <c r="D59" s="1385">
        <v>1.2675403084277503</v>
      </c>
      <c r="E59" s="1385">
        <v>2.9886398568768957</v>
      </c>
      <c r="F59" s="1385">
        <v>-0.53234918695301836</v>
      </c>
      <c r="G59" s="1385">
        <v>-1.0719150122498133</v>
      </c>
      <c r="H59" s="1385">
        <v>9.6548915774092201</v>
      </c>
      <c r="I59" s="1385">
        <v>-1.6761172893883791</v>
      </c>
      <c r="J59" s="1385">
        <v>0.40345222799578195</v>
      </c>
      <c r="K59" s="1385">
        <v>4.8977802056544562</v>
      </c>
      <c r="L59" s="1385">
        <v>2.8176282417895271</v>
      </c>
      <c r="M59" s="1385">
        <v>3.9827878665826599</v>
      </c>
      <c r="N59" s="1385">
        <v>2.5700835598259753</v>
      </c>
      <c r="O59" s="1385">
        <v>2.9463340590279774</v>
      </c>
      <c r="P59" s="999">
        <v>2.694242214414766</v>
      </c>
    </row>
    <row r="60" spans="2:16" hidden="1">
      <c r="B60" s="1001" t="s">
        <v>337</v>
      </c>
      <c r="C60" s="999">
        <v>2.631732004201659</v>
      </c>
      <c r="D60" s="1385">
        <v>1.719011008336091</v>
      </c>
      <c r="E60" s="1385">
        <v>3.3250276792536226</v>
      </c>
      <c r="F60" s="1385">
        <v>-0.91053138495519326</v>
      </c>
      <c r="G60" s="1385">
        <v>-1.009277392515584</v>
      </c>
      <c r="H60" s="1385">
        <v>9.1674563707406342</v>
      </c>
      <c r="I60" s="1385">
        <v>-1.9228100297517536</v>
      </c>
      <c r="J60" s="1385">
        <v>0.47597812554243113</v>
      </c>
      <c r="K60" s="1385">
        <v>4.8977802056544562</v>
      </c>
      <c r="L60" s="1385">
        <v>3.8229158034922328</v>
      </c>
      <c r="M60" s="1385">
        <v>3.9280817229667475</v>
      </c>
      <c r="N60" s="1385">
        <v>2.6097304651360842</v>
      </c>
      <c r="O60" s="1385">
        <v>2.292748422840174</v>
      </c>
      <c r="P60" s="999">
        <v>2.5048083903281615</v>
      </c>
    </row>
    <row r="61" spans="2:16" hidden="1">
      <c r="B61" s="1001" t="s">
        <v>338</v>
      </c>
      <c r="C61" s="999">
        <v>3.2872580154830189</v>
      </c>
      <c r="D61" s="1385">
        <v>1.5673036432343856</v>
      </c>
      <c r="E61" s="1385">
        <v>3.2996466650679013</v>
      </c>
      <c r="F61" s="1385">
        <v>-0.16921040426887135</v>
      </c>
      <c r="G61" s="1385">
        <v>-0.35122713757985702</v>
      </c>
      <c r="H61" s="1385">
        <v>9.5781515396488039</v>
      </c>
      <c r="I61" s="1385">
        <v>-1.852683342906758</v>
      </c>
      <c r="J61" s="1385">
        <v>1.5440869917645372</v>
      </c>
      <c r="K61" s="1385">
        <v>4.1301291340526847</v>
      </c>
      <c r="L61" s="1385">
        <v>3.7941661866664811</v>
      </c>
      <c r="M61" s="1385">
        <v>3.8125185523391059</v>
      </c>
      <c r="N61" s="1385">
        <v>2.7694371163283327</v>
      </c>
      <c r="O61" s="1385">
        <v>3.0448381418429094</v>
      </c>
      <c r="P61" s="999">
        <v>2.8601301764285658</v>
      </c>
    </row>
    <row r="62" spans="2:16" hidden="1">
      <c r="B62" s="1001" t="s">
        <v>339</v>
      </c>
      <c r="C62" s="999">
        <v>4.388025942071172</v>
      </c>
      <c r="D62" s="1385">
        <v>2.3663928804723344</v>
      </c>
      <c r="E62" s="1385">
        <v>4.1752423600538213</v>
      </c>
      <c r="F62" s="1385">
        <v>-0.13637735005135321</v>
      </c>
      <c r="G62" s="1385">
        <v>-0.5362510316547997</v>
      </c>
      <c r="H62" s="1385">
        <v>9.4542383416247091</v>
      </c>
      <c r="I62" s="1385">
        <v>-2.4681323593460869</v>
      </c>
      <c r="J62" s="1385">
        <v>1.2732792269871007</v>
      </c>
      <c r="K62" s="1385">
        <v>4.7517763463227114</v>
      </c>
      <c r="L62" s="1385">
        <v>5.3571378224092525</v>
      </c>
      <c r="M62" s="1385">
        <v>4.3207870767878687</v>
      </c>
      <c r="N62" s="1385">
        <v>3.1115533928855799</v>
      </c>
      <c r="O62" s="1385">
        <v>3.5586383560234358</v>
      </c>
      <c r="P62" s="999">
        <v>3.2589283273206204</v>
      </c>
    </row>
    <row r="63" spans="2:16" hidden="1">
      <c r="B63" s="1001" t="s">
        <v>340</v>
      </c>
      <c r="C63" s="999">
        <v>4.2233888299684885</v>
      </c>
      <c r="D63" s="1385">
        <v>2.6678624500687587</v>
      </c>
      <c r="E63" s="1385">
        <v>4.7640828900729515</v>
      </c>
      <c r="F63" s="1385">
        <v>0.25450836688478695</v>
      </c>
      <c r="G63" s="1385">
        <v>-4.2057043546250839E-2</v>
      </c>
      <c r="H63" s="1385">
        <v>9.939584985532889</v>
      </c>
      <c r="I63" s="1385">
        <v>-2.3952786691611827</v>
      </c>
      <c r="J63" s="1385">
        <v>1.7012223213529687</v>
      </c>
      <c r="K63" s="1385">
        <v>5.2792818181818246</v>
      </c>
      <c r="L63" s="1385">
        <v>5.6321105879835631</v>
      </c>
      <c r="M63" s="1385">
        <v>4.8010753188283184</v>
      </c>
      <c r="N63" s="1385">
        <v>3.5369197385424878</v>
      </c>
      <c r="O63" s="1385">
        <v>3.5386009608577407</v>
      </c>
      <c r="P63" s="999">
        <v>3.5374746964069281</v>
      </c>
    </row>
    <row r="64" spans="2:16" hidden="1">
      <c r="B64" s="1001" t="s">
        <v>341</v>
      </c>
      <c r="C64" s="999">
        <v>4.8575076046073251</v>
      </c>
      <c r="D64" s="1385">
        <v>2.6407023812301089</v>
      </c>
      <c r="E64" s="1385">
        <v>7.1806642326697645</v>
      </c>
      <c r="F64" s="1385">
        <v>0.4264065221817992</v>
      </c>
      <c r="G64" s="1385">
        <v>-0.50467380602443601</v>
      </c>
      <c r="H64" s="1385">
        <v>7.171151360040362</v>
      </c>
      <c r="I64" s="1385">
        <v>10.978079394603046</v>
      </c>
      <c r="J64" s="1385">
        <v>1.782223410429129</v>
      </c>
      <c r="K64" s="1385">
        <v>5.6315181818181737</v>
      </c>
      <c r="L64" s="1385">
        <v>5.9358205272166176</v>
      </c>
      <c r="M64" s="1385">
        <v>5.5698047348865076</v>
      </c>
      <c r="N64" s="1385">
        <v>4.4445743310954633</v>
      </c>
      <c r="O64" s="1385">
        <v>4.013443601487432</v>
      </c>
      <c r="P64" s="999">
        <v>4.3023613346894862</v>
      </c>
    </row>
    <row r="65" spans="2:16" hidden="1">
      <c r="B65" s="1001" t="s">
        <v>342</v>
      </c>
      <c r="C65" s="999">
        <v>3.5607920315814168</v>
      </c>
      <c r="D65" s="1385">
        <v>2.9717485113309294</v>
      </c>
      <c r="E65" s="1385">
        <v>6.2456846488115447</v>
      </c>
      <c r="F65" s="1385">
        <v>6.4272470862025699E-2</v>
      </c>
      <c r="G65" s="1385">
        <v>-6.7088793409697534E-2</v>
      </c>
      <c r="H65" s="1385">
        <v>7.2980709467357796</v>
      </c>
      <c r="I65" s="1385">
        <v>11.395798510656263</v>
      </c>
      <c r="J65" s="1385">
        <v>2.0173874275523751</v>
      </c>
      <c r="K65" s="1385">
        <v>5.6315181818181737</v>
      </c>
      <c r="L65" s="1385">
        <v>5.2065936131915347</v>
      </c>
      <c r="M65" s="1385">
        <v>5.3985218317214922</v>
      </c>
      <c r="N65" s="1385">
        <v>4.4620702397884626</v>
      </c>
      <c r="O65" s="1385">
        <v>3.6845183747065802</v>
      </c>
      <c r="P65" s="999">
        <v>4.2051222301471514</v>
      </c>
    </row>
    <row r="66" spans="2:16" hidden="1">
      <c r="B66" s="1001" t="s">
        <v>343</v>
      </c>
      <c r="C66" s="999">
        <v>3.6931722178306314</v>
      </c>
      <c r="D66" s="1385">
        <v>3.2622333751568311</v>
      </c>
      <c r="E66" s="1385">
        <v>6.5693162144711215</v>
      </c>
      <c r="F66" s="1385">
        <v>1.9527802049551957</v>
      </c>
      <c r="G66" s="1385">
        <v>1.5254416578236452E-2</v>
      </c>
      <c r="H66" s="1385">
        <v>6.4493090636439598</v>
      </c>
      <c r="I66" s="1385">
        <v>10.613551928085352</v>
      </c>
      <c r="J66" s="1385">
        <v>2.174131857070972</v>
      </c>
      <c r="K66" s="1385">
        <v>5.4834316840671731</v>
      </c>
      <c r="L66" s="1385">
        <v>6.1624608703490624</v>
      </c>
      <c r="M66" s="1385">
        <v>4.8391759503031206</v>
      </c>
      <c r="N66" s="1385">
        <v>4.4330876857486157</v>
      </c>
      <c r="O66" s="1385">
        <v>3.8145142731378368</v>
      </c>
      <c r="P66" s="999">
        <v>4.2269242013980302</v>
      </c>
    </row>
    <row r="67" spans="2:16" hidden="1">
      <c r="B67" s="1001" t="s">
        <v>344</v>
      </c>
      <c r="C67" s="999">
        <v>7.4017121616796855</v>
      </c>
      <c r="D67" s="1385">
        <v>2.617622914461859</v>
      </c>
      <c r="E67" s="1385">
        <v>7.4705665587053494</v>
      </c>
      <c r="F67" s="1385">
        <v>0.17390544892352811</v>
      </c>
      <c r="G67" s="1385">
        <v>-2.1104834317386967E-2</v>
      </c>
      <c r="H67" s="1385">
        <v>6.5418847353217791</v>
      </c>
      <c r="I67" s="1385">
        <v>10.705907247284374</v>
      </c>
      <c r="J67" s="1385">
        <v>1.5983780881871912</v>
      </c>
      <c r="K67" s="1385">
        <v>5.6315181818181959</v>
      </c>
      <c r="L67" s="1385">
        <v>8.4655265386097689</v>
      </c>
      <c r="M67" s="1385">
        <v>5.7113904901282764</v>
      </c>
      <c r="N67" s="1385">
        <v>0.88648423638972851</v>
      </c>
      <c r="O67" s="1385">
        <v>5.8056191465395202</v>
      </c>
      <c r="P67" s="999">
        <v>4.9007624121603977</v>
      </c>
    </row>
    <row r="68" spans="2:16" hidden="1">
      <c r="B68" s="1001"/>
      <c r="C68" s="999"/>
      <c r="D68" s="1385"/>
      <c r="E68" s="1385"/>
      <c r="F68" s="1385"/>
      <c r="G68" s="1385"/>
      <c r="H68" s="1385"/>
      <c r="I68" s="1385"/>
      <c r="J68" s="1385"/>
      <c r="K68" s="1385"/>
      <c r="L68" s="1385"/>
      <c r="M68" s="1385"/>
      <c r="N68" s="1385"/>
      <c r="O68" s="1385"/>
      <c r="P68" s="999"/>
    </row>
    <row r="69" spans="2:16" hidden="1">
      <c r="B69" s="918">
        <v>2012</v>
      </c>
      <c r="C69" s="999"/>
      <c r="D69" s="1385"/>
      <c r="E69" s="1385"/>
      <c r="F69" s="1385"/>
      <c r="G69" s="1385"/>
      <c r="H69" s="1385"/>
      <c r="I69" s="1385"/>
      <c r="J69" s="1385"/>
      <c r="K69" s="1385"/>
      <c r="L69" s="1385"/>
      <c r="M69" s="1385"/>
      <c r="N69" s="1385"/>
      <c r="O69" s="1385"/>
      <c r="P69" s="999"/>
    </row>
    <row r="70" spans="2:16" hidden="1">
      <c r="B70" s="1001" t="s">
        <v>345</v>
      </c>
      <c r="C70" s="999">
        <v>7.3295257891532906</v>
      </c>
      <c r="D70" s="1385">
        <v>2.4038986229605763</v>
      </c>
      <c r="E70" s="1385">
        <v>6.9385206586513037</v>
      </c>
      <c r="F70" s="1385">
        <v>0.51086315024062579</v>
      </c>
      <c r="G70" s="1385">
        <v>0.53200187004240895</v>
      </c>
      <c r="H70" s="1385">
        <v>1.7820893007476135</v>
      </c>
      <c r="I70" s="1385">
        <v>12.311691736118547</v>
      </c>
      <c r="J70" s="1385">
        <v>4.8884815302985274E-2</v>
      </c>
      <c r="K70" s="1385">
        <v>5.7979693720394243</v>
      </c>
      <c r="L70" s="1385">
        <v>9.4049183011755808</v>
      </c>
      <c r="M70" s="1385">
        <v>2.8961587668398403</v>
      </c>
      <c r="N70" s="1385">
        <v>4.021561819402697</v>
      </c>
      <c r="O70" s="1385">
        <v>4.901502655351142</v>
      </c>
      <c r="P70" s="999">
        <v>4.3122546403562279</v>
      </c>
    </row>
    <row r="71" spans="2:16" hidden="1">
      <c r="B71" s="1001" t="s">
        <v>334</v>
      </c>
      <c r="C71" s="999">
        <v>6.9694807382999713</v>
      </c>
      <c r="D71" s="1385">
        <v>2.0401425074832336</v>
      </c>
      <c r="E71" s="1385">
        <v>10.652810679786228</v>
      </c>
      <c r="F71" s="1385">
        <v>0.64971882151851901</v>
      </c>
      <c r="G71" s="1385">
        <v>1.0564442614200198</v>
      </c>
      <c r="H71" s="1385">
        <v>0.60228769309880192</v>
      </c>
      <c r="I71" s="1385">
        <v>11.657639868866232</v>
      </c>
      <c r="J71" s="1385">
        <v>1.7996568114987621</v>
      </c>
      <c r="K71" s="1385">
        <v>5.310622042965929</v>
      </c>
      <c r="L71" s="1385">
        <v>8.6470106362604113</v>
      </c>
      <c r="M71" s="1385">
        <v>3.1619290675641842</v>
      </c>
      <c r="N71" s="1385">
        <v>3.9174698525342055</v>
      </c>
      <c r="O71" s="1385">
        <v>5.0127232861443716</v>
      </c>
      <c r="P71" s="999">
        <v>4.4132056534537663</v>
      </c>
    </row>
    <row r="72" spans="2:16" hidden="1">
      <c r="B72" s="1001" t="s">
        <v>335</v>
      </c>
      <c r="C72" s="999">
        <v>5.7494252056786266</v>
      </c>
      <c r="D72" s="1385">
        <v>1.756953602936373</v>
      </c>
      <c r="E72" s="1385">
        <v>10.92560933492881</v>
      </c>
      <c r="F72" s="1385">
        <v>1.1375076647528459</v>
      </c>
      <c r="G72" s="1385">
        <v>1.0452660089914856</v>
      </c>
      <c r="H72" s="1385">
        <v>-1.7606758889901153</v>
      </c>
      <c r="I72" s="1385">
        <v>11.855331553518077</v>
      </c>
      <c r="J72" s="1385">
        <v>1.4503986248486811</v>
      </c>
      <c r="K72" s="1385">
        <v>6.0745319436235068</v>
      </c>
      <c r="L72" s="1385">
        <v>7.2673216041131417</v>
      </c>
      <c r="M72" s="1385">
        <v>3.5310440141102184</v>
      </c>
      <c r="N72" s="1385">
        <v>3.3804416477993815</v>
      </c>
      <c r="O72" s="1385">
        <v>5.1965235177552582</v>
      </c>
      <c r="P72" s="999">
        <v>3.9789529354106845</v>
      </c>
    </row>
    <row r="73" spans="2:16" hidden="1">
      <c r="B73" s="1001" t="s">
        <v>336</v>
      </c>
      <c r="C73" s="999">
        <v>6.13142532720794</v>
      </c>
      <c r="D73" s="1385">
        <v>1.928999426049427</v>
      </c>
      <c r="E73" s="1385">
        <v>13.309664655908037</v>
      </c>
      <c r="F73" s="1385">
        <v>1.3366909203727184</v>
      </c>
      <c r="G73" s="1385">
        <v>1.4705767404413983</v>
      </c>
      <c r="H73" s="1385">
        <v>-1.1115719489072973</v>
      </c>
      <c r="I73" s="1385">
        <v>12.312621140019386</v>
      </c>
      <c r="J73" s="1385">
        <v>2.391854311204078</v>
      </c>
      <c r="K73" s="1385">
        <v>6.2310303047111493</v>
      </c>
      <c r="L73" s="1385">
        <v>7.2041390689185025</v>
      </c>
      <c r="M73" s="1385">
        <v>3.4283648462274829</v>
      </c>
      <c r="N73" s="1385">
        <v>3.6437630345957484</v>
      </c>
      <c r="O73" s="1385">
        <v>4.7989389724587328</v>
      </c>
      <c r="P73" s="999">
        <v>4.0258945339770591</v>
      </c>
    </row>
    <row r="74" spans="2:16" hidden="1">
      <c r="B74" s="1001" t="s">
        <v>337</v>
      </c>
      <c r="C74" s="999">
        <v>5.7959946330897072</v>
      </c>
      <c r="D74" s="1385">
        <v>1.6357970560832991</v>
      </c>
      <c r="E74" s="1385">
        <v>13.943321428277411</v>
      </c>
      <c r="F74" s="1385">
        <v>1.488851739260455</v>
      </c>
      <c r="G74" s="1385">
        <v>1.2079761443718473</v>
      </c>
      <c r="H74" s="1385">
        <v>-0.9050508720583772</v>
      </c>
      <c r="I74" s="1385">
        <v>12.362080838909574</v>
      </c>
      <c r="J74" s="1385">
        <v>1.0849254476947845</v>
      </c>
      <c r="K74" s="1385">
        <v>6.2310303047111493</v>
      </c>
      <c r="L74" s="1385">
        <v>6.1168500019711969</v>
      </c>
      <c r="M74" s="1385">
        <v>3.5328495037793894</v>
      </c>
      <c r="N74" s="1385">
        <v>3.723001895954825</v>
      </c>
      <c r="O74" s="1385">
        <v>4.6126384707579682</v>
      </c>
      <c r="P74" s="999">
        <v>4.0168652624289702</v>
      </c>
    </row>
    <row r="75" spans="2:16" hidden="1">
      <c r="B75" s="1001" t="s">
        <v>338</v>
      </c>
      <c r="C75" s="999">
        <v>6.1613728627739617</v>
      </c>
      <c r="D75" s="1385">
        <v>1.593533632376487</v>
      </c>
      <c r="E75" s="1385">
        <v>14.132273059859578</v>
      </c>
      <c r="F75" s="1385">
        <v>1.5379531746494646</v>
      </c>
      <c r="G75" s="1385">
        <v>1.3037104536387067</v>
      </c>
      <c r="H75" s="1385">
        <v>-1.0116900353491443</v>
      </c>
      <c r="I75" s="1385">
        <v>12.328132658323309</v>
      </c>
      <c r="J75" s="1385">
        <v>5.5341451328905222E-3</v>
      </c>
      <c r="K75" s="1385">
        <v>10.971317734054175</v>
      </c>
      <c r="L75" s="1385">
        <v>6.0676008621117772</v>
      </c>
      <c r="M75" s="1385">
        <v>3.1598710749599634</v>
      </c>
      <c r="N75" s="1385">
        <v>3.5713892210194054</v>
      </c>
      <c r="O75" s="1385">
        <v>4.793155988904263</v>
      </c>
      <c r="P75" s="999">
        <v>3.9744550513042931</v>
      </c>
    </row>
    <row r="76" spans="2:16" hidden="1">
      <c r="B76" s="1001" t="s">
        <v>339</v>
      </c>
      <c r="C76" s="999">
        <v>6.6944026561912118</v>
      </c>
      <c r="D76" s="1385">
        <v>0.48830621262729856</v>
      </c>
      <c r="E76" s="1385">
        <v>13.883314614982755</v>
      </c>
      <c r="F76" s="1385">
        <v>1.3634398377785573</v>
      </c>
      <c r="G76" s="1385">
        <v>1.7181269172245051</v>
      </c>
      <c r="H76" s="1385">
        <v>1.0732930390751516</v>
      </c>
      <c r="I76" s="1385">
        <v>12.848765668958384</v>
      </c>
      <c r="J76" s="1385">
        <v>0.2130174337952262</v>
      </c>
      <c r="K76" s="1385">
        <v>10.946573711187412</v>
      </c>
      <c r="L76" s="1385">
        <v>5.83252652434334</v>
      </c>
      <c r="M76" s="1385">
        <v>3.106543744068313</v>
      </c>
      <c r="N76" s="1385">
        <v>3.7736067497452286</v>
      </c>
      <c r="O76" s="1385">
        <v>4.2864855030698035</v>
      </c>
      <c r="P76" s="999">
        <v>3.9431603390020609</v>
      </c>
    </row>
    <row r="77" spans="2:16" hidden="1">
      <c r="B77" s="1001" t="s">
        <v>340</v>
      </c>
      <c r="C77" s="999">
        <v>6.6071586106232205</v>
      </c>
      <c r="D77" s="1385">
        <v>-0.10245259747252433</v>
      </c>
      <c r="E77" s="1385">
        <v>13.609711910480149</v>
      </c>
      <c r="F77" s="1385">
        <v>1.0122490684176366</v>
      </c>
      <c r="G77" s="1385">
        <v>1.9795522595990933</v>
      </c>
      <c r="H77" s="1385">
        <v>0.78721442110210038</v>
      </c>
      <c r="I77" s="1385">
        <v>12.935945980658481</v>
      </c>
      <c r="J77" s="1385">
        <v>0.27090844989052787</v>
      </c>
      <c r="K77" s="1385">
        <v>10.810596335064115</v>
      </c>
      <c r="L77" s="1385">
        <v>4.8993466521875861</v>
      </c>
      <c r="M77" s="1385">
        <v>2.558860457325185</v>
      </c>
      <c r="N77" s="1385">
        <v>3.3500856728681194</v>
      </c>
      <c r="O77" s="1385">
        <v>4.1964803487162916</v>
      </c>
      <c r="P77" s="999">
        <v>3.6294767367235359</v>
      </c>
    </row>
    <row r="78" spans="2:16" hidden="1">
      <c r="B78" s="1001" t="s">
        <v>341</v>
      </c>
      <c r="C78" s="999">
        <v>6.2925163035162601</v>
      </c>
      <c r="D78" s="1385">
        <v>-0.50606990619834757</v>
      </c>
      <c r="E78" s="1385">
        <v>11.443914474576866</v>
      </c>
      <c r="F78" s="1385">
        <v>0.97259122116499785</v>
      </c>
      <c r="G78" s="1385">
        <v>2.4178365365321586</v>
      </c>
      <c r="H78" s="1385">
        <v>3.4777269966797864</v>
      </c>
      <c r="I78" s="1385">
        <v>-0.54177314518133457</v>
      </c>
      <c r="J78" s="1385">
        <v>0.31912105596760831</v>
      </c>
      <c r="K78" s="1385">
        <v>10.87543000036062</v>
      </c>
      <c r="L78" s="1385">
        <v>5.2312399151829725</v>
      </c>
      <c r="M78" s="1385">
        <v>1.9334716713724553</v>
      </c>
      <c r="N78" s="1385">
        <v>2.4698897345272419</v>
      </c>
      <c r="O78" s="1385">
        <v>4.7987459263789445</v>
      </c>
      <c r="P78" s="999">
        <v>3.2359594846742334</v>
      </c>
    </row>
    <row r="79" spans="2:16" hidden="1">
      <c r="B79" s="1001" t="s">
        <v>342</v>
      </c>
      <c r="C79" s="999">
        <v>6.563113671700771</v>
      </c>
      <c r="D79" s="1385">
        <v>-0.32478530928649052</v>
      </c>
      <c r="E79" s="1385">
        <v>11.155587084876206</v>
      </c>
      <c r="F79" s="1385">
        <v>1.600143989996905</v>
      </c>
      <c r="G79" s="1385">
        <v>2.0373929963809267</v>
      </c>
      <c r="H79" s="1385">
        <v>6.7684559912320363</v>
      </c>
      <c r="I79" s="1385">
        <v>-0.36957666824928292</v>
      </c>
      <c r="J79" s="1385">
        <v>-0.16063953172777978</v>
      </c>
      <c r="K79" s="1385">
        <v>10.257716640530923</v>
      </c>
      <c r="L79" s="1385">
        <v>5.8160257835474072</v>
      </c>
      <c r="M79" s="1385">
        <v>2.3827674708399416</v>
      </c>
      <c r="N79" s="1385">
        <v>2.4879052141447255</v>
      </c>
      <c r="O79" s="1385">
        <v>5.1993702979114209</v>
      </c>
      <c r="P79" s="999">
        <v>3.3794532634172869</v>
      </c>
    </row>
    <row r="80" spans="2:16" hidden="1">
      <c r="B80" s="1001" t="s">
        <v>343</v>
      </c>
      <c r="C80" s="999">
        <v>6.3010340215227112</v>
      </c>
      <c r="D80" s="1385">
        <v>-0.56316728000534999</v>
      </c>
      <c r="E80" s="1385">
        <v>10.864272689082144</v>
      </c>
      <c r="F80" s="1385">
        <v>1.6527011253727242</v>
      </c>
      <c r="G80" s="1385">
        <v>1.8848960563082606</v>
      </c>
      <c r="H80" s="1385">
        <v>7.0485954758151115</v>
      </c>
      <c r="I80" s="1385">
        <v>-0.19531524457244709</v>
      </c>
      <c r="J80" s="1385">
        <v>-0.10702345354358656</v>
      </c>
      <c r="K80" s="1385">
        <v>14.154435827392064</v>
      </c>
      <c r="L80" s="1385">
        <v>4.4061792104184372</v>
      </c>
      <c r="M80" s="1385">
        <v>2.0429520266121104</v>
      </c>
      <c r="N80" s="1385">
        <v>2.5616545919771472</v>
      </c>
      <c r="O80" s="1385">
        <v>3.8529854203124936</v>
      </c>
      <c r="P80" s="999">
        <v>2.990337501949214</v>
      </c>
    </row>
    <row r="81" spans="2:16" hidden="1">
      <c r="B81" s="1001" t="s">
        <v>344</v>
      </c>
      <c r="C81" s="999">
        <v>4.8736075358261299</v>
      </c>
      <c r="D81" s="1385">
        <v>-0.54350347328635529</v>
      </c>
      <c r="E81" s="1385">
        <v>10.698129309619508</v>
      </c>
      <c r="F81" s="1385">
        <v>1.1034420925053245</v>
      </c>
      <c r="G81" s="1385">
        <v>2.2566313785236325</v>
      </c>
      <c r="H81" s="1385">
        <v>6.9101143787442032</v>
      </c>
      <c r="I81" s="1385">
        <v>7.8364800419961078E-2</v>
      </c>
      <c r="J81" s="1385">
        <v>-2.6489472753876697E-2</v>
      </c>
      <c r="K81" s="1385">
        <v>14.056815170609793</v>
      </c>
      <c r="L81" s="1385">
        <v>3.2640478479720292</v>
      </c>
      <c r="M81" s="1385">
        <v>2.2791459419878146</v>
      </c>
      <c r="N81" s="1385">
        <v>6.0927840081903772</v>
      </c>
      <c r="O81" s="1385">
        <v>3.8111152976092022</v>
      </c>
      <c r="P81" s="999">
        <v>2.913965688847342</v>
      </c>
    </row>
    <row r="82" spans="2:16" hidden="1">
      <c r="B82" s="1001"/>
      <c r="C82" s="999"/>
      <c r="D82" s="1385"/>
      <c r="E82" s="1385"/>
      <c r="F82" s="1385"/>
      <c r="G82" s="1385"/>
      <c r="H82" s="1385"/>
      <c r="I82" s="1385"/>
      <c r="J82" s="1385"/>
      <c r="K82" s="1385"/>
      <c r="L82" s="1385"/>
      <c r="M82" s="1385"/>
      <c r="N82" s="1385"/>
      <c r="O82" s="1385"/>
      <c r="P82" s="999"/>
    </row>
    <row r="83" spans="2:16" hidden="1">
      <c r="B83" s="918">
        <v>2013</v>
      </c>
      <c r="C83" s="999"/>
      <c r="D83" s="1385"/>
      <c r="E83" s="1385"/>
      <c r="F83" s="1385"/>
      <c r="G83" s="1385"/>
      <c r="H83" s="1385"/>
      <c r="I83" s="1385"/>
      <c r="J83" s="1385"/>
      <c r="K83" s="1385"/>
      <c r="L83" s="1385"/>
      <c r="M83" s="1385"/>
      <c r="N83" s="1385"/>
      <c r="O83" s="1385"/>
      <c r="P83" s="999"/>
    </row>
    <row r="84" spans="2:16" hidden="1">
      <c r="B84" s="1001" t="s">
        <v>345</v>
      </c>
      <c r="C84" s="999">
        <v>3.8279545663798098</v>
      </c>
      <c r="D84" s="1385">
        <v>-0.7394182332635002</v>
      </c>
      <c r="E84" s="1385">
        <v>10.703735752342492</v>
      </c>
      <c r="F84" s="1385">
        <v>0.65471157225616139</v>
      </c>
      <c r="G84" s="1385">
        <v>1.9371291020374493</v>
      </c>
      <c r="H84" s="1385">
        <v>6.4222627015031675</v>
      </c>
      <c r="I84" s="1385">
        <v>-0.36391062292066012</v>
      </c>
      <c r="J84" s="1385">
        <v>1.920889698438466</v>
      </c>
      <c r="K84" s="1385">
        <v>12.962869940917887</v>
      </c>
      <c r="L84" s="1385">
        <v>1.917245223267483</v>
      </c>
      <c r="M84" s="1385">
        <v>1.3184989523927326</v>
      </c>
      <c r="N84" s="1385">
        <v>1.9139445234545915</v>
      </c>
      <c r="O84" s="1385">
        <v>3.7195756200136376</v>
      </c>
      <c r="P84" s="999">
        <v>2.510460807074022</v>
      </c>
    </row>
    <row r="85" spans="2:16" hidden="1">
      <c r="B85" s="1001" t="s">
        <v>334</v>
      </c>
      <c r="C85" s="999">
        <v>5.7659398429890985</v>
      </c>
      <c r="D85" s="1385">
        <v>-0.71883797408693884</v>
      </c>
      <c r="E85" s="1385">
        <v>7.0836041075488465</v>
      </c>
      <c r="F85" s="1385">
        <v>0.60863877002999001</v>
      </c>
      <c r="G85" s="1385">
        <v>3.2265699197383313</v>
      </c>
      <c r="H85" s="1385">
        <v>8.3092788496283987</v>
      </c>
      <c r="I85" s="1385">
        <v>-5.8808451223968383E-3</v>
      </c>
      <c r="J85" s="1385">
        <v>-0.18701881251289576</v>
      </c>
      <c r="K85" s="1385">
        <v>13.052981837694166</v>
      </c>
      <c r="L85" s="1385">
        <v>3.0129568411244811</v>
      </c>
      <c r="M85" s="1385">
        <v>1.9481194693341752</v>
      </c>
      <c r="N85" s="1385">
        <v>2.1925832870920869</v>
      </c>
      <c r="O85" s="1385">
        <v>4.6745476865403646</v>
      </c>
      <c r="P85" s="999">
        <v>2.98</v>
      </c>
    </row>
    <row r="86" spans="2:16" hidden="1">
      <c r="B86" s="1001" t="s">
        <v>335</v>
      </c>
      <c r="C86" s="999">
        <v>6.2412726782721029</v>
      </c>
      <c r="D86" s="1385">
        <v>-0.80438931722406348</v>
      </c>
      <c r="E86" s="1385">
        <v>5.4808265294259639</v>
      </c>
      <c r="F86" s="1385">
        <v>0.70443409121649925</v>
      </c>
      <c r="G86" s="1385">
        <v>3.2729088649841698</v>
      </c>
      <c r="H86" s="1385">
        <v>8.7345378369115156</v>
      </c>
      <c r="I86" s="1385">
        <v>-4.7101414971073563E-2</v>
      </c>
      <c r="J86" s="1385">
        <v>-0.18829652100937899</v>
      </c>
      <c r="K86" s="1385">
        <v>8.3696861809614109</v>
      </c>
      <c r="L86" s="1385">
        <v>1.7098944328681975</v>
      </c>
      <c r="M86" s="1385">
        <v>1.6435204376138879</v>
      </c>
      <c r="N86" s="1385">
        <v>2.04</v>
      </c>
      <c r="O86" s="1385">
        <v>4.177876180446316</v>
      </c>
      <c r="P86" s="999">
        <v>2.7496468994429701</v>
      </c>
    </row>
    <row r="87" spans="2:16" hidden="1">
      <c r="B87" s="1001" t="s">
        <v>336</v>
      </c>
      <c r="C87" s="999">
        <v>5.8315102691360421</v>
      </c>
      <c r="D87" s="1385">
        <v>-0.35826467304203025</v>
      </c>
      <c r="E87" s="1385">
        <v>4.341185814259596</v>
      </c>
      <c r="F87" s="1385">
        <v>0.92532020486963962</v>
      </c>
      <c r="G87" s="1385">
        <v>3.8059256288527576</v>
      </c>
      <c r="H87" s="1385">
        <v>7.7966346191749025</v>
      </c>
      <c r="I87" s="1385">
        <v>-13.29951292882342</v>
      </c>
      <c r="J87" s="1385">
        <v>-1.2646434605449675</v>
      </c>
      <c r="K87" s="1385">
        <v>12.556603417533619</v>
      </c>
      <c r="L87" s="1385">
        <v>1.6858725055931112</v>
      </c>
      <c r="M87" s="1385">
        <v>1.1832813230795214</v>
      </c>
      <c r="N87" s="1385">
        <v>1.940492996363119</v>
      </c>
      <c r="O87" s="1385">
        <v>3.5727580926671498</v>
      </c>
      <c r="P87" s="999">
        <v>2.4830995142352208</v>
      </c>
    </row>
    <row r="88" spans="2:16" hidden="1">
      <c r="B88" s="1001" t="s">
        <v>337</v>
      </c>
      <c r="C88" s="999">
        <v>5.8817130102042148</v>
      </c>
      <c r="D88" s="1385">
        <v>-0.38494621010968233</v>
      </c>
      <c r="E88" s="1385">
        <v>3.9524710244911665</v>
      </c>
      <c r="F88" s="1385">
        <v>0.65951199495655199</v>
      </c>
      <c r="G88" s="1385">
        <v>3.5998047297216562</v>
      </c>
      <c r="H88" s="1385">
        <v>6.8463325996496627</v>
      </c>
      <c r="I88" s="1385">
        <v>-13.129218975388079</v>
      </c>
      <c r="J88" s="1385">
        <v>-0.82940559487993948</v>
      </c>
      <c r="K88" s="1385">
        <v>12.5573887385658</v>
      </c>
      <c r="L88" s="1385">
        <v>1.4367988931997422</v>
      </c>
      <c r="M88" s="1385">
        <v>1.0384998593842454</v>
      </c>
      <c r="N88" s="1385">
        <v>1.5406081638948743</v>
      </c>
      <c r="O88" s="1385">
        <v>3.5396980444623916</v>
      </c>
      <c r="P88" s="999">
        <v>2.2047265980774666</v>
      </c>
    </row>
    <row r="89" spans="2:16" hidden="1">
      <c r="B89" s="1001" t="s">
        <v>338</v>
      </c>
      <c r="C89" s="999">
        <v>5.4045652461746307</v>
      </c>
      <c r="D89" s="1385">
        <v>-0.50300098752998901</v>
      </c>
      <c r="E89" s="1385">
        <v>2.6476313435252363</v>
      </c>
      <c r="F89" s="1385">
        <v>0.15678552350038011</v>
      </c>
      <c r="G89" s="1385">
        <v>3.030661705847959</v>
      </c>
      <c r="H89" s="1385">
        <v>6.8542284381939211</v>
      </c>
      <c r="I89" s="1385">
        <v>-13.395025032972384</v>
      </c>
      <c r="J89" s="1385">
        <v>-0.33490704420209294</v>
      </c>
      <c r="K89" s="1385">
        <v>7.7493501767837758</v>
      </c>
      <c r="L89" s="1385">
        <v>1.3486623773086182</v>
      </c>
      <c r="M89" s="1385">
        <v>1.2246724333173642</v>
      </c>
      <c r="N89" s="1385">
        <v>1.3503252276704902</v>
      </c>
      <c r="O89" s="1385">
        <v>2.8996646687185823</v>
      </c>
      <c r="P89" s="999">
        <v>1.8654833104963853</v>
      </c>
    </row>
    <row r="90" spans="2:16" hidden="1">
      <c r="B90" s="1001" t="s">
        <v>339</v>
      </c>
      <c r="C90" s="999">
        <v>4.8332613240633648</v>
      </c>
      <c r="D90" s="1385">
        <v>0.13912084517775369</v>
      </c>
      <c r="E90" s="1385">
        <v>2.5379534562396389</v>
      </c>
      <c r="F90" s="1385">
        <v>-5.0227460394125512E-2</v>
      </c>
      <c r="G90" s="1385">
        <v>2.84</v>
      </c>
      <c r="H90" s="1385">
        <v>4.9609649452741822</v>
      </c>
      <c r="I90" s="1385">
        <v>-13.46664206211009</v>
      </c>
      <c r="J90" s="1385">
        <v>-0.60789261904184988</v>
      </c>
      <c r="K90" s="1385">
        <v>7.7733811341668568</v>
      </c>
      <c r="L90" s="1385">
        <v>0.71354227906486045</v>
      </c>
      <c r="M90" s="1385">
        <v>0.99786975435292025</v>
      </c>
      <c r="N90" s="1385">
        <v>1.0005645161826227</v>
      </c>
      <c r="O90" s="1385">
        <v>1.742514584272814</v>
      </c>
      <c r="P90" s="999">
        <v>1.2466574099768923</v>
      </c>
    </row>
    <row r="91" spans="2:16" hidden="1">
      <c r="B91" s="1001" t="s">
        <v>340</v>
      </c>
      <c r="C91" s="999">
        <v>4.4341997343264605</v>
      </c>
      <c r="D91" s="1385">
        <v>0.29915379204321635</v>
      </c>
      <c r="E91" s="1385">
        <v>3.0333331486740889</v>
      </c>
      <c r="F91" s="1385">
        <v>-0.12141946358019684</v>
      </c>
      <c r="G91" s="1385">
        <v>3.84</v>
      </c>
      <c r="H91" s="1385">
        <v>5.0418740190781852</v>
      </c>
      <c r="I91" s="1385">
        <v>-13.568531985595268</v>
      </c>
      <c r="J91" s="1385">
        <v>-0.69253275713008211</v>
      </c>
      <c r="K91" s="1385">
        <v>8.8300304644412861</v>
      </c>
      <c r="L91" s="1385">
        <v>1.6011614721804124</v>
      </c>
      <c r="M91" s="1385">
        <v>0.8116769959372272</v>
      </c>
      <c r="N91" s="1385">
        <v>1.44823345459828</v>
      </c>
      <c r="O91" s="1385">
        <v>0.93919867381710986</v>
      </c>
      <c r="P91" s="999">
        <v>1.2765148827750927</v>
      </c>
    </row>
    <row r="92" spans="2:16" hidden="1">
      <c r="B92" s="1001" t="s">
        <v>341</v>
      </c>
      <c r="C92" s="999">
        <v>4.3656415977913365</v>
      </c>
      <c r="D92" s="1385">
        <v>0.60966968905473706</v>
      </c>
      <c r="E92" s="1385">
        <v>3.6975690976676079</v>
      </c>
      <c r="F92" s="1385">
        <v>-0.37180992072302077</v>
      </c>
      <c r="G92" s="1385">
        <v>2.0975368002630779</v>
      </c>
      <c r="H92" s="1385">
        <v>5.0630506446622814</v>
      </c>
      <c r="I92" s="1385">
        <v>-13.654817132548558</v>
      </c>
      <c r="J92" s="1385">
        <v>-1.0161554555242702</v>
      </c>
      <c r="K92" s="1385">
        <v>8.4242768568579596</v>
      </c>
      <c r="L92" s="1385">
        <v>1.2256001057710408</v>
      </c>
      <c r="M92" s="1385">
        <v>0.92546351655147241</v>
      </c>
      <c r="N92" s="1385">
        <v>1.4574107541348358</v>
      </c>
      <c r="O92" s="1385">
        <v>-0.31770077251350726</v>
      </c>
      <c r="P92" s="999">
        <v>0.8592305623484231</v>
      </c>
    </row>
    <row r="93" spans="2:16" hidden="1">
      <c r="B93" s="1001" t="s">
        <v>342</v>
      </c>
      <c r="C93" s="999">
        <v>5.2260101938719217</v>
      </c>
      <c r="D93" s="1385">
        <v>0.25430794001002344</v>
      </c>
      <c r="E93" s="1385">
        <v>3.8097324395096388</v>
      </c>
      <c r="F93" s="1385">
        <v>-0.70272574102175911</v>
      </c>
      <c r="G93" s="1385">
        <v>2.2117296709520229</v>
      </c>
      <c r="H93" s="1385">
        <v>1.3973952728943528</v>
      </c>
      <c r="I93" s="1385">
        <v>-13.762668014196899</v>
      </c>
      <c r="J93" s="1385">
        <v>-0.72633587619794771</v>
      </c>
      <c r="K93" s="1385">
        <v>9.0524075923561487</v>
      </c>
      <c r="L93" s="1385">
        <v>0.83027669175299579</v>
      </c>
      <c r="M93" s="1385">
        <v>-0.19727011318178</v>
      </c>
      <c r="N93" s="1385">
        <v>1.2540835232394132</v>
      </c>
      <c r="O93" s="1385">
        <v>-0.73656471919876232</v>
      </c>
      <c r="P93" s="999">
        <v>0.58579912207119555</v>
      </c>
    </row>
    <row r="94" spans="2:16" hidden="1">
      <c r="B94" s="1001" t="s">
        <v>343</v>
      </c>
      <c r="C94" s="999">
        <v>5.9422817671308525</v>
      </c>
      <c r="D94" s="1385">
        <v>-7.0431737687570717E-2</v>
      </c>
      <c r="E94" s="1385">
        <v>3.5103523229164324</v>
      </c>
      <c r="F94" s="1385">
        <v>-1.0324691419701493</v>
      </c>
      <c r="G94" s="1385">
        <v>2.4177357807626976</v>
      </c>
      <c r="H94" s="1385">
        <v>1.1602507762823455</v>
      </c>
      <c r="I94" s="1385">
        <v>-13.836147097672525</v>
      </c>
      <c r="J94" s="1385">
        <v>-0.9230807948023112</v>
      </c>
      <c r="K94" s="1385">
        <v>11.194828902928267</v>
      </c>
      <c r="L94" s="1385">
        <v>2.0544396492347516</v>
      </c>
      <c r="M94" s="1385">
        <v>-0.34357804674918224</v>
      </c>
      <c r="N94" s="1385">
        <v>1.572533037818169</v>
      </c>
      <c r="O94" s="1385">
        <v>-1.5069649633101978</v>
      </c>
      <c r="P94" s="999">
        <v>0.54143397835835216</v>
      </c>
    </row>
    <row r="95" spans="2:16" hidden="1">
      <c r="B95" s="1001" t="s">
        <v>344</v>
      </c>
      <c r="C95" s="999">
        <v>4.25617366768547</v>
      </c>
      <c r="D95" s="1385">
        <v>9.452596575667549E-2</v>
      </c>
      <c r="E95" s="1385">
        <v>3.6308705900330418</v>
      </c>
      <c r="F95" s="1385">
        <v>-1.0790607901980831</v>
      </c>
      <c r="G95" s="1385">
        <v>2.1087260093545446</v>
      </c>
      <c r="H95" s="1385">
        <v>1.6092830871521135</v>
      </c>
      <c r="I95" s="1385">
        <v>-13.992149078598304</v>
      </c>
      <c r="J95" s="1385">
        <v>-1.0349771481077297</v>
      </c>
      <c r="K95" s="1385">
        <v>11.286771399950823</v>
      </c>
      <c r="L95" s="1385">
        <v>2.0260269437512246</v>
      </c>
      <c r="M95" s="1385">
        <v>-0.86964138806771007</v>
      </c>
      <c r="N95" s="1385">
        <v>1.6064182532409932</v>
      </c>
      <c r="O95" s="1385">
        <v>-2.1862113788040038</v>
      </c>
      <c r="P95" s="999">
        <v>0.33148665620950091</v>
      </c>
    </row>
    <row r="96" spans="2:16" hidden="1">
      <c r="B96" s="1003"/>
      <c r="C96" s="1386"/>
      <c r="D96" s="1387"/>
      <c r="E96" s="1387"/>
      <c r="F96" s="1386"/>
      <c r="G96" s="1387"/>
      <c r="H96" s="1387"/>
      <c r="I96" s="1386"/>
      <c r="J96" s="1387"/>
      <c r="K96" s="1386"/>
      <c r="L96" s="1387"/>
      <c r="M96" s="1386"/>
      <c r="N96" s="1387"/>
      <c r="O96" s="1386"/>
      <c r="P96" s="138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17"/>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17"/>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17"/>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17"/>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88"/>
    </row>
    <row r="159" spans="1:18">
      <c r="A159" s="1317"/>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57">
        <v>2.9086189416631214</v>
      </c>
      <c r="Q159" s="1317"/>
      <c r="R159" s="1388"/>
    </row>
    <row r="160" spans="1:18">
      <c r="A160" s="1317"/>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57">
        <v>4.2865951788096934</v>
      </c>
      <c r="Q160" s="1317"/>
      <c r="R160" s="1388"/>
    </row>
    <row r="161" spans="1:18">
      <c r="A161" s="1317"/>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57">
        <v>4.8288330141175173</v>
      </c>
      <c r="Q161" s="1317"/>
      <c r="R161" s="1388"/>
    </row>
    <row r="162" spans="1:18">
      <c r="A162" s="1317"/>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57">
        <v>5.3903088775004271</v>
      </c>
      <c r="Q162" s="1317"/>
      <c r="R162" s="1388"/>
    </row>
    <row r="163" spans="1:18">
      <c r="A163" s="1317"/>
      <c r="B163" s="930" t="s">
        <v>342</v>
      </c>
      <c r="C163" s="1179">
        <v>10.809708601192058</v>
      </c>
      <c r="D163" s="1390">
        <v>53.83379801324044</v>
      </c>
      <c r="E163" s="1390">
        <v>2.2037484443481636</v>
      </c>
      <c r="F163" s="1390">
        <v>35.572268904724112</v>
      </c>
      <c r="G163" s="1391">
        <v>17.083591010573883</v>
      </c>
      <c r="H163" s="1317">
        <v>19.613588816201322</v>
      </c>
      <c r="I163" s="1390">
        <v>0.11477780396660364</v>
      </c>
      <c r="J163" s="1390">
        <v>36.237776175863459</v>
      </c>
      <c r="K163" s="1390">
        <v>6.3072977413363596</v>
      </c>
      <c r="L163" s="1391">
        <v>15.678249136387556</v>
      </c>
      <c r="M163" s="1391">
        <v>19.313262259113984</v>
      </c>
      <c r="N163" s="1317">
        <v>18.712922266244124</v>
      </c>
      <c r="O163" s="1391">
        <v>26.784060483607732</v>
      </c>
      <c r="P163" s="1357">
        <v>20.854126323373801</v>
      </c>
      <c r="Q163" s="1317"/>
      <c r="R163" s="1388"/>
    </row>
    <row r="164" spans="1:18">
      <c r="A164" s="1317"/>
      <c r="B164" s="930" t="s">
        <v>343</v>
      </c>
      <c r="C164" s="1317">
        <v>18.469290752595846</v>
      </c>
      <c r="D164" s="1390">
        <v>69.142648575357569</v>
      </c>
      <c r="E164" s="1390">
        <v>7.0447773742093878</v>
      </c>
      <c r="F164" s="1390">
        <v>46.01273130769512</v>
      </c>
      <c r="G164" s="1391">
        <v>20.562732205387825</v>
      </c>
      <c r="H164" s="1317">
        <v>22.01772057225908</v>
      </c>
      <c r="I164" s="1390">
        <v>0.33747087009889931</v>
      </c>
      <c r="J164" s="1390">
        <v>56.699045271977951</v>
      </c>
      <c r="K164" s="1390">
        <v>8.2254552673004966</v>
      </c>
      <c r="L164" s="1391">
        <v>27.340333541739636</v>
      </c>
      <c r="M164" s="1391">
        <v>36.209080578673934</v>
      </c>
      <c r="N164" s="1317">
        <v>26.017253947638697</v>
      </c>
      <c r="O164" s="1391">
        <v>42.713990834852567</v>
      </c>
      <c r="P164" s="1357">
        <v>31.005289232223141</v>
      </c>
      <c r="Q164" s="1317"/>
      <c r="R164" s="1388"/>
    </row>
    <row r="165" spans="1:18">
      <c r="A165" s="1317"/>
      <c r="B165" s="930" t="s">
        <v>344</v>
      </c>
      <c r="C165" s="1317">
        <v>30.205412569419575</v>
      </c>
      <c r="D165" s="1390">
        <v>81.480885074028294</v>
      </c>
      <c r="E165" s="1390">
        <v>10.482268648977989</v>
      </c>
      <c r="F165" s="1390">
        <v>57.082094666211901</v>
      </c>
      <c r="G165" s="1391">
        <v>30.79719369037397</v>
      </c>
      <c r="H165" s="1317">
        <v>56.465690285066117</v>
      </c>
      <c r="I165" s="1390">
        <v>1.6118748712153019</v>
      </c>
      <c r="J165" s="1390">
        <v>60.450569285214243</v>
      </c>
      <c r="K165" s="1390">
        <v>8.2226819625894834</v>
      </c>
      <c r="L165" s="1391">
        <v>44.263785278159993</v>
      </c>
      <c r="M165" s="1391">
        <v>48.820106027911827</v>
      </c>
      <c r="N165" s="1317">
        <v>37.077578415165057</v>
      </c>
      <c r="O165" s="1391">
        <v>53.681109155995685</v>
      </c>
      <c r="P165" s="1357">
        <v>42.08751642780355</v>
      </c>
      <c r="Q165" s="1317"/>
      <c r="R165" s="1388"/>
    </row>
    <row r="166" spans="1:18">
      <c r="A166" s="1317"/>
      <c r="B166" s="1182"/>
      <c r="C166" s="1317"/>
      <c r="D166" s="1442"/>
      <c r="E166" s="1442"/>
      <c r="F166" s="1442"/>
      <c r="G166" s="1443"/>
      <c r="H166" s="1317"/>
      <c r="I166" s="1442"/>
      <c r="J166" s="1442"/>
      <c r="K166" s="1442"/>
      <c r="L166" s="1443"/>
      <c r="M166" s="1443"/>
      <c r="N166" s="1317"/>
      <c r="O166" s="1443"/>
      <c r="P166" s="1444"/>
      <c r="Q166" s="1317"/>
      <c r="R166" s="1388"/>
    </row>
    <row r="167" spans="1:18">
      <c r="A167" s="1317"/>
      <c r="B167" s="1381">
        <v>2019</v>
      </c>
      <c r="C167" s="1317"/>
      <c r="D167" s="1442"/>
      <c r="E167" s="1442"/>
      <c r="F167" s="1442"/>
      <c r="G167" s="1443"/>
      <c r="H167" s="1317"/>
      <c r="I167" s="1442"/>
      <c r="J167" s="1442"/>
      <c r="K167" s="1442"/>
      <c r="L167" s="1443"/>
      <c r="M167" s="1443"/>
      <c r="N167" s="1317"/>
      <c r="O167" s="1443"/>
      <c r="P167" s="1444"/>
      <c r="Q167" s="1317"/>
      <c r="R167" s="1388"/>
    </row>
    <row r="168" spans="1:18">
      <c r="A168" s="1317"/>
      <c r="B168" s="1450" t="s">
        <v>345</v>
      </c>
      <c r="C168" s="1317">
        <v>47.34240715178413</v>
      </c>
      <c r="D168" s="1442">
        <v>82.131887759711432</v>
      </c>
      <c r="E168" s="1442">
        <v>15.269481014016574</v>
      </c>
      <c r="F168" s="1442">
        <v>70.997559168032836</v>
      </c>
      <c r="G168" s="1443">
        <v>45.883341490768892</v>
      </c>
      <c r="H168" s="1317">
        <v>130.40622423904119</v>
      </c>
      <c r="I168" s="1442">
        <v>2.7939266336878932</v>
      </c>
      <c r="J168" s="1442">
        <v>74.998839313953653</v>
      </c>
      <c r="K168" s="1442">
        <v>8.3229591442659956</v>
      </c>
      <c r="L168" s="1443">
        <v>61.449439960436678</v>
      </c>
      <c r="M168" s="1443">
        <v>57.808487624197923</v>
      </c>
      <c r="N168" s="1317">
        <v>54.262673464840042</v>
      </c>
      <c r="O168" s="1443">
        <v>63.706776885902293</v>
      </c>
      <c r="P168" s="1444">
        <v>56.896928597494821</v>
      </c>
      <c r="Q168" s="1317"/>
      <c r="R168" s="1388"/>
    </row>
    <row r="169" spans="1:18">
      <c r="A169" s="1317"/>
      <c r="B169" s="1450" t="s">
        <v>334</v>
      </c>
      <c r="C169" s="1317">
        <v>51.283045060617468</v>
      </c>
      <c r="D169" s="1442">
        <v>91.221422382173657</v>
      </c>
      <c r="E169" s="1442">
        <v>18.461318691196649</v>
      </c>
      <c r="F169" s="1442">
        <v>74.91926031668379</v>
      </c>
      <c r="G169" s="1443">
        <v>50.160917176253726</v>
      </c>
      <c r="H169" s="1317">
        <v>112.71015297716316</v>
      </c>
      <c r="I169" s="1442">
        <v>2.7836030012851509</v>
      </c>
      <c r="J169" s="1442">
        <v>79.380593166113499</v>
      </c>
      <c r="K169" s="1442">
        <v>8.3444359366664944</v>
      </c>
      <c r="L169" s="1443">
        <v>64.994130139341394</v>
      </c>
      <c r="M169" s="1443">
        <v>64.306932362101364</v>
      </c>
      <c r="N169" s="1317">
        <v>55.044946449474928</v>
      </c>
      <c r="O169" s="1443">
        <v>69.840238957238824</v>
      </c>
      <c r="P169" s="1444">
        <v>59.391548726043133</v>
      </c>
      <c r="Q169" s="1317"/>
      <c r="R169" s="1388"/>
    </row>
    <row r="170" spans="1:18">
      <c r="A170" s="1317"/>
      <c r="B170" s="1450" t="s">
        <v>335</v>
      </c>
      <c r="C170" s="1317">
        <v>72.668242117626875</v>
      </c>
      <c r="D170" s="1442">
        <v>102.55005158808355</v>
      </c>
      <c r="E170" s="1442">
        <v>22.138307947270739</v>
      </c>
      <c r="F170" s="1442">
        <v>83.177646421441011</v>
      </c>
      <c r="G170" s="1443">
        <v>53.33567306890177</v>
      </c>
      <c r="H170" s="1317">
        <v>122.10401020299506</v>
      </c>
      <c r="I170" s="1442">
        <v>4.594508661154717</v>
      </c>
      <c r="J170" s="1442">
        <v>83.51072190206439</v>
      </c>
      <c r="K170" s="1442">
        <v>12.299914418859537</v>
      </c>
      <c r="L170" s="1443">
        <v>72.723746111868778</v>
      </c>
      <c r="M170" s="1443">
        <v>73.745261840172319</v>
      </c>
      <c r="N170" s="1317">
        <v>61.187733815541925</v>
      </c>
      <c r="O170" s="1443">
        <v>78.553213554199203</v>
      </c>
      <c r="P170" s="1444">
        <v>66.796172906109177</v>
      </c>
      <c r="Q170" s="1317"/>
      <c r="R170" s="1388"/>
    </row>
    <row r="171" spans="1:18">
      <c r="A171" s="1317"/>
      <c r="B171" s="1450" t="s">
        <v>336</v>
      </c>
      <c r="C171" s="1317">
        <v>93.083793369505855</v>
      </c>
      <c r="D171" s="1442">
        <v>115.12581081609055</v>
      </c>
      <c r="E171" s="1442">
        <v>22.940336758299075</v>
      </c>
      <c r="F171" s="1442">
        <v>93.883158106096445</v>
      </c>
      <c r="G171" s="1443">
        <v>83.65689637178761</v>
      </c>
      <c r="H171" s="1317">
        <v>130.40140290161557</v>
      </c>
      <c r="I171" s="1442">
        <v>8.4864799097231103</v>
      </c>
      <c r="J171" s="1442">
        <v>93.538828584451991</v>
      </c>
      <c r="K171" s="1442">
        <v>19.331314108160825</v>
      </c>
      <c r="L171" s="1443">
        <v>103.05683687004704</v>
      </c>
      <c r="M171" s="1443">
        <v>82.564765116366928</v>
      </c>
      <c r="N171" s="1317">
        <v>68.169430915232198</v>
      </c>
      <c r="O171" s="1443">
        <v>92.522632027336286</v>
      </c>
      <c r="P171" s="1444">
        <v>75.857381211294438</v>
      </c>
      <c r="Q171" s="1317"/>
      <c r="R171" s="1388"/>
    </row>
    <row r="172" spans="1:18">
      <c r="A172" s="1317"/>
      <c r="B172" s="1450" t="s">
        <v>337</v>
      </c>
      <c r="C172" s="1317">
        <v>134.80177771155292</v>
      </c>
      <c r="D172" s="1442">
        <v>140.46329011592019</v>
      </c>
      <c r="E172" s="1442">
        <v>26.073047325013647</v>
      </c>
      <c r="F172" s="1442">
        <v>116.47268100964854</v>
      </c>
      <c r="G172" s="1443">
        <v>114.53868655840108</v>
      </c>
      <c r="H172" s="1317">
        <v>167.31650014501673</v>
      </c>
      <c r="I172" s="1442">
        <v>42.357796289362369</v>
      </c>
      <c r="J172" s="1442">
        <v>151.041190839969</v>
      </c>
      <c r="K172" s="1442">
        <v>22.974944883035221</v>
      </c>
      <c r="L172" s="1443">
        <v>116.48569119962735</v>
      </c>
      <c r="M172" s="1443">
        <v>98.278050198862559</v>
      </c>
      <c r="N172" s="1317">
        <v>85.942261201590981</v>
      </c>
      <c r="O172" s="1443">
        <v>126.42512197557619</v>
      </c>
      <c r="P172" s="1444">
        <v>97.853193646198349</v>
      </c>
      <c r="Q172" s="1317"/>
      <c r="R172" s="1388"/>
    </row>
    <row r="173" spans="1:18">
      <c r="A173" s="1317"/>
      <c r="B173" s="1450" t="s">
        <v>338</v>
      </c>
      <c r="C173" s="1317">
        <v>228.95161693604234</v>
      </c>
      <c r="D173" s="1442">
        <v>283.95739251583933</v>
      </c>
      <c r="E173" s="1442">
        <v>49.134060180474172</v>
      </c>
      <c r="F173" s="1442">
        <v>256.29053530690607</v>
      </c>
      <c r="G173" s="1443">
        <v>213.17358634443266</v>
      </c>
      <c r="H173" s="1317">
        <v>278.5800620912712</v>
      </c>
      <c r="I173" s="1442">
        <v>45.524865970506958</v>
      </c>
      <c r="J173" s="1442">
        <v>240.71022899312072</v>
      </c>
      <c r="K173" s="1442">
        <v>23.053651040058632</v>
      </c>
      <c r="L173" s="1443">
        <v>177.91358384541743</v>
      </c>
      <c r="M173" s="1443">
        <v>168.23743216889486</v>
      </c>
      <c r="N173" s="1317">
        <v>142.83996337819022</v>
      </c>
      <c r="O173" s="1443">
        <v>251.93717880660981</v>
      </c>
      <c r="P173" s="1444">
        <v>175.65642478876003</v>
      </c>
      <c r="Q173" s="1317"/>
      <c r="R173" s="1388"/>
    </row>
    <row r="174" spans="1:18" ht="16.2" thickBot="1">
      <c r="B174" s="1445"/>
      <c r="C174" s="1185"/>
      <c r="D174" s="1184"/>
      <c r="E174" s="1184"/>
      <c r="F174" s="1184"/>
      <c r="G174" s="1184"/>
      <c r="H174" s="1184"/>
      <c r="I174" s="1184"/>
      <c r="J174" s="1184"/>
      <c r="K174" s="1184"/>
      <c r="L174" s="1184"/>
      <c r="M174" s="1184"/>
      <c r="N174" s="1184"/>
      <c r="O174" s="1184"/>
      <c r="P174" s="1446"/>
    </row>
    <row r="175" spans="1:18" ht="16.2" thickTop="1"/>
    <row r="176" spans="1:18">
      <c r="B176" s="964" t="s">
        <v>1803</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1640625" defaultRowHeight="15.6"/>
  <cols>
    <col min="1" max="2" width="8.81640625" style="238"/>
    <col min="3" max="3" width="26" style="239" customWidth="1"/>
    <col min="4" max="5" width="8.81640625" style="240" hidden="1" customWidth="1"/>
    <col min="6" max="9" width="8.81640625" style="241" hidden="1" customWidth="1"/>
    <col min="10" max="10" width="10.1796875" style="241" hidden="1" customWidth="1"/>
    <col min="11" max="11" width="8.81640625" style="241" hidden="1" customWidth="1"/>
    <col min="12" max="13" width="10.1796875" style="241" hidden="1" customWidth="1"/>
    <col min="14" max="15" width="10.1796875" style="493" bestFit="1" customWidth="1"/>
    <col min="16" max="16" width="10.1796875" style="241" bestFit="1" customWidth="1"/>
    <col min="17" max="16384" width="8.81640625" style="239"/>
  </cols>
  <sheetData>
    <row r="2" spans="3:24">
      <c r="C2" s="1988" t="s">
        <v>1760</v>
      </c>
      <c r="D2" s="1988"/>
      <c r="E2" s="1988"/>
      <c r="F2" s="1988"/>
      <c r="G2" s="1988"/>
      <c r="H2" s="1988"/>
      <c r="I2" s="1988"/>
      <c r="J2" s="1988"/>
      <c r="K2" s="1988"/>
      <c r="L2" s="1988"/>
      <c r="M2" s="1988"/>
      <c r="N2" s="1988"/>
      <c r="O2" s="1988"/>
      <c r="P2" s="1988"/>
      <c r="Q2" s="1988"/>
      <c r="R2" s="1988"/>
      <c r="S2" s="1988"/>
      <c r="T2" s="1988"/>
      <c r="U2" s="1988"/>
      <c r="V2" s="1988"/>
    </row>
    <row r="3" spans="3:24" ht="16.2"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8" t="s">
        <v>1134</v>
      </c>
      <c r="D4" s="1279">
        <v>1999</v>
      </c>
      <c r="E4" s="1279">
        <v>2000</v>
      </c>
      <c r="F4" s="1279">
        <v>2001</v>
      </c>
      <c r="G4" s="1279">
        <v>2002</v>
      </c>
      <c r="H4" s="1279">
        <v>2003</v>
      </c>
      <c r="I4" s="1280" t="s">
        <v>1006</v>
      </c>
      <c r="J4" s="1280" t="s">
        <v>1135</v>
      </c>
      <c r="K4" s="1279">
        <v>2006</v>
      </c>
      <c r="L4" s="1279">
        <v>2007</v>
      </c>
      <c r="M4" s="1279">
        <v>2008</v>
      </c>
      <c r="N4" s="1279">
        <v>2009</v>
      </c>
      <c r="O4" s="1279">
        <v>2010</v>
      </c>
      <c r="P4" s="1279">
        <v>2011</v>
      </c>
      <c r="Q4" s="1279">
        <v>2012</v>
      </c>
      <c r="R4" s="1279">
        <v>2013</v>
      </c>
      <c r="S4" s="1279">
        <v>2014</v>
      </c>
      <c r="T4" s="1279">
        <v>2015</v>
      </c>
      <c r="U4" s="1279">
        <v>2016</v>
      </c>
      <c r="V4" s="1279">
        <v>2017</v>
      </c>
      <c r="W4" s="1279">
        <v>2018</v>
      </c>
    </row>
    <row r="5" spans="3:24" ht="16.2" thickBot="1">
      <c r="C5" s="1281"/>
      <c r="D5" s="1281"/>
      <c r="E5" s="1282"/>
      <c r="F5" s="1283"/>
      <c r="G5" s="1283"/>
      <c r="H5" s="1283"/>
      <c r="I5" s="1283"/>
      <c r="J5" s="1283"/>
      <c r="K5" s="1283"/>
      <c r="L5" s="1283"/>
      <c r="M5" s="1283"/>
      <c r="N5" s="1283"/>
      <c r="O5" s="1283"/>
      <c r="P5" s="1283"/>
      <c r="Q5" s="1283"/>
      <c r="R5" s="1283"/>
      <c r="S5" s="1283"/>
      <c r="T5" s="1283"/>
      <c r="U5" s="1283"/>
      <c r="V5" s="1283"/>
      <c r="W5" s="1283"/>
    </row>
    <row r="6" spans="3:24">
      <c r="C6" s="1284" t="s">
        <v>1137</v>
      </c>
      <c r="D6" s="1279">
        <v>3529.6390000000001</v>
      </c>
      <c r="E6" s="1285">
        <v>3227.373</v>
      </c>
      <c r="F6" s="1285">
        <v>3255.2649999999999</v>
      </c>
      <c r="G6" s="1286">
        <v>3327.4839999999999</v>
      </c>
      <c r="H6" s="1287">
        <v>3643.5569999999998</v>
      </c>
      <c r="I6" s="1287">
        <v>3926.8720000000003</v>
      </c>
      <c r="J6" s="1287">
        <v>3804.9500000000003</v>
      </c>
      <c r="K6" s="1287">
        <v>3964.7449999999999</v>
      </c>
      <c r="L6" s="1287">
        <v>4031.5058107099999</v>
      </c>
      <c r="M6" s="1287">
        <v>4463.9754416200003</v>
      </c>
      <c r="N6" s="1287">
        <v>6326.2383165920901</v>
      </c>
      <c r="O6" s="1287">
        <v>6555.5793165920895</v>
      </c>
      <c r="P6" s="1287">
        <v>7713.317572243529</v>
      </c>
      <c r="Q6" s="1287">
        <v>8124.568725477895</v>
      </c>
      <c r="R6" s="1287">
        <v>8654.6700039860898</v>
      </c>
      <c r="S6" s="1287">
        <v>10234.209039777428</v>
      </c>
      <c r="T6" s="1287">
        <v>9340.9525407623769</v>
      </c>
      <c r="U6" s="1287">
        <v>9305.264680775841</v>
      </c>
      <c r="V6" s="1287">
        <v>9555.1085481380287</v>
      </c>
      <c r="W6" s="1287">
        <f>+W8+W13+W21</f>
        <v>9827</v>
      </c>
      <c r="X6" s="1459"/>
    </row>
    <row r="7" spans="3:24">
      <c r="C7" s="1284"/>
      <c r="D7" s="1288"/>
      <c r="E7" s="1287"/>
      <c r="F7" s="1287"/>
      <c r="G7" s="1286"/>
      <c r="H7" s="1287"/>
      <c r="I7" s="1287"/>
      <c r="J7" s="1287"/>
      <c r="K7" s="1287"/>
      <c r="L7" s="1287"/>
      <c r="M7" s="1287"/>
      <c r="N7" s="1287"/>
      <c r="O7" s="1287"/>
      <c r="P7" s="1287"/>
      <c r="Q7" s="1287"/>
      <c r="R7" s="1287"/>
      <c r="S7" s="1287"/>
      <c r="T7" s="1287"/>
      <c r="U7" s="1287"/>
      <c r="V7" s="1287"/>
      <c r="W7" s="1287"/>
    </row>
    <row r="8" spans="3:24">
      <c r="C8" s="1284" t="s">
        <v>64</v>
      </c>
      <c r="D8" s="1290">
        <v>3368.0230000000001</v>
      </c>
      <c r="E8" s="1287">
        <v>3075.3420000000001</v>
      </c>
      <c r="F8" s="1287">
        <v>3187.8150000000001</v>
      </c>
      <c r="G8" s="1286">
        <v>3271.384</v>
      </c>
      <c r="H8" s="1287">
        <v>3602.683</v>
      </c>
      <c r="I8" s="1287">
        <v>3848.9790000000003</v>
      </c>
      <c r="J8" s="1287">
        <v>3747.9500000000003</v>
      </c>
      <c r="K8" s="1287">
        <v>3919.645</v>
      </c>
      <c r="L8" s="1287">
        <v>3980.61645086</v>
      </c>
      <c r="M8" s="1287">
        <v>4428.9754416200003</v>
      </c>
      <c r="N8" s="1287">
        <v>5304.4788749720901</v>
      </c>
      <c r="O8" s="1287">
        <v>5038.9198749720899</v>
      </c>
      <c r="P8" s="1287">
        <v>6127.6809362135282</v>
      </c>
      <c r="Q8" s="1287">
        <v>6321.4870540308957</v>
      </c>
      <c r="R8" s="1287">
        <v>6171.6043938740904</v>
      </c>
      <c r="S8" s="1287">
        <v>6192.10924927209</v>
      </c>
      <c r="T8" s="1287">
        <v>6096.8697411102075</v>
      </c>
      <c r="U8" s="1287">
        <v>6014.5022372960902</v>
      </c>
      <c r="V8" s="1287">
        <v>6200.2500662318707</v>
      </c>
      <c r="W8" s="1287">
        <f>W9+W10</f>
        <v>6306</v>
      </c>
      <c r="X8" s="1459"/>
    </row>
    <row r="9" spans="3:24">
      <c r="C9" s="1291" t="s">
        <v>1138</v>
      </c>
      <c r="D9" s="1288">
        <v>1251</v>
      </c>
      <c r="E9" s="1292">
        <v>1351</v>
      </c>
      <c r="F9" s="1292">
        <v>1430</v>
      </c>
      <c r="G9" s="1293">
        <v>1458</v>
      </c>
      <c r="H9" s="1292">
        <v>1658</v>
      </c>
      <c r="I9" s="1292">
        <v>1896.979</v>
      </c>
      <c r="J9" s="1292">
        <v>1876.9</v>
      </c>
      <c r="K9" s="1292">
        <v>1983.65</v>
      </c>
      <c r="L9" s="1292">
        <v>1994.0943255999998</v>
      </c>
      <c r="M9" s="1292">
        <v>2360.1944416200004</v>
      </c>
      <c r="N9" s="1292">
        <v>3703.13687497209</v>
      </c>
      <c r="O9" s="1292">
        <v>3401.5368749720901</v>
      </c>
      <c r="P9" s="1292">
        <v>4086.5368749720901</v>
      </c>
      <c r="Q9" s="1292">
        <v>4086.5368749720901</v>
      </c>
      <c r="R9" s="1292">
        <v>4087.5368749720901</v>
      </c>
      <c r="S9" s="1292">
        <v>4114.5368749720901</v>
      </c>
      <c r="T9" s="1292">
        <v>4114.5368749720901</v>
      </c>
      <c r="U9" s="1292">
        <v>4128.5368749720901</v>
      </c>
      <c r="V9" s="1292">
        <v>4194.2987834320902</v>
      </c>
      <c r="W9" s="1292">
        <v>4261</v>
      </c>
    </row>
    <row r="10" spans="3:24">
      <c r="C10" s="1291" t="s">
        <v>1139</v>
      </c>
      <c r="D10" s="1288">
        <v>1822.902</v>
      </c>
      <c r="E10" s="1292">
        <v>1724.3420000000001</v>
      </c>
      <c r="F10" s="1292">
        <v>1757.8150000000001</v>
      </c>
      <c r="G10" s="1293">
        <v>1813.384</v>
      </c>
      <c r="H10" s="1292">
        <v>1944.683</v>
      </c>
      <c r="I10" s="1292">
        <v>1952</v>
      </c>
      <c r="J10" s="1292">
        <v>1871.0500000000002</v>
      </c>
      <c r="K10" s="1292">
        <v>1935.9949999999999</v>
      </c>
      <c r="L10" s="1292">
        <v>1976.4801252600002</v>
      </c>
      <c r="M10" s="1292">
        <v>2058.739</v>
      </c>
      <c r="N10" s="1292">
        <v>1591.3</v>
      </c>
      <c r="O10" s="1292">
        <v>1627.3409999999999</v>
      </c>
      <c r="P10" s="1292">
        <v>2041.1440612414383</v>
      </c>
      <c r="Q10" s="1292">
        <v>2234.9501790588056</v>
      </c>
      <c r="R10" s="1292">
        <v>2084.0675189020003</v>
      </c>
      <c r="S10" s="1292">
        <v>2077.5723742999999</v>
      </c>
      <c r="T10" s="1292">
        <v>1982.3328661381179</v>
      </c>
      <c r="U10" s="1292">
        <v>1885.9653623239999</v>
      </c>
      <c r="V10" s="1292">
        <v>2005.951282799781</v>
      </c>
      <c r="W10" s="1292">
        <v>2045</v>
      </c>
    </row>
    <row r="11" spans="3:24">
      <c r="C11" s="1291" t="s">
        <v>1140</v>
      </c>
      <c r="D11" s="1288">
        <v>294.12099999999998</v>
      </c>
      <c r="E11" s="1292">
        <v>0</v>
      </c>
      <c r="F11" s="1292">
        <v>0</v>
      </c>
      <c r="G11" s="1293">
        <v>0</v>
      </c>
      <c r="H11" s="1292">
        <v>0</v>
      </c>
      <c r="I11" s="1292">
        <v>0</v>
      </c>
      <c r="J11" s="1292">
        <v>0</v>
      </c>
      <c r="K11" s="1292">
        <v>0</v>
      </c>
      <c r="L11" s="1292">
        <v>10.042</v>
      </c>
      <c r="M11" s="1292">
        <v>10.042</v>
      </c>
      <c r="N11" s="1292">
        <v>10.042</v>
      </c>
      <c r="O11" s="1292">
        <v>10.042</v>
      </c>
      <c r="P11" s="1292">
        <v>0</v>
      </c>
      <c r="Q11" s="1292">
        <v>0</v>
      </c>
      <c r="R11" s="1292">
        <v>0</v>
      </c>
      <c r="S11" s="1292">
        <v>0</v>
      </c>
      <c r="T11" s="1292">
        <v>0</v>
      </c>
      <c r="U11" s="1292">
        <v>0</v>
      </c>
      <c r="V11" s="1292">
        <v>0</v>
      </c>
      <c r="W11" s="1292">
        <v>0</v>
      </c>
      <c r="X11" s="1459"/>
    </row>
    <row r="12" spans="3:24">
      <c r="C12" s="1291"/>
      <c r="D12" s="1291"/>
      <c r="E12" s="1287"/>
      <c r="F12" s="1287"/>
      <c r="G12" s="1286"/>
      <c r="H12" s="1287"/>
      <c r="I12" s="1287"/>
      <c r="J12" s="1287"/>
      <c r="K12" s="1287"/>
      <c r="L12" s="1287"/>
      <c r="M12" s="1287"/>
      <c r="N12" s="1287"/>
      <c r="O12" s="1287"/>
      <c r="P12" s="1289"/>
      <c r="Q12" s="1289"/>
      <c r="R12" s="1289"/>
      <c r="S12" s="1289"/>
      <c r="T12" s="1289"/>
      <c r="U12" s="1289"/>
      <c r="V12" s="1309"/>
      <c r="W12" s="1309"/>
    </row>
    <row r="13" spans="3:24">
      <c r="C13" s="1284" t="s">
        <v>1141</v>
      </c>
      <c r="D13" s="1290">
        <v>543.02300000000002</v>
      </c>
      <c r="E13" s="1287">
        <v>534.34199999999998</v>
      </c>
      <c r="F13" s="1287">
        <v>567.81500000000005</v>
      </c>
      <c r="G13" s="1286">
        <v>616.38400000000001</v>
      </c>
      <c r="H13" s="1287">
        <v>697.68299999999999</v>
      </c>
      <c r="I13" s="1287">
        <v>713.97900000000004</v>
      </c>
      <c r="J13" s="1287">
        <v>708.55</v>
      </c>
      <c r="K13" s="1287">
        <v>765.65</v>
      </c>
      <c r="L13" s="1287">
        <v>790.06940725000004</v>
      </c>
      <c r="M13" s="1287">
        <v>824.52344161999997</v>
      </c>
      <c r="N13" s="1287">
        <v>824.75944161999996</v>
      </c>
      <c r="O13" s="1287">
        <v>824.75944161999996</v>
      </c>
      <c r="P13" s="1287">
        <v>1092.2506360300001</v>
      </c>
      <c r="Q13" s="1287">
        <v>1198.0816714469997</v>
      </c>
      <c r="R13" s="1287">
        <v>1356.218110972</v>
      </c>
      <c r="S13" s="1287">
        <v>1660.8163985761887</v>
      </c>
      <c r="T13" s="1287">
        <v>1220.2047607631685</v>
      </c>
      <c r="U13" s="1287">
        <v>1370.4711682697503</v>
      </c>
      <c r="V13" s="1287">
        <v>1405.5672066961574</v>
      </c>
      <c r="W13" s="1287">
        <v>1426</v>
      </c>
    </row>
    <row r="14" spans="3:24">
      <c r="C14" s="1291" t="s">
        <v>1138</v>
      </c>
      <c r="D14" s="1288">
        <v>316</v>
      </c>
      <c r="E14" s="1292">
        <v>301</v>
      </c>
      <c r="F14" s="1292">
        <v>315</v>
      </c>
      <c r="G14" s="1293">
        <v>351</v>
      </c>
      <c r="H14" s="1292">
        <v>403</v>
      </c>
      <c r="I14" s="1292">
        <v>441.97899999999998</v>
      </c>
      <c r="J14" s="1292">
        <v>438.90000000000003</v>
      </c>
      <c r="K14" s="1292">
        <v>463.65</v>
      </c>
      <c r="L14" s="1292">
        <v>474.05451612999997</v>
      </c>
      <c r="M14" s="1292">
        <v>497.45944162000001</v>
      </c>
      <c r="N14" s="1292">
        <v>497.45944162000001</v>
      </c>
      <c r="O14" s="1292">
        <v>497.45944162000001</v>
      </c>
      <c r="P14" s="1292">
        <v>710.58406663000017</v>
      </c>
      <c r="Q14" s="1292">
        <v>703.24752300699993</v>
      </c>
      <c r="R14" s="1292">
        <v>858.23052341200014</v>
      </c>
      <c r="S14" s="1292">
        <v>1154.8163985761887</v>
      </c>
      <c r="T14" s="1292">
        <v>760.47771002916852</v>
      </c>
      <c r="U14" s="1292">
        <v>779.00369302775039</v>
      </c>
      <c r="V14" s="1292">
        <v>843.23365306761491</v>
      </c>
      <c r="W14" s="1292">
        <v>898</v>
      </c>
    </row>
    <row r="15" spans="3:24">
      <c r="C15" s="1291" t="s">
        <v>1139</v>
      </c>
      <c r="D15" s="1288">
        <v>223.90199999999999</v>
      </c>
      <c r="E15" s="1292">
        <v>233.34200000000001</v>
      </c>
      <c r="F15" s="1292">
        <v>252.815</v>
      </c>
      <c r="G15" s="1293">
        <v>265.38400000000001</v>
      </c>
      <c r="H15" s="1292">
        <v>294.68299999999999</v>
      </c>
      <c r="I15" s="1292">
        <v>272</v>
      </c>
      <c r="J15" s="1292">
        <v>269.64999999999998</v>
      </c>
      <c r="K15" s="1292">
        <v>302</v>
      </c>
      <c r="L15" s="1292">
        <v>316.01489112000002</v>
      </c>
      <c r="M15" s="1292">
        <v>327.06399999999996</v>
      </c>
      <c r="N15" s="1292">
        <v>327.3</v>
      </c>
      <c r="O15" s="1292">
        <v>327.3</v>
      </c>
      <c r="P15" s="1292">
        <v>381.66656939999996</v>
      </c>
      <c r="Q15" s="1292">
        <v>494.83414843999992</v>
      </c>
      <c r="R15" s="1292">
        <v>497.98758755999995</v>
      </c>
      <c r="S15" s="1292">
        <v>506</v>
      </c>
      <c r="T15" s="1292">
        <v>459.72705073400004</v>
      </c>
      <c r="U15" s="1292">
        <v>591.46747524199998</v>
      </c>
      <c r="V15" s="1292">
        <v>562.33355362854263</v>
      </c>
      <c r="W15" s="1292">
        <v>528</v>
      </c>
    </row>
    <row r="16" spans="3:24">
      <c r="C16" s="1291" t="s">
        <v>1140</v>
      </c>
      <c r="D16" s="1288">
        <v>3.121</v>
      </c>
      <c r="E16" s="1292">
        <v>0</v>
      </c>
      <c r="F16" s="1292">
        <v>0</v>
      </c>
      <c r="G16" s="1293">
        <v>0</v>
      </c>
      <c r="H16" s="1292">
        <v>0</v>
      </c>
      <c r="I16" s="1292">
        <v>0</v>
      </c>
      <c r="J16" s="1292">
        <v>0</v>
      </c>
      <c r="K16" s="1292">
        <v>0</v>
      </c>
      <c r="L16" s="1292">
        <v>0</v>
      </c>
      <c r="M16" s="1292">
        <v>0</v>
      </c>
      <c r="N16" s="1292">
        <v>0</v>
      </c>
      <c r="O16" s="1292">
        <v>0</v>
      </c>
      <c r="P16" s="1292">
        <v>0</v>
      </c>
      <c r="Q16" s="1292">
        <v>0</v>
      </c>
      <c r="R16" s="1292">
        <v>0</v>
      </c>
      <c r="S16" s="1292">
        <v>0</v>
      </c>
      <c r="T16" s="1292">
        <v>0</v>
      </c>
      <c r="U16" s="1292">
        <v>0</v>
      </c>
      <c r="V16" s="1292">
        <v>0</v>
      </c>
      <c r="W16" s="1292">
        <v>0</v>
      </c>
    </row>
    <row r="17" spans="3:23">
      <c r="C17" s="1291"/>
      <c r="D17" s="1291"/>
      <c r="E17" s="1287"/>
      <c r="F17" s="1287"/>
      <c r="G17" s="1286"/>
      <c r="H17" s="1287"/>
      <c r="I17" s="1287"/>
      <c r="J17" s="1287"/>
      <c r="K17" s="1287"/>
      <c r="L17" s="1287"/>
      <c r="M17" s="1287"/>
      <c r="N17" s="1287"/>
      <c r="O17" s="1287"/>
      <c r="P17" s="1289"/>
      <c r="Q17" s="1289"/>
      <c r="R17" s="1289"/>
      <c r="S17" s="1289"/>
      <c r="T17" s="1289"/>
      <c r="U17" s="1289"/>
      <c r="V17" s="1309"/>
      <c r="W17" s="1309"/>
    </row>
    <row r="18" spans="3:23">
      <c r="C18" s="1284" t="s">
        <v>1142</v>
      </c>
      <c r="D18" s="1288">
        <v>364</v>
      </c>
      <c r="E18" s="1287">
        <v>292</v>
      </c>
      <c r="F18" s="1287">
        <v>292</v>
      </c>
      <c r="G18" s="1286">
        <v>279</v>
      </c>
      <c r="H18" s="1287">
        <v>288</v>
      </c>
      <c r="I18" s="1287">
        <v>291</v>
      </c>
      <c r="J18" s="1287">
        <v>144.4</v>
      </c>
      <c r="K18" s="1287">
        <v>130</v>
      </c>
      <c r="L18" s="1287">
        <v>136.69999999999999</v>
      </c>
      <c r="M18" s="1287">
        <v>140</v>
      </c>
      <c r="N18" s="1287">
        <v>140</v>
      </c>
      <c r="O18" s="1287">
        <v>550</v>
      </c>
      <c r="P18" s="1287">
        <v>127</v>
      </c>
      <c r="Q18" s="1287">
        <v>125</v>
      </c>
      <c r="R18" s="1287">
        <v>125.14749914000001</v>
      </c>
      <c r="S18" s="1287">
        <v>120</v>
      </c>
      <c r="T18" s="1287">
        <v>110.456301889</v>
      </c>
      <c r="U18" s="1287">
        <v>0</v>
      </c>
      <c r="V18" s="1287">
        <v>0</v>
      </c>
      <c r="W18" s="1287">
        <v>0</v>
      </c>
    </row>
    <row r="19" spans="3:23">
      <c r="C19" s="1291" t="s">
        <v>1143</v>
      </c>
      <c r="D19" s="1288">
        <v>364</v>
      </c>
      <c r="E19" s="1292">
        <v>292</v>
      </c>
      <c r="F19" s="1292">
        <v>292</v>
      </c>
      <c r="G19" s="1293">
        <v>279</v>
      </c>
      <c r="H19" s="1292">
        <v>288</v>
      </c>
      <c r="I19" s="1292">
        <v>291</v>
      </c>
      <c r="J19" s="1292">
        <v>144.4</v>
      </c>
      <c r="K19" s="1292">
        <v>130</v>
      </c>
      <c r="L19" s="1292">
        <v>136.69999999999999</v>
      </c>
      <c r="M19" s="1292">
        <v>140</v>
      </c>
      <c r="N19" s="1292">
        <v>140</v>
      </c>
      <c r="O19" s="1292">
        <v>550</v>
      </c>
      <c r="P19" s="1292">
        <v>127</v>
      </c>
      <c r="Q19" s="1294">
        <v>125</v>
      </c>
      <c r="R19" s="1292">
        <v>125.14749914000001</v>
      </c>
      <c r="S19" s="1292">
        <v>120</v>
      </c>
      <c r="T19" s="1292">
        <v>110.456301889</v>
      </c>
      <c r="U19" s="1292">
        <v>0</v>
      </c>
      <c r="V19" s="1292">
        <v>0</v>
      </c>
      <c r="W19" s="1292">
        <v>0</v>
      </c>
    </row>
    <row r="20" spans="3:23">
      <c r="C20" s="1291"/>
      <c r="D20" s="1291"/>
      <c r="E20" s="1287"/>
      <c r="F20" s="1287"/>
      <c r="G20" s="1286"/>
      <c r="H20" s="1287"/>
      <c r="I20" s="1287"/>
      <c r="J20" s="1287"/>
      <c r="K20" s="1287"/>
      <c r="L20" s="1287"/>
      <c r="M20" s="1287"/>
      <c r="N20" s="1287"/>
      <c r="O20" s="1287"/>
      <c r="P20" s="1289"/>
      <c r="Q20" s="1289"/>
      <c r="R20" s="1289"/>
      <c r="S20" s="1289"/>
      <c r="T20" s="1289"/>
      <c r="U20" s="1289"/>
      <c r="V20" s="1309"/>
      <c r="W20" s="1309"/>
    </row>
    <row r="21" spans="3:23">
      <c r="C21" s="1284" t="s">
        <v>1016</v>
      </c>
      <c r="D21" s="1288">
        <v>161.61600000000001</v>
      </c>
      <c r="E21" s="1287">
        <v>152.03100000000001</v>
      </c>
      <c r="F21" s="1287">
        <v>67.45</v>
      </c>
      <c r="G21" s="1286">
        <v>56.1</v>
      </c>
      <c r="H21" s="1287">
        <v>40.874000000000002</v>
      </c>
      <c r="I21" s="1287">
        <v>77.893000000000001</v>
      </c>
      <c r="J21" s="1287">
        <v>57</v>
      </c>
      <c r="K21" s="1287">
        <v>45.1</v>
      </c>
      <c r="L21" s="1287">
        <v>50.889359850000005</v>
      </c>
      <c r="M21" s="1287">
        <v>35</v>
      </c>
      <c r="N21" s="1287">
        <v>57</v>
      </c>
      <c r="O21" s="1287">
        <v>141.9</v>
      </c>
      <c r="P21" s="1287">
        <v>366.38600000000002</v>
      </c>
      <c r="Q21" s="1295">
        <v>480</v>
      </c>
      <c r="R21" s="1287">
        <v>1001.7</v>
      </c>
      <c r="S21" s="1287">
        <v>2261.2833919291502</v>
      </c>
      <c r="T21" s="1287">
        <v>1913.4217369999999</v>
      </c>
      <c r="U21" s="1287">
        <v>1920.2912752099999</v>
      </c>
      <c r="V21" s="1287">
        <v>1949.2912752100001</v>
      </c>
      <c r="W21" s="1287">
        <v>2095</v>
      </c>
    </row>
    <row r="22" spans="3:23">
      <c r="C22" s="1284"/>
      <c r="D22" s="1284"/>
      <c r="E22" s="1287"/>
      <c r="F22" s="1287"/>
      <c r="G22" s="1286"/>
      <c r="H22" s="1287"/>
      <c r="I22" s="1287"/>
      <c r="J22" s="1287"/>
      <c r="K22" s="1287"/>
      <c r="L22" s="1287"/>
      <c r="M22" s="1287"/>
      <c r="N22" s="1287"/>
      <c r="O22" s="1287"/>
      <c r="P22" s="1289"/>
      <c r="Q22" s="1289"/>
      <c r="R22" s="1289"/>
      <c r="S22" s="1289"/>
      <c r="T22" s="1289"/>
      <c r="U22" s="1289"/>
      <c r="V22" s="1309"/>
      <c r="W22" s="1309"/>
    </row>
    <row r="23" spans="3:23">
      <c r="C23" s="1284" t="s">
        <v>1144</v>
      </c>
      <c r="D23" s="1288">
        <v>532</v>
      </c>
      <c r="E23" s="1287">
        <v>298</v>
      </c>
      <c r="F23" s="1287">
        <v>166.7</v>
      </c>
      <c r="G23" s="1286">
        <v>183</v>
      </c>
      <c r="H23" s="1287">
        <v>168.6</v>
      </c>
      <c r="I23" s="1287">
        <v>144.1</v>
      </c>
      <c r="J23" s="1287">
        <v>172.7</v>
      </c>
      <c r="K23" s="1287">
        <v>281.35599999999999</v>
      </c>
      <c r="L23" s="1287">
        <v>387.452</v>
      </c>
      <c r="M23" s="1287">
        <v>225.7</v>
      </c>
      <c r="N23" s="1287">
        <v>1347.7469999999998</v>
      </c>
      <c r="O23" s="1287">
        <v>2040.2</v>
      </c>
      <c r="P23" s="1287">
        <v>1285.9789999999998</v>
      </c>
      <c r="Q23" s="1295">
        <v>891</v>
      </c>
      <c r="R23" s="1287">
        <v>1564.2719999999999</v>
      </c>
      <c r="S23" s="1287">
        <v>2394.2231668125887</v>
      </c>
      <c r="T23" s="1287">
        <v>2257.887463</v>
      </c>
      <c r="U23" s="1287">
        <v>2304.2474969300001</v>
      </c>
      <c r="V23" s="1287">
        <v>2298.8456224000001</v>
      </c>
      <c r="W23" s="1287">
        <v>2374</v>
      </c>
    </row>
    <row r="24" spans="3:23">
      <c r="C24" s="1291" t="s">
        <v>1145</v>
      </c>
      <c r="D24" s="1288">
        <v>150</v>
      </c>
      <c r="E24" s="1292">
        <v>42</v>
      </c>
      <c r="F24" s="1292">
        <v>13</v>
      </c>
      <c r="G24" s="1293">
        <v>26</v>
      </c>
      <c r="H24" s="1292">
        <v>50.6</v>
      </c>
      <c r="I24" s="1292">
        <v>69.099999999999994</v>
      </c>
      <c r="J24" s="1292">
        <v>106.7</v>
      </c>
      <c r="K24" s="1292">
        <v>122.4</v>
      </c>
      <c r="L24" s="1292">
        <v>178.28800000000001</v>
      </c>
      <c r="M24" s="1292">
        <v>40.700000000000003</v>
      </c>
      <c r="N24" s="1292">
        <v>193.34700000000001</v>
      </c>
      <c r="O24" s="1292">
        <v>286.3</v>
      </c>
      <c r="P24" s="1292">
        <v>133.61699999999999</v>
      </c>
      <c r="Q24" s="1294">
        <v>30</v>
      </c>
      <c r="R24" s="1292">
        <v>0</v>
      </c>
      <c r="S24" s="1292">
        <v>0</v>
      </c>
      <c r="T24" s="1292">
        <v>0</v>
      </c>
      <c r="U24" s="1292">
        <v>0</v>
      </c>
      <c r="V24" s="1292">
        <v>0</v>
      </c>
      <c r="W24" s="1292">
        <v>0</v>
      </c>
    </row>
    <row r="25" spans="3:23">
      <c r="C25" s="1291" t="s">
        <v>1146</v>
      </c>
      <c r="D25" s="1292">
        <v>0</v>
      </c>
      <c r="E25" s="1292">
        <v>0</v>
      </c>
      <c r="F25" s="1292">
        <v>0</v>
      </c>
      <c r="G25" s="1292">
        <v>0</v>
      </c>
      <c r="H25" s="1292">
        <v>0</v>
      </c>
      <c r="I25" s="1292">
        <v>0</v>
      </c>
      <c r="J25" s="1292">
        <v>0</v>
      </c>
      <c r="K25" s="1292">
        <v>0</v>
      </c>
      <c r="L25" s="1292">
        <v>0</v>
      </c>
      <c r="M25" s="1292">
        <v>0</v>
      </c>
      <c r="N25" s="1292">
        <v>998.4</v>
      </c>
      <c r="O25" s="1292">
        <v>1300</v>
      </c>
      <c r="P25" s="1292">
        <v>615</v>
      </c>
      <c r="Q25" s="1294">
        <v>615</v>
      </c>
      <c r="R25" s="1292">
        <v>614</v>
      </c>
      <c r="S25" s="1292">
        <v>587</v>
      </c>
      <c r="T25" s="1292">
        <v>587</v>
      </c>
      <c r="U25" s="1292">
        <v>573</v>
      </c>
      <c r="V25" s="1292">
        <v>507.23809153999997</v>
      </c>
      <c r="W25" s="1292">
        <v>441</v>
      </c>
    </row>
    <row r="26" spans="3:23">
      <c r="C26" s="1291" t="s">
        <v>1016</v>
      </c>
      <c r="D26" s="1288">
        <v>382</v>
      </c>
      <c r="E26" s="1292">
        <v>256</v>
      </c>
      <c r="F26" s="1292">
        <v>153.69999999999999</v>
      </c>
      <c r="G26" s="1293">
        <v>157</v>
      </c>
      <c r="H26" s="1292">
        <v>118</v>
      </c>
      <c r="I26" s="1292">
        <v>75</v>
      </c>
      <c r="J26" s="1292">
        <v>66</v>
      </c>
      <c r="K26" s="1292">
        <v>158.95600000000002</v>
      </c>
      <c r="L26" s="1292">
        <v>209.16399999999999</v>
      </c>
      <c r="M26" s="1292">
        <v>185</v>
      </c>
      <c r="N26" s="1292">
        <v>156</v>
      </c>
      <c r="O26" s="1292">
        <v>453.9</v>
      </c>
      <c r="P26" s="1292">
        <v>537.36199999999997</v>
      </c>
      <c r="Q26" s="1294">
        <v>246</v>
      </c>
      <c r="R26" s="1292">
        <v>950.27200000000005</v>
      </c>
      <c r="S26" s="1292">
        <v>1807.2231668125889</v>
      </c>
      <c r="T26" s="1292">
        <v>1670.887463</v>
      </c>
      <c r="U26" s="1292">
        <v>1731.2474969300001</v>
      </c>
      <c r="V26" s="1292">
        <v>1791.6075308600002</v>
      </c>
      <c r="W26" s="1292">
        <v>1933</v>
      </c>
    </row>
    <row r="27" spans="3:23">
      <c r="C27" s="1291"/>
      <c r="D27" s="1291"/>
      <c r="E27" s="1296"/>
      <c r="F27" s="1292"/>
      <c r="G27" s="1297"/>
      <c r="H27" s="1298"/>
      <c r="I27" s="1292"/>
      <c r="J27" s="1292"/>
      <c r="K27" s="1153"/>
      <c r="L27" s="1153"/>
      <c r="M27" s="1153"/>
      <c r="N27" s="1153"/>
      <c r="O27" s="1153"/>
      <c r="P27" s="1154"/>
      <c r="Q27" s="1154"/>
      <c r="R27" s="1154"/>
      <c r="S27" s="1154"/>
      <c r="T27" s="1154"/>
      <c r="U27" s="1154"/>
      <c r="V27" s="1153"/>
      <c r="W27" s="1153"/>
    </row>
    <row r="28" spans="3:23">
      <c r="C28" s="1291"/>
      <c r="D28" s="1291"/>
      <c r="E28" s="1292"/>
      <c r="F28" s="1292"/>
      <c r="G28" s="1293"/>
      <c r="H28" s="1292"/>
      <c r="I28" s="1292"/>
      <c r="J28" s="1292"/>
      <c r="K28" s="1292"/>
      <c r="L28" s="1292"/>
      <c r="M28" s="1292"/>
      <c r="N28" s="1292"/>
      <c r="O28" s="1292"/>
      <c r="P28" s="1299"/>
      <c r="Q28" s="1299"/>
      <c r="R28" s="1299"/>
      <c r="S28" s="1299"/>
      <c r="T28" s="1300"/>
      <c r="U28" s="1300"/>
      <c r="V28" s="1291"/>
      <c r="W28" s="1291"/>
    </row>
    <row r="29" spans="3:23" ht="16.2" thickBot="1">
      <c r="C29" s="1281" t="s">
        <v>1147</v>
      </c>
      <c r="D29" s="1301">
        <v>4061.6390000000001</v>
      </c>
      <c r="E29" s="1302">
        <v>3525.373</v>
      </c>
      <c r="F29" s="1302">
        <v>3421.9649999999997</v>
      </c>
      <c r="G29" s="1302">
        <v>3510.4839999999999</v>
      </c>
      <c r="H29" s="1302">
        <v>3812.1569999999997</v>
      </c>
      <c r="I29" s="1302">
        <v>4070.9720000000002</v>
      </c>
      <c r="J29" s="1302">
        <v>3977.65</v>
      </c>
      <c r="K29" s="1302">
        <v>4246.1009999999997</v>
      </c>
      <c r="L29" s="1302">
        <v>4606.9578107099996</v>
      </c>
      <c r="M29" s="1302">
        <v>4689.6754416199992</v>
      </c>
      <c r="N29" s="1302">
        <v>7480.6383165920897</v>
      </c>
      <c r="O29" s="1302">
        <v>8309.4793165920892</v>
      </c>
      <c r="P29" s="1302">
        <v>8865.679572243529</v>
      </c>
      <c r="Q29" s="1302">
        <v>8985.568725477895</v>
      </c>
      <c r="R29" s="1303">
        <v>10218.942003986091</v>
      </c>
      <c r="S29" s="1303">
        <v>12628.432206590018</v>
      </c>
      <c r="T29" s="1303">
        <v>11598.840003762376</v>
      </c>
      <c r="U29" s="1303">
        <v>11609.512177705841</v>
      </c>
      <c r="V29" s="1303">
        <v>11853.954170538029</v>
      </c>
      <c r="W29" s="1303">
        <v>13134</v>
      </c>
    </row>
    <row r="30" spans="3:23">
      <c r="C30" s="1304"/>
      <c r="D30" s="1304"/>
      <c r="E30" s="1305"/>
      <c r="F30" s="1305"/>
      <c r="G30" s="1306"/>
      <c r="H30" s="1306"/>
      <c r="I30" s="1306"/>
      <c r="J30" s="1306"/>
      <c r="K30" s="1306"/>
      <c r="L30" s="1306"/>
      <c r="M30" s="1306"/>
      <c r="N30" s="1306"/>
      <c r="O30" s="1307"/>
      <c r="P30" s="1307"/>
      <c r="Q30" s="1306"/>
      <c r="R30" s="1307"/>
      <c r="S30" s="1307"/>
      <c r="T30" s="1307"/>
      <c r="U30" s="1307"/>
      <c r="V30" s="1307"/>
    </row>
    <row r="31" spans="3:23" ht="21">
      <c r="C31" s="1408" t="s">
        <v>1807</v>
      </c>
      <c r="D31" s="1308"/>
      <c r="E31" s="1305"/>
      <c r="F31" s="1306"/>
      <c r="G31" s="1306"/>
      <c r="H31" s="1306"/>
      <c r="I31" s="1306"/>
      <c r="J31" s="1306"/>
      <c r="K31" s="1306"/>
      <c r="L31" s="1306"/>
      <c r="M31" s="1306"/>
      <c r="N31" s="1306"/>
      <c r="O31" s="1307"/>
      <c r="P31" s="1307"/>
      <c r="Q31" s="1306"/>
      <c r="R31" s="1307"/>
      <c r="S31" s="1307"/>
      <c r="T31" s="1307"/>
      <c r="U31" s="1307"/>
      <c r="V31" s="1307"/>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328125" defaultRowHeight="15.6"/>
  <cols>
    <col min="1" max="2" width="12.6328125" style="270"/>
    <col min="3" max="3" width="12.08984375" style="270" customWidth="1"/>
    <col min="4" max="4" width="12" style="270" customWidth="1"/>
    <col min="5" max="5" width="11.26953125" style="270" customWidth="1"/>
    <col min="6" max="6" width="11.453125" style="270" customWidth="1"/>
    <col min="7" max="7" width="11.26953125" style="270" customWidth="1"/>
    <col min="8" max="8" width="17.453125" style="270" customWidth="1"/>
    <col min="9" max="9" width="2.6328125" style="270" customWidth="1"/>
    <col min="10" max="16384" width="12.6328125" style="270"/>
  </cols>
  <sheetData>
    <row r="1" spans="3:23" ht="23.25" hidden="1" customHeight="1">
      <c r="C1" s="1989" t="s">
        <v>1159</v>
      </c>
      <c r="D1" s="1989"/>
      <c r="E1" s="1989"/>
      <c r="F1" s="1989"/>
      <c r="G1" s="1989"/>
      <c r="H1" s="1989"/>
      <c r="I1" s="160"/>
      <c r="J1" s="242"/>
      <c r="K1" s="242"/>
      <c r="L1" s="242"/>
      <c r="M1" s="242"/>
      <c r="N1" s="242"/>
      <c r="O1" s="242"/>
      <c r="P1" s="242"/>
      <c r="Q1" s="242"/>
      <c r="R1" s="242"/>
      <c r="S1" s="242"/>
      <c r="T1" s="242"/>
      <c r="U1" s="242"/>
      <c r="V1" s="242"/>
      <c r="W1" s="242"/>
    </row>
    <row r="2" spans="3:23" ht="13.0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0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0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0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0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0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0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80" t="s">
        <v>1761</v>
      </c>
      <c r="C81" s="1980"/>
      <c r="D81" s="1980"/>
      <c r="E81" s="1980"/>
      <c r="F81" s="1980"/>
      <c r="G81" s="1980"/>
    </row>
    <row r="82" spans="2:7" ht="16.2" thickBot="1">
      <c r="B82" s="737"/>
      <c r="C82" s="737"/>
      <c r="D82" s="737"/>
      <c r="E82" s="737"/>
      <c r="F82" s="737"/>
      <c r="G82" s="737"/>
    </row>
    <row r="83" spans="2:7" ht="16.2" thickTop="1">
      <c r="B83" s="738"/>
      <c r="C83" s="738"/>
      <c r="D83" s="738"/>
      <c r="E83" s="738"/>
      <c r="F83" s="738"/>
      <c r="G83" s="738"/>
    </row>
    <row r="84" spans="2:7" ht="27.75" customHeight="1">
      <c r="B84" s="739"/>
      <c r="C84" s="727" t="s">
        <v>1779</v>
      </c>
      <c r="D84" s="727" t="s">
        <v>1778</v>
      </c>
      <c r="E84" s="727" t="s">
        <v>762</v>
      </c>
      <c r="F84" s="727" t="s">
        <v>1780</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2" thickBot="1">
      <c r="B87" s="740"/>
      <c r="C87" s="741"/>
      <c r="D87" s="741"/>
      <c r="E87" s="741"/>
      <c r="F87" s="741"/>
      <c r="G87" s="741"/>
    </row>
    <row r="88" spans="2:7" ht="16.2"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1767</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1" t="s">
        <v>344</v>
      </c>
      <c r="C159" s="1261">
        <v>12.4</v>
      </c>
      <c r="D159" s="1261">
        <v>9.9601593625498008</v>
      </c>
      <c r="E159" s="1261">
        <v>112.75</v>
      </c>
      <c r="F159" s="1261">
        <v>1.1944999999999999</v>
      </c>
      <c r="G159" s="1261">
        <v>1.35</v>
      </c>
    </row>
    <row r="160" spans="2:7" ht="15" customHeight="1">
      <c r="B160" s="1261"/>
      <c r="C160" s="1261"/>
      <c r="D160" s="1261"/>
      <c r="E160" s="1261"/>
      <c r="F160" s="1261"/>
      <c r="G160" s="1261"/>
    </row>
    <row r="161" spans="2:10" ht="15" customHeight="1">
      <c r="B161" s="728">
        <v>2018</v>
      </c>
      <c r="C161" s="1261"/>
      <c r="D161" s="1261"/>
      <c r="E161" s="1261"/>
      <c r="F161" s="1261"/>
      <c r="G161" s="1261"/>
    </row>
    <row r="162" spans="2:10" ht="15" customHeight="1">
      <c r="B162" s="1261" t="s">
        <v>345</v>
      </c>
      <c r="C162" s="1261">
        <v>12.272731818181818</v>
      </c>
      <c r="D162" s="1261">
        <v>9.7871329802743201</v>
      </c>
      <c r="E162" s="1261">
        <v>111.234772727273</v>
      </c>
      <c r="F162" s="1261">
        <v>1.210507</v>
      </c>
      <c r="G162" s="1261">
        <v>1.3734249999999999</v>
      </c>
      <c r="J162" s="1439"/>
    </row>
    <row r="163" spans="2:10" ht="15" customHeight="1">
      <c r="B163" s="1261" t="s">
        <v>334</v>
      </c>
      <c r="C163" s="1261">
        <v>11.829647368421051</v>
      </c>
      <c r="D163" s="1261">
        <v>9.552691315115613</v>
      </c>
      <c r="E163" s="1261">
        <v>107.88236842105265</v>
      </c>
      <c r="F163" s="1261">
        <v>1.236383</v>
      </c>
      <c r="G163" s="1261">
        <v>1.3985000000000001</v>
      </c>
    </row>
    <row r="164" spans="2:10" ht="15" customHeight="1">
      <c r="B164" s="1261" t="s">
        <v>335</v>
      </c>
      <c r="C164" s="1261">
        <v>11.837899999999999</v>
      </c>
      <c r="D164" s="1261">
        <v>9.5578000000000003</v>
      </c>
      <c r="E164" s="1261">
        <v>106.011</v>
      </c>
      <c r="F164" s="1261">
        <v>1.234</v>
      </c>
      <c r="G164" s="1261">
        <v>1.3966000000000001</v>
      </c>
    </row>
    <row r="165" spans="2:10" ht="15" customHeight="1">
      <c r="B165" s="1261" t="s">
        <v>336</v>
      </c>
      <c r="C165" s="1261">
        <v>12.077199999999999</v>
      </c>
      <c r="D165" s="1261">
        <v>9.6656999999999993</v>
      </c>
      <c r="E165" s="1261">
        <v>107.6105</v>
      </c>
      <c r="F165" s="1261">
        <v>1.228</v>
      </c>
      <c r="G165" s="1261">
        <v>1.4074</v>
      </c>
    </row>
    <row r="166" spans="2:10" ht="15" customHeight="1">
      <c r="B166" s="1261" t="s">
        <v>337</v>
      </c>
      <c r="C166" s="1261">
        <v>12.539928571428572</v>
      </c>
      <c r="D166" s="1261">
        <v>9.9233780378062626</v>
      </c>
      <c r="E166" s="1261">
        <v>109.73309523809522</v>
      </c>
      <c r="F166" s="1261">
        <v>1.1825141053045114</v>
      </c>
      <c r="G166" s="1261">
        <v>1.3476087667376826</v>
      </c>
    </row>
    <row r="167" spans="2:10" ht="15" customHeight="1">
      <c r="B167" s="1261" t="s">
        <v>338</v>
      </c>
      <c r="C167" s="1261">
        <v>13.281404761904762</v>
      </c>
      <c r="D167" s="1261">
        <v>10.214600147479119</v>
      </c>
      <c r="E167" s="1261">
        <v>109.98904761904764</v>
      </c>
      <c r="F167" s="1261">
        <v>1.1677314207635101</v>
      </c>
      <c r="G167" s="1261">
        <v>1.328745486535259</v>
      </c>
    </row>
    <row r="168" spans="2:10" ht="15" customHeight="1">
      <c r="B168" s="1261" t="s">
        <v>339</v>
      </c>
      <c r="C168" s="1389">
        <v>13.421611904761907</v>
      </c>
      <c r="D168" s="1389">
        <v>10.317854147549117</v>
      </c>
      <c r="E168" s="1389">
        <v>111.44190476190475</v>
      </c>
      <c r="F168" s="1389">
        <v>1.1686998705409841</v>
      </c>
      <c r="G168" s="1389">
        <v>1.3173564700879024</v>
      </c>
    </row>
    <row r="169" spans="2:10" ht="15" customHeight="1">
      <c r="B169" s="1261" t="s">
        <v>340</v>
      </c>
      <c r="C169" s="1389">
        <v>14.037390476190472</v>
      </c>
      <c r="D169" s="1389">
        <v>10.561541807417424</v>
      </c>
      <c r="E169" s="1389">
        <v>111.12952380952382</v>
      </c>
      <c r="F169" s="1389">
        <v>1.1560939693338113</v>
      </c>
      <c r="G169" s="1389">
        <v>1.2891940188501041</v>
      </c>
    </row>
    <row r="170" spans="2:10" ht="15" customHeight="1">
      <c r="B170" s="1261" t="s">
        <v>341</v>
      </c>
      <c r="C170" s="1389">
        <v>14.799625000000001</v>
      </c>
      <c r="D170" s="1389">
        <v>10.799704159647005</v>
      </c>
      <c r="E170" s="1389">
        <v>111.92525000000001</v>
      </c>
      <c r="F170" s="1389">
        <v>1.1659101902440381</v>
      </c>
      <c r="G170" s="1389">
        <v>1.3048720115068093</v>
      </c>
    </row>
    <row r="171" spans="2:10" ht="15" customHeight="1">
      <c r="B171" s="1261" t="s">
        <v>342</v>
      </c>
      <c r="C171" s="1389">
        <v>14.538839999999999</v>
      </c>
      <c r="D171" s="1389">
        <v>10.746558307786561</v>
      </c>
      <c r="E171" s="1389">
        <v>112.69625000000001</v>
      </c>
      <c r="F171" s="1389">
        <v>1.1216887500000001</v>
      </c>
      <c r="G171" s="1389">
        <v>1.2698187500000002</v>
      </c>
    </row>
    <row r="172" spans="2:10" ht="15" customHeight="1">
      <c r="B172" s="1261" t="s">
        <v>343</v>
      </c>
      <c r="C172" s="1389">
        <v>14.11</v>
      </c>
      <c r="D172" s="1389">
        <v>10.65</v>
      </c>
      <c r="E172" s="1389">
        <v>113.34</v>
      </c>
      <c r="F172" s="1389">
        <v>1.1368254963525204</v>
      </c>
      <c r="G172" s="1389">
        <v>1.2987012987012987</v>
      </c>
    </row>
    <row r="173" spans="2:10" ht="15" customHeight="1">
      <c r="B173" s="1261" t="s">
        <v>344</v>
      </c>
      <c r="C173" s="1389">
        <v>14.19</v>
      </c>
      <c r="D173" s="1389">
        <v>10.68</v>
      </c>
      <c r="E173" s="1389">
        <v>112.54</v>
      </c>
      <c r="F173" s="1389">
        <v>1.1363636363636365</v>
      </c>
      <c r="G173" s="1389">
        <v>1.2658227848101264</v>
      </c>
    </row>
    <row r="174" spans="2:10" ht="15" customHeight="1">
      <c r="B174" s="1438"/>
      <c r="C174" s="1438"/>
      <c r="D174" s="1438"/>
      <c r="E174" s="1438"/>
      <c r="F174" s="1438"/>
      <c r="G174" s="1438"/>
    </row>
    <row r="175" spans="2:10" ht="15" customHeight="1">
      <c r="B175" s="728">
        <v>2019</v>
      </c>
      <c r="C175" s="1438"/>
      <c r="D175" s="1438"/>
      <c r="E175" s="1438"/>
      <c r="F175" s="1438"/>
      <c r="G175" s="1438"/>
    </row>
    <row r="176" spans="2:10" ht="15" customHeight="1">
      <c r="B176" s="1449" t="s">
        <v>345</v>
      </c>
      <c r="C176" s="1438">
        <v>13.861838636363638</v>
      </c>
      <c r="D176" s="1438">
        <v>10.535963371687563</v>
      </c>
      <c r="E176" s="1438">
        <v>109.15886363636365</v>
      </c>
      <c r="F176" s="1438">
        <v>1.1381321367424213</v>
      </c>
      <c r="G176" s="1438">
        <v>1.285338058805557</v>
      </c>
    </row>
    <row r="177" spans="2:7" ht="15" customHeight="1">
      <c r="B177" s="1449" t="s">
        <v>334</v>
      </c>
      <c r="C177" s="1438">
        <v>13.778905263157894</v>
      </c>
      <c r="D177" s="1438">
        <v>10.49637613525924</v>
      </c>
      <c r="E177" s="1438">
        <v>110.31105263157896</v>
      </c>
      <c r="F177" s="1438">
        <v>1.1449157960635286</v>
      </c>
      <c r="G177" s="1438">
        <v>1.3003668154121355</v>
      </c>
    </row>
    <row r="178" spans="2:7" ht="15" customHeight="1">
      <c r="B178" s="1449" t="s">
        <v>335</v>
      </c>
      <c r="C178" s="1438">
        <v>14.355671428571426</v>
      </c>
      <c r="D178" s="1438">
        <v>10.689596083755291</v>
      </c>
      <c r="E178" s="1438">
        <v>111.1195238095238</v>
      </c>
      <c r="F178" s="1438">
        <v>1.1363636363636365</v>
      </c>
      <c r="G178" s="1438">
        <v>1.3157894736842106</v>
      </c>
    </row>
    <row r="179" spans="2:7" ht="15" customHeight="1">
      <c r="B179" s="1449" t="s">
        <v>336</v>
      </c>
      <c r="C179" s="1438">
        <v>14.3368</v>
      </c>
      <c r="D179" s="1438">
        <v>10.758472296933835</v>
      </c>
      <c r="E179" s="1438">
        <v>111.515</v>
      </c>
      <c r="F179" s="1438">
        <v>1.1188499999999999</v>
      </c>
      <c r="G179" s="1438">
        <v>1.2942</v>
      </c>
    </row>
    <row r="180" spans="2:7" ht="15" customHeight="1">
      <c r="B180" s="1449" t="s">
        <v>337</v>
      </c>
      <c r="C180" s="1438">
        <v>14.426440909090907</v>
      </c>
      <c r="D180" s="1438">
        <v>10.759583673700224</v>
      </c>
      <c r="E180" s="1438">
        <v>109.99431818181816</v>
      </c>
      <c r="F180" s="1438">
        <v>1.1185534812940348</v>
      </c>
      <c r="G180" s="1438">
        <v>1.2851910524711021</v>
      </c>
    </row>
    <row r="181" spans="2:7" ht="15" customHeight="1">
      <c r="B181" s="1449" t="s">
        <v>338</v>
      </c>
      <c r="C181" s="1438"/>
      <c r="D181" s="1438"/>
      <c r="E181" s="1438"/>
      <c r="F181" s="1438"/>
      <c r="G181" s="1438"/>
    </row>
    <row r="182" spans="2:7" ht="15" customHeight="1">
      <c r="B182" s="1449" t="s">
        <v>339</v>
      </c>
      <c r="C182" s="1438"/>
      <c r="D182" s="1438"/>
      <c r="E182" s="1438"/>
      <c r="F182" s="1438"/>
      <c r="G182" s="1438"/>
    </row>
    <row r="183" spans="2:7" ht="15" customHeight="1" thickBot="1">
      <c r="B183" s="902"/>
      <c r="C183" s="1451"/>
      <c r="D183" s="903"/>
      <c r="E183" s="902"/>
      <c r="F183" s="902"/>
      <c r="G183" s="902"/>
    </row>
    <row r="184" spans="2:7" ht="15" customHeight="1" thickTop="1">
      <c r="B184" s="898"/>
      <c r="C184" s="899"/>
      <c r="D184" s="900"/>
      <c r="E184" s="899"/>
      <c r="F184" s="899"/>
      <c r="G184" s="899"/>
    </row>
    <row r="185" spans="2:7" ht="15" customHeight="1">
      <c r="B185" s="1405" t="s">
        <v>1806</v>
      </c>
      <c r="C185" s="935"/>
      <c r="D185" s="900"/>
      <c r="E185" s="899"/>
      <c r="F185" s="899"/>
      <c r="G185" s="899"/>
    </row>
    <row r="186" spans="2:7" ht="15" customHeight="1">
      <c r="B186" s="965"/>
      <c r="C186" s="935"/>
      <c r="D186" s="900"/>
      <c r="E186" s="899"/>
      <c r="F186" s="899"/>
      <c r="G186" s="899"/>
    </row>
    <row r="187" spans="2:7" ht="12.75" customHeight="1">
      <c r="B187" s="1990" t="s">
        <v>1357</v>
      </c>
      <c r="C187" s="1990"/>
      <c r="D187" s="744"/>
      <c r="E187" s="744"/>
      <c r="F187" s="744"/>
      <c r="G187" s="744"/>
    </row>
    <row r="188" spans="2:7" ht="12.75" customHeight="1">
      <c r="B188" s="1991" t="s">
        <v>1358</v>
      </c>
      <c r="C188" s="1991"/>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328125" defaultRowHeight="15.6"/>
  <cols>
    <col min="1" max="3" width="12.6328125" style="270"/>
    <col min="4" max="4" width="12.08984375" style="270" customWidth="1"/>
    <col min="5" max="5" width="12" style="270" customWidth="1"/>
    <col min="6" max="6" width="11.26953125" style="270" customWidth="1"/>
    <col min="7" max="7" width="11.453125" style="270" customWidth="1"/>
    <col min="8" max="9" width="11.26953125" style="270" customWidth="1"/>
    <col min="10" max="10" width="17.453125" style="270" customWidth="1"/>
    <col min="11" max="11" width="2.6328125" style="270" customWidth="1"/>
    <col min="12" max="16384" width="12.6328125" style="270"/>
  </cols>
  <sheetData>
    <row r="1" spans="4:25" ht="23.25" hidden="1" customHeight="1">
      <c r="D1" s="1989" t="s">
        <v>1159</v>
      </c>
      <c r="E1" s="1989"/>
      <c r="F1" s="1989"/>
      <c r="G1" s="1989"/>
      <c r="H1" s="1989"/>
      <c r="I1" s="1989"/>
      <c r="J1" s="1989"/>
      <c r="K1" s="160"/>
      <c r="L1" s="242"/>
      <c r="M1" s="242"/>
      <c r="N1" s="242"/>
      <c r="O1" s="242"/>
      <c r="P1" s="242"/>
      <c r="Q1" s="242"/>
      <c r="R1" s="242"/>
      <c r="S1" s="242"/>
      <c r="T1" s="242"/>
      <c r="U1" s="242"/>
      <c r="V1" s="242"/>
      <c r="W1" s="242"/>
      <c r="X1" s="242"/>
      <c r="Y1" s="242"/>
    </row>
    <row r="2" spans="4:25" ht="13.0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1"/>
      <c r="J4" s="481" t="s">
        <v>760</v>
      </c>
      <c r="K4" s="162"/>
    </row>
    <row r="5" spans="4:25" ht="24" hidden="1" customHeight="1">
      <c r="D5" s="161" t="s">
        <v>263</v>
      </c>
      <c r="E5" s="481" t="s">
        <v>1160</v>
      </c>
      <c r="F5" s="481" t="s">
        <v>1161</v>
      </c>
      <c r="G5" s="481" t="s">
        <v>1162</v>
      </c>
      <c r="H5" s="481" t="s">
        <v>1190</v>
      </c>
      <c r="I5" s="1461"/>
      <c r="J5" s="481" t="s">
        <v>1191</v>
      </c>
      <c r="K5" s="162"/>
    </row>
    <row r="6" spans="4:25" ht="12.75" hidden="1" customHeight="1">
      <c r="D6" s="161"/>
      <c r="E6" s="482"/>
      <c r="F6" s="482"/>
      <c r="G6" s="482"/>
      <c r="H6" s="482"/>
      <c r="I6" s="1462"/>
      <c r="J6" s="482"/>
      <c r="K6" s="162"/>
    </row>
    <row r="7" spans="4:25" ht="13.05" hidden="1" customHeight="1" thickBot="1">
      <c r="D7" s="245"/>
      <c r="E7" s="483"/>
      <c r="F7" s="483"/>
      <c r="G7" s="483"/>
      <c r="H7" s="483"/>
      <c r="I7" s="1463"/>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4"/>
      <c r="J9" s="485"/>
      <c r="K9" s="160"/>
    </row>
    <row r="10" spans="4:25" ht="23.25" hidden="1" customHeight="1">
      <c r="D10" s="159"/>
      <c r="E10" s="485"/>
      <c r="F10" s="485"/>
      <c r="G10" s="485"/>
      <c r="H10" s="485"/>
      <c r="I10" s="1464"/>
      <c r="J10" s="485"/>
      <c r="K10" s="160"/>
    </row>
    <row r="11" spans="4:25" ht="24.75" hidden="1" customHeight="1">
      <c r="D11" s="159" t="s">
        <v>298</v>
      </c>
      <c r="E11" s="486">
        <v>10.042378096845308</v>
      </c>
      <c r="F11" s="486">
        <v>1.2885734081697975</v>
      </c>
      <c r="G11" s="486">
        <v>0.112170119336166</v>
      </c>
      <c r="H11" s="486">
        <v>1.2885734081697975</v>
      </c>
      <c r="I11" s="1465"/>
      <c r="J11" s="486">
        <v>14.275852434262701</v>
      </c>
      <c r="K11" s="160"/>
    </row>
    <row r="12" spans="4:25" ht="23.25" hidden="1" customHeight="1">
      <c r="D12" s="159" t="s">
        <v>299</v>
      </c>
      <c r="E12" s="486">
        <v>10.259999976947386</v>
      </c>
      <c r="F12" s="486">
        <v>1.2871169980786428</v>
      </c>
      <c r="G12" s="486">
        <v>0.11452810114731439</v>
      </c>
      <c r="H12" s="486">
        <v>1.2871169980786428</v>
      </c>
      <c r="I12" s="1465"/>
      <c r="J12" s="486">
        <v>14.745158969105162</v>
      </c>
      <c r="K12" s="160"/>
    </row>
    <row r="13" spans="4:25" ht="23.25" hidden="1" customHeight="1">
      <c r="D13" s="159" t="s">
        <v>300</v>
      </c>
      <c r="E13" s="486">
        <v>9.8863867799106746</v>
      </c>
      <c r="F13" s="486">
        <v>1.2478340862442787</v>
      </c>
      <c r="G13" s="486">
        <v>0.10130311595127124</v>
      </c>
      <c r="H13" s="486">
        <v>1.2478340862442787</v>
      </c>
      <c r="I13" s="1465"/>
      <c r="J13" s="486">
        <v>14.07695672207606</v>
      </c>
      <c r="K13" s="160"/>
    </row>
    <row r="14" spans="4:25" ht="23.25" hidden="1" customHeight="1">
      <c r="D14" s="159" t="s">
        <v>301</v>
      </c>
      <c r="E14" s="486">
        <v>9.0194012406724955</v>
      </c>
      <c r="F14" s="486">
        <v>1.2115256675357382</v>
      </c>
      <c r="G14" s="486">
        <v>9.1234379214240657E-2</v>
      </c>
      <c r="H14" s="486">
        <v>1.2115256675357382</v>
      </c>
      <c r="I14" s="1465"/>
      <c r="J14" s="486">
        <v>13.270916119751858</v>
      </c>
      <c r="K14" s="160"/>
    </row>
    <row r="15" spans="4:25" ht="23.25" hidden="1" customHeight="1">
      <c r="D15" s="159" t="s">
        <v>302</v>
      </c>
      <c r="E15" s="486">
        <v>8.3822835616515423</v>
      </c>
      <c r="F15" s="486">
        <v>1.1774860191139151</v>
      </c>
      <c r="G15" s="486">
        <v>8.686559833256198E-2</v>
      </c>
      <c r="H15" s="486">
        <v>1.1774860191139151</v>
      </c>
      <c r="I15" s="1465"/>
      <c r="J15" s="486">
        <v>12.919551738616239</v>
      </c>
      <c r="K15" s="160"/>
    </row>
    <row r="16" spans="4:25" ht="23.25" hidden="1" customHeight="1">
      <c r="D16" s="159" t="s">
        <v>303</v>
      </c>
      <c r="E16" s="486">
        <v>8.055873356373894</v>
      </c>
      <c r="F16" s="486">
        <v>1.1663786596750487</v>
      </c>
      <c r="G16" s="486">
        <v>8.3472371191355935E-2</v>
      </c>
      <c r="H16" s="486">
        <v>1.1663786596750487</v>
      </c>
      <c r="I16" s="1465"/>
      <c r="J16" s="486">
        <v>13.182417669725508</v>
      </c>
      <c r="K16" s="160"/>
    </row>
    <row r="17" spans="4:24" ht="23.25" hidden="1" customHeight="1">
      <c r="D17" s="159" t="s">
        <v>304</v>
      </c>
      <c r="E17" s="486">
        <v>7.9559301648155465</v>
      </c>
      <c r="F17" s="486">
        <v>1.1580124410366281</v>
      </c>
      <c r="G17" s="486">
        <v>8.4164928304298059E-2</v>
      </c>
      <c r="H17" s="486">
        <v>1.1580124410366281</v>
      </c>
      <c r="I17" s="1465"/>
      <c r="J17" s="486">
        <v>13.014263967976545</v>
      </c>
      <c r="K17" s="160"/>
    </row>
    <row r="18" spans="4:24" ht="23.25" hidden="1" customHeight="1">
      <c r="D18" s="159" t="s">
        <v>305</v>
      </c>
      <c r="E18" s="486">
        <v>7.81</v>
      </c>
      <c r="F18" s="486">
        <v>1.1499999999999999</v>
      </c>
      <c r="G18" s="486">
        <v>0.08</v>
      </c>
      <c r="H18" s="486">
        <v>11.13</v>
      </c>
      <c r="I18" s="1465"/>
      <c r="J18" s="486">
        <v>12.65</v>
      </c>
      <c r="K18" s="160"/>
    </row>
    <row r="19" spans="4:24" ht="23.25" hidden="1" customHeight="1">
      <c r="D19" s="159" t="s">
        <v>306</v>
      </c>
      <c r="E19" s="486">
        <v>7.81</v>
      </c>
      <c r="F19" s="486">
        <v>1.1499999999999999</v>
      </c>
      <c r="G19" s="486">
        <v>0.08</v>
      </c>
      <c r="H19" s="486">
        <v>11.13</v>
      </c>
      <c r="I19" s="1465"/>
      <c r="J19" s="486">
        <v>12.65</v>
      </c>
      <c r="K19" s="160"/>
    </row>
    <row r="20" spans="4:24" ht="23.25" hidden="1" customHeight="1">
      <c r="D20" s="159" t="s">
        <v>307</v>
      </c>
      <c r="E20" s="486">
        <v>7.74</v>
      </c>
      <c r="F20" s="486">
        <v>1.1499999999999999</v>
      </c>
      <c r="G20" s="486">
        <v>0.09</v>
      </c>
      <c r="H20" s="486">
        <v>11.48</v>
      </c>
      <c r="I20" s="1465"/>
      <c r="J20" s="486">
        <v>12.8</v>
      </c>
      <c r="K20" s="160"/>
    </row>
    <row r="21" spans="4:24" ht="23.25" hidden="1" customHeight="1">
      <c r="D21" s="159" t="s">
        <v>308</v>
      </c>
      <c r="E21" s="486">
        <v>7.38</v>
      </c>
      <c r="F21" s="486">
        <v>1.1100000000000001</v>
      </c>
      <c r="G21" s="486">
        <v>0.09</v>
      </c>
      <c r="H21" s="486">
        <v>11.11</v>
      </c>
      <c r="I21" s="1465"/>
      <c r="J21" s="486">
        <v>12.21</v>
      </c>
      <c r="K21" s="160"/>
    </row>
    <row r="22" spans="4:24" ht="23.25" hidden="1" customHeight="1">
      <c r="D22" s="159" t="s">
        <v>311</v>
      </c>
      <c r="E22" s="486">
        <v>7.39</v>
      </c>
      <c r="F22" s="486">
        <v>1.1100000000000001</v>
      </c>
      <c r="G22" s="486">
        <v>0.08</v>
      </c>
      <c r="H22" s="486">
        <v>10.56</v>
      </c>
      <c r="I22" s="1465"/>
      <c r="J22" s="486">
        <v>11.88</v>
      </c>
      <c r="K22" s="160"/>
    </row>
    <row r="23" spans="4:24" ht="23.25" hidden="1" customHeight="1">
      <c r="D23" s="161">
        <v>2010</v>
      </c>
      <c r="E23" s="486"/>
      <c r="F23" s="486"/>
      <c r="G23" s="486"/>
      <c r="H23" s="486"/>
      <c r="I23" s="1465"/>
      <c r="J23" s="486"/>
      <c r="K23" s="160"/>
    </row>
    <row r="24" spans="4:24" ht="9.6" hidden="1" customHeight="1">
      <c r="D24" s="161"/>
      <c r="E24" s="486"/>
      <c r="F24" s="486"/>
      <c r="G24" s="486"/>
      <c r="H24" s="486"/>
      <c r="I24" s="1465"/>
      <c r="J24" s="486"/>
      <c r="K24" s="160"/>
    </row>
    <row r="25" spans="4:24" ht="23.25" hidden="1" customHeight="1">
      <c r="D25" s="159" t="s">
        <v>298</v>
      </c>
      <c r="E25" s="486">
        <v>7.62</v>
      </c>
      <c r="F25" s="486">
        <v>6.8259385665529013</v>
      </c>
      <c r="G25" s="486">
        <v>89.84</v>
      </c>
      <c r="H25" s="486">
        <f>1/0.710732054015636</f>
        <v>1.4070000000000003</v>
      </c>
      <c r="I25" s="1465"/>
      <c r="J25" s="486">
        <f>1/0.619962802231866</f>
        <v>1.6130000000000004</v>
      </c>
      <c r="K25" s="160"/>
    </row>
    <row r="26" spans="4:24" ht="23.25" hidden="1" customHeight="1">
      <c r="D26" s="159" t="s">
        <v>299</v>
      </c>
      <c r="E26" s="486">
        <v>7.7</v>
      </c>
      <c r="F26" s="486">
        <v>6.92</v>
      </c>
      <c r="G26" s="486">
        <v>89.25</v>
      </c>
      <c r="H26" s="486">
        <f>1.36</f>
        <v>1.36</v>
      </c>
      <c r="I26" s="1465"/>
      <c r="J26" s="486">
        <f>1.51</f>
        <v>1.51</v>
      </c>
      <c r="K26" s="160"/>
    </row>
    <row r="27" spans="4:24" ht="23.25" hidden="1" customHeight="1">
      <c r="D27" s="159" t="s">
        <v>300</v>
      </c>
      <c r="E27" s="486">
        <v>7.38</v>
      </c>
      <c r="F27" s="486">
        <v>6.7842605156037994</v>
      </c>
      <c r="G27" s="486">
        <v>93.26</v>
      </c>
      <c r="H27" s="486">
        <f>1/0.74582338902148</f>
        <v>1.3407999999999993</v>
      </c>
      <c r="I27" s="1465"/>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5"/>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5"/>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5"/>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5"/>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5"/>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5"/>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5"/>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5"/>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5"/>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5"/>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5"/>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0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05" hidden="1" customHeight="1">
      <c r="D66" s="632" t="s">
        <v>311</v>
      </c>
      <c r="E66" s="633">
        <v>8.48</v>
      </c>
      <c r="F66" s="633">
        <v>7.88</v>
      </c>
      <c r="G66" s="633">
        <v>86.06</v>
      </c>
      <c r="H66" s="633">
        <v>1.319</v>
      </c>
      <c r="I66" s="1466"/>
      <c r="J66" s="633">
        <v>1.62</v>
      </c>
      <c r="K66" s="280"/>
      <c r="L66" s="278"/>
      <c r="M66" s="273"/>
      <c r="N66" s="273"/>
      <c r="O66" s="273"/>
      <c r="P66" s="273"/>
      <c r="Q66" s="273"/>
      <c r="R66" s="273"/>
      <c r="S66" s="273"/>
      <c r="T66" s="273"/>
      <c r="U66" s="273"/>
      <c r="V66" s="273"/>
      <c r="W66" s="273"/>
      <c r="X66" s="273"/>
    </row>
    <row r="67" spans="4:24" ht="13.05" hidden="1" customHeight="1" thickBot="1">
      <c r="D67" s="674"/>
      <c r="E67" s="634"/>
      <c r="F67" s="674"/>
      <c r="G67" s="674"/>
      <c r="H67" s="674"/>
      <c r="I67" s="1467"/>
      <c r="J67" s="674"/>
      <c r="K67" s="280"/>
      <c r="L67" s="278"/>
      <c r="M67" s="273"/>
      <c r="N67" s="273"/>
      <c r="O67" s="273"/>
      <c r="P67" s="273"/>
      <c r="Q67" s="273"/>
      <c r="R67" s="273"/>
      <c r="S67" s="273"/>
      <c r="T67" s="273"/>
      <c r="U67" s="273"/>
      <c r="V67" s="273"/>
      <c r="W67" s="273"/>
      <c r="X67" s="273"/>
    </row>
    <row r="68" spans="4:24" ht="13.05" hidden="1" customHeight="1" thickTop="1">
      <c r="D68" s="674"/>
      <c r="E68" s="160"/>
      <c r="F68" s="674"/>
      <c r="G68" s="674"/>
      <c r="H68" s="674"/>
      <c r="I68" s="1467"/>
      <c r="J68" s="674"/>
      <c r="K68" s="280"/>
      <c r="L68" s="278"/>
      <c r="M68" s="273"/>
      <c r="N68" s="273"/>
      <c r="O68" s="273"/>
      <c r="P68" s="273"/>
      <c r="Q68" s="273"/>
      <c r="R68" s="273"/>
      <c r="S68" s="273"/>
      <c r="T68" s="273"/>
      <c r="U68" s="273"/>
      <c r="V68" s="273"/>
      <c r="W68" s="273"/>
      <c r="X68" s="273"/>
    </row>
    <row r="69" spans="4:24" ht="13.05" hidden="1" customHeight="1">
      <c r="D69" s="674">
        <v>2013</v>
      </c>
      <c r="E69" s="160"/>
      <c r="F69" s="674"/>
      <c r="G69" s="674"/>
      <c r="H69" s="674"/>
      <c r="I69" s="1467"/>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7"/>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80" t="s">
        <v>1761</v>
      </c>
      <c r="C81" s="1980"/>
      <c r="D81" s="1980"/>
      <c r="E81" s="1980"/>
      <c r="F81" s="1980"/>
      <c r="G81" s="1980"/>
      <c r="H81" s="1980"/>
      <c r="I81" s="1460"/>
    </row>
    <row r="82" spans="2:9">
      <c r="B82" s="1468"/>
      <c r="C82" s="1468"/>
      <c r="D82" s="1468"/>
      <c r="E82" s="1468"/>
      <c r="F82" s="1468"/>
      <c r="G82" s="1468"/>
      <c r="H82" s="1468"/>
      <c r="I82" s="1468"/>
    </row>
    <row r="83" spans="2:9">
      <c r="B83" s="898"/>
      <c r="C83" s="898"/>
      <c r="D83" s="898"/>
      <c r="E83" s="898"/>
      <c r="F83" s="898"/>
      <c r="G83" s="898"/>
      <c r="H83" s="898"/>
      <c r="I83" s="898"/>
    </row>
    <row r="84" spans="2:9" ht="27.75" customHeight="1">
      <c r="B84" s="1498"/>
      <c r="C84" s="1499" t="s">
        <v>1815</v>
      </c>
      <c r="D84" s="1499" t="s">
        <v>1779</v>
      </c>
      <c r="E84" s="1500" t="s">
        <v>1778</v>
      </c>
      <c r="F84" s="1499" t="s">
        <v>762</v>
      </c>
      <c r="G84" s="1499" t="s">
        <v>1780</v>
      </c>
      <c r="H84" s="1501" t="s">
        <v>760</v>
      </c>
      <c r="I84" s="1469"/>
    </row>
    <row r="85" spans="2:9">
      <c r="B85" s="1482" t="s">
        <v>263</v>
      </c>
      <c r="C85" s="1476" t="s">
        <v>1816</v>
      </c>
      <c r="D85" s="1476" t="s">
        <v>1160</v>
      </c>
      <c r="E85" s="1482" t="s">
        <v>1161</v>
      </c>
      <c r="F85" s="1476" t="s">
        <v>1162</v>
      </c>
      <c r="G85" s="1476"/>
      <c r="H85" s="1494" t="s">
        <v>1191</v>
      </c>
      <c r="I85" s="1469"/>
    </row>
    <row r="86" spans="2:9" ht="16.2" thickBot="1">
      <c r="B86" s="1483"/>
      <c r="C86" s="1477"/>
      <c r="D86" s="1489"/>
      <c r="E86" s="1491"/>
      <c r="F86" s="1477"/>
      <c r="G86" s="1477"/>
      <c r="H86" s="1495"/>
      <c r="I86" s="898"/>
    </row>
    <row r="87" spans="2:9" ht="15" customHeight="1" thickTop="1">
      <c r="B87" s="1484"/>
      <c r="C87" s="1478"/>
      <c r="D87" s="1478"/>
      <c r="E87" s="1484"/>
      <c r="F87" s="1478"/>
      <c r="G87" s="1478"/>
      <c r="H87" s="1496"/>
      <c r="I87" s="939"/>
    </row>
    <row r="88" spans="2:9" ht="15" customHeight="1">
      <c r="B88" s="1485">
        <v>2019</v>
      </c>
      <c r="C88" s="1480"/>
      <c r="D88" s="1478"/>
      <c r="E88" s="1484"/>
      <c r="F88" s="1478"/>
      <c r="G88" s="1478"/>
      <c r="H88" s="1496"/>
      <c r="I88" s="939"/>
    </row>
    <row r="89" spans="2:9" ht="15" customHeight="1">
      <c r="B89" s="1486" t="s">
        <v>335</v>
      </c>
      <c r="C89" s="1478">
        <v>3.012</v>
      </c>
      <c r="D89" s="1478">
        <v>0.20637066234664081</v>
      </c>
      <c r="E89" s="1484">
        <v>0.27889999999999998</v>
      </c>
      <c r="F89" s="1478">
        <v>2.7199671427969151E-2</v>
      </c>
      <c r="G89" s="1478">
        <v>3.3831500000000001</v>
      </c>
      <c r="H89" s="1496">
        <v>3.9363000000000001</v>
      </c>
      <c r="I89" s="939"/>
    </row>
    <row r="90" spans="2:9" ht="15" customHeight="1">
      <c r="B90" s="1486" t="s">
        <v>336</v>
      </c>
      <c r="C90" s="1478">
        <v>3.2614000000000001</v>
      </c>
      <c r="D90" s="1478">
        <v>0.22748728914771885</v>
      </c>
      <c r="E90" s="1484">
        <v>0.30309999999999998</v>
      </c>
      <c r="F90" s="1478">
        <v>2.9246308019191428E-2</v>
      </c>
      <c r="G90" s="1478">
        <v>3.6490000000000005</v>
      </c>
      <c r="H90" s="1496">
        <v>4.2208500000000004</v>
      </c>
      <c r="I90" s="939"/>
    </row>
    <row r="91" spans="2:9" ht="15" customHeight="1">
      <c r="B91" s="1486" t="s">
        <v>337</v>
      </c>
      <c r="C91" s="1478">
        <v>5.2634999999999996</v>
      </c>
      <c r="D91" s="1478">
        <v>0.35496867401451826</v>
      </c>
      <c r="E91" s="1484">
        <v>0.48310000000000003</v>
      </c>
      <c r="F91" s="1478">
        <v>4.8317931992510721E-2</v>
      </c>
      <c r="G91" s="1478">
        <v>5.8585000000000003</v>
      </c>
      <c r="H91" s="1496">
        <v>6.6390500000000001</v>
      </c>
      <c r="I91" s="939"/>
    </row>
    <row r="92" spans="2:9" ht="15" customHeight="1">
      <c r="B92" s="1486" t="s">
        <v>338</v>
      </c>
      <c r="C92" s="1478">
        <v>6.6219999999999999</v>
      </c>
      <c r="D92" s="1478">
        <v>0.46734431592475761</v>
      </c>
      <c r="E92" s="1484">
        <v>0.62309999999999999</v>
      </c>
      <c r="F92" s="1478">
        <v>6.1511018161128118E-2</v>
      </c>
      <c r="G92" s="1478">
        <v>7.5244499999999999</v>
      </c>
      <c r="H92" s="1496">
        <v>8.3905999999999992</v>
      </c>
      <c r="I92" s="939"/>
    </row>
    <row r="93" spans="2:9" ht="15" customHeight="1">
      <c r="B93" s="1486" t="s">
        <v>339</v>
      </c>
      <c r="C93" s="1478">
        <v>9.19</v>
      </c>
      <c r="D93" s="1478">
        <v>0.64935064935064934</v>
      </c>
      <c r="E93" s="1484">
        <v>0.86206896551724144</v>
      </c>
      <c r="F93" s="1478">
        <v>8.4602368866328256E-2</v>
      </c>
      <c r="G93" s="1478">
        <v>10</v>
      </c>
      <c r="H93" s="1496">
        <v>11.111111111111111</v>
      </c>
      <c r="I93" s="939"/>
    </row>
    <row r="94" spans="2:9" ht="15" customHeight="1">
      <c r="B94" s="1486" t="s">
        <v>340</v>
      </c>
      <c r="C94" s="1481">
        <v>10.512</v>
      </c>
      <c r="D94" s="1478">
        <v>0.68330000000000002</v>
      </c>
      <c r="E94" s="1492">
        <v>0.94579999999999997</v>
      </c>
      <c r="F94" s="1481">
        <v>9.4029591112323049E-2</v>
      </c>
      <c r="G94" s="1481">
        <v>11.6288</v>
      </c>
      <c r="H94" s="1488">
        <v>12.8226</v>
      </c>
      <c r="I94" s="899"/>
    </row>
    <row r="95" spans="2:9" ht="15" customHeight="1" thickBot="1">
      <c r="B95" s="1487" t="s">
        <v>341</v>
      </c>
      <c r="C95" s="1479">
        <v>13.07</v>
      </c>
      <c r="D95" s="1490">
        <v>0.87995930905545028</v>
      </c>
      <c r="E95" s="1493">
        <v>1.1937596622432576</v>
      </c>
      <c r="F95" s="1479">
        <v>0.12165198852933486</v>
      </c>
      <c r="G95" s="1479">
        <v>14.24791084499835</v>
      </c>
      <c r="H95" s="1497">
        <v>16.134816009090407</v>
      </c>
      <c r="I95" s="899"/>
    </row>
    <row r="96" spans="2:9" ht="15" customHeight="1">
      <c r="B96" s="1474"/>
      <c r="C96" s="899"/>
      <c r="D96" s="939"/>
      <c r="E96" s="900"/>
      <c r="F96" s="899"/>
      <c r="G96" s="899"/>
      <c r="H96" s="899"/>
      <c r="I96" s="899"/>
    </row>
    <row r="97" spans="2:9" ht="15" customHeight="1">
      <c r="B97" s="1405" t="s">
        <v>1806</v>
      </c>
      <c r="C97" s="1405"/>
      <c r="D97" s="935"/>
      <c r="E97" s="900"/>
      <c r="F97" s="899"/>
      <c r="G97" s="899"/>
      <c r="H97" s="899"/>
      <c r="I97" s="899" t="s">
        <v>838</v>
      </c>
    </row>
    <row r="98" spans="2:9" ht="15" customHeight="1">
      <c r="B98" s="965"/>
      <c r="C98" s="965"/>
      <c r="D98" s="935"/>
      <c r="E98" s="900"/>
      <c r="F98" s="899"/>
      <c r="G98" s="899"/>
      <c r="H98" s="899"/>
      <c r="I98" s="899"/>
    </row>
    <row r="99" spans="2:9" ht="12.75" customHeight="1">
      <c r="B99" s="1990" t="s">
        <v>1817</v>
      </c>
      <c r="C99" s="1990"/>
      <c r="D99" s="1990"/>
      <c r="E99" s="744"/>
      <c r="F99" s="744"/>
      <c r="G99" s="744"/>
      <c r="H99" s="744"/>
      <c r="I99" s="744"/>
    </row>
    <row r="100" spans="2:9" ht="12.75" customHeight="1">
      <c r="B100" s="1991"/>
      <c r="C100" s="1991"/>
      <c r="D100" s="199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328125" defaultRowHeight="15.6"/>
  <cols>
    <col min="1" max="1" width="9.54296875" style="283" customWidth="1"/>
    <col min="2" max="2" width="22.08984375" style="409" customWidth="1"/>
    <col min="3" max="3" width="20" style="409" bestFit="1" customWidth="1"/>
    <col min="4" max="4" width="9.6328125" style="283" customWidth="1"/>
    <col min="5" max="5" width="19" style="409" bestFit="1" customWidth="1"/>
    <col min="6" max="6" width="20" style="409" bestFit="1" customWidth="1"/>
    <col min="7" max="7" width="17.1796875" style="409" customWidth="1"/>
    <col min="8" max="8" width="9.1796875" style="409" customWidth="1"/>
    <col min="9" max="9" width="20" style="409" bestFit="1" customWidth="1"/>
    <col min="10" max="10" width="13.26953125" style="409" bestFit="1" customWidth="1"/>
    <col min="11" max="11" width="21.08984375" style="409" bestFit="1" customWidth="1"/>
    <col min="12" max="12" width="23.26953125" style="283" customWidth="1"/>
    <col min="13" max="13" width="0.6328125" style="283" customWidth="1"/>
    <col min="14" max="16384" width="8.6328125" style="283"/>
  </cols>
  <sheetData>
    <row r="1" spans="1:16" ht="18" customHeight="1">
      <c r="A1" s="1993" t="s">
        <v>41</v>
      </c>
      <c r="B1" s="1993"/>
      <c r="C1" s="1993"/>
      <c r="D1" s="1993"/>
      <c r="E1" s="1993"/>
      <c r="F1" s="1993"/>
      <c r="G1" s="1993"/>
      <c r="H1" s="1993"/>
      <c r="I1" s="1993"/>
      <c r="J1" s="1993"/>
      <c r="K1" s="1993"/>
      <c r="L1" s="1993"/>
    </row>
    <row r="2" spans="1:16" ht="12.75" customHeight="1">
      <c r="A2" s="366"/>
      <c r="B2" s="367"/>
      <c r="C2" s="367"/>
      <c r="E2" s="367"/>
      <c r="F2" s="367"/>
      <c r="G2" s="367"/>
      <c r="H2" s="367"/>
      <c r="I2" s="367"/>
      <c r="J2" s="367"/>
      <c r="K2" s="367"/>
      <c r="L2" s="282"/>
    </row>
    <row r="3" spans="1:16" ht="15" customHeight="1">
      <c r="A3" s="1994" t="s">
        <v>1039</v>
      </c>
      <c r="B3" s="1994"/>
      <c r="C3" s="1994"/>
      <c r="D3" s="1994"/>
      <c r="E3" s="1994"/>
      <c r="F3" s="1994"/>
      <c r="G3" s="1994"/>
      <c r="H3" s="1994"/>
      <c r="I3" s="1994"/>
      <c r="J3" s="1994"/>
      <c r="K3" s="1994"/>
      <c r="L3" s="199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92"/>
      <c r="C278" s="1992"/>
      <c r="D278" s="199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2" thickBot="1">
      <c r="A511" s="353"/>
      <c r="B511" s="415"/>
      <c r="C511" s="416"/>
      <c r="D511" s="416"/>
      <c r="E511" s="415"/>
      <c r="F511" s="415"/>
      <c r="G511" s="415"/>
      <c r="H511" s="415"/>
      <c r="I511" s="415"/>
      <c r="J511" s="415"/>
      <c r="K511" s="415"/>
      <c r="L511" s="416"/>
      <c r="M511" s="374"/>
    </row>
    <row r="512" spans="1:13" ht="16.2"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2" thickBot="1">
      <c r="A524" s="434"/>
      <c r="B524" s="420"/>
      <c r="C524" s="420"/>
      <c r="D524" s="403"/>
      <c r="E524" s="420"/>
      <c r="F524" s="420"/>
      <c r="G524" s="420"/>
      <c r="H524" s="420"/>
      <c r="I524" s="420"/>
      <c r="J524" s="420"/>
      <c r="K524" s="420"/>
      <c r="L524" s="403"/>
      <c r="M524" s="374"/>
    </row>
    <row r="525" spans="1:13" ht="16.2"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95" customHeight="1">
      <c r="A534" s="436"/>
      <c r="B534" s="437"/>
      <c r="C534" s="437"/>
      <c r="D534" s="438"/>
      <c r="E534" s="437"/>
      <c r="F534" s="437"/>
      <c r="G534" s="437"/>
      <c r="H534" s="437"/>
      <c r="I534" s="437"/>
      <c r="J534" s="437"/>
      <c r="K534" s="437"/>
      <c r="L534" s="439"/>
    </row>
    <row r="535" spans="1:13" ht="18">
      <c r="B535" s="440"/>
      <c r="C535" s="440"/>
      <c r="D535" s="438"/>
      <c r="E535" s="440"/>
      <c r="F535" s="440"/>
      <c r="G535" s="440"/>
      <c r="H535" s="440"/>
      <c r="I535" s="440"/>
      <c r="J535" s="440"/>
      <c r="K535" s="440"/>
      <c r="L535" s="438"/>
    </row>
    <row r="536" spans="1:13" ht="18">
      <c r="A536" s="438"/>
      <c r="B536" s="440"/>
      <c r="C536" s="440"/>
      <c r="D536" s="438"/>
      <c r="E536" s="440"/>
      <c r="F536" s="440"/>
      <c r="G536" s="440"/>
      <c r="H536" s="440"/>
      <c r="I536" s="440"/>
      <c r="J536" s="440"/>
      <c r="K536" s="440"/>
      <c r="L536" s="438"/>
    </row>
    <row r="537" spans="1:13" ht="18">
      <c r="A537" s="438"/>
      <c r="B537" s="440"/>
      <c r="C537" s="440"/>
      <c r="D537" s="438"/>
      <c r="E537" s="440"/>
      <c r="F537" s="440"/>
      <c r="G537" s="440"/>
      <c r="H537" s="440"/>
      <c r="I537" s="440"/>
      <c r="J537" s="440"/>
      <c r="K537" s="440"/>
      <c r="L537" s="438"/>
    </row>
    <row r="538" spans="1:13" ht="18">
      <c r="A538" s="438"/>
      <c r="B538" s="440"/>
      <c r="C538" s="440"/>
      <c r="D538" s="438"/>
      <c r="E538" s="440"/>
      <c r="F538" s="440"/>
      <c r="G538" s="440"/>
      <c r="H538" s="440"/>
      <c r="I538" s="440"/>
      <c r="J538" s="440"/>
      <c r="K538" s="440"/>
      <c r="L538" s="438"/>
    </row>
    <row r="539" spans="1:13" ht="18">
      <c r="A539" s="438"/>
      <c r="B539" s="440"/>
      <c r="C539" s="440"/>
      <c r="D539" s="438"/>
      <c r="E539" s="440"/>
      <c r="F539" s="440"/>
      <c r="G539" s="440"/>
      <c r="H539" s="440"/>
      <c r="I539" s="440"/>
      <c r="J539" s="440"/>
      <c r="K539" s="440"/>
      <c r="L539" s="438"/>
    </row>
    <row r="540" spans="1:13" ht="18">
      <c r="A540" s="438"/>
      <c r="B540" s="440"/>
      <c r="C540" s="440"/>
      <c r="D540" s="438"/>
      <c r="E540" s="440"/>
      <c r="F540" s="440"/>
      <c r="G540" s="440"/>
      <c r="H540" s="440"/>
      <c r="I540" s="440"/>
      <c r="J540" s="440"/>
      <c r="K540" s="440"/>
      <c r="L540" s="438"/>
    </row>
    <row r="541" spans="1:13" ht="18">
      <c r="A541" s="438"/>
      <c r="B541" s="440"/>
      <c r="C541" s="440"/>
      <c r="D541" s="438"/>
      <c r="E541" s="440"/>
      <c r="F541" s="440"/>
      <c r="G541" s="440"/>
      <c r="H541" s="440"/>
      <c r="I541" s="440"/>
      <c r="J541" s="440"/>
      <c r="K541" s="440"/>
      <c r="L541" s="438"/>
    </row>
    <row r="542" spans="1:13" ht="18">
      <c r="A542" s="438"/>
      <c r="B542" s="440"/>
      <c r="C542" s="440"/>
      <c r="D542" s="438"/>
      <c r="E542" s="440"/>
      <c r="F542" s="440"/>
      <c r="G542" s="440"/>
      <c r="H542" s="440"/>
      <c r="I542" s="440"/>
      <c r="J542" s="440"/>
      <c r="K542" s="440"/>
      <c r="L542" s="438"/>
    </row>
    <row r="543" spans="1:13" ht="18">
      <c r="A543" s="438"/>
      <c r="B543" s="440"/>
      <c r="C543" s="440"/>
      <c r="D543" s="438"/>
      <c r="E543" s="440"/>
      <c r="F543" s="440"/>
      <c r="G543" s="440"/>
      <c r="H543" s="440"/>
      <c r="I543" s="440"/>
      <c r="J543" s="440"/>
      <c r="K543" s="440"/>
      <c r="L543" s="438"/>
    </row>
    <row r="544" spans="1:13" ht="18">
      <c r="A544" s="438"/>
      <c r="B544" s="440"/>
      <c r="C544" s="440"/>
      <c r="D544" s="438"/>
      <c r="E544" s="440"/>
      <c r="F544" s="440"/>
      <c r="G544" s="440"/>
      <c r="H544" s="440"/>
      <c r="I544" s="440"/>
      <c r="J544" s="440"/>
      <c r="K544" s="440"/>
      <c r="L544" s="438"/>
    </row>
    <row r="545" spans="1:12" ht="18">
      <c r="A545" s="438"/>
      <c r="B545" s="440"/>
      <c r="C545" s="440"/>
      <c r="D545" s="438"/>
      <c r="E545" s="440"/>
      <c r="F545" s="440"/>
      <c r="G545" s="440"/>
      <c r="H545" s="440"/>
      <c r="I545" s="440"/>
      <c r="J545" s="440"/>
      <c r="K545" s="440"/>
      <c r="L545" s="438"/>
    </row>
    <row r="546" spans="1:12" ht="18">
      <c r="A546" s="438"/>
      <c r="B546" s="440"/>
      <c r="C546" s="440"/>
      <c r="D546" s="438"/>
      <c r="E546" s="440"/>
      <c r="F546" s="440"/>
      <c r="G546" s="440"/>
      <c r="H546" s="440"/>
      <c r="I546" s="440"/>
      <c r="J546" s="440"/>
      <c r="K546" s="440"/>
      <c r="L546" s="438"/>
    </row>
    <row r="547" spans="1:12" ht="18">
      <c r="A547" s="438"/>
      <c r="B547" s="440"/>
      <c r="C547" s="440"/>
      <c r="D547" s="438"/>
      <c r="E547" s="440"/>
      <c r="F547" s="440"/>
      <c r="G547" s="440"/>
      <c r="H547" s="440"/>
      <c r="I547" s="440"/>
      <c r="J547" s="440"/>
      <c r="K547" s="440"/>
      <c r="L547" s="438"/>
    </row>
    <row r="548" spans="1:12" ht="18">
      <c r="A548" s="438"/>
      <c r="B548" s="440"/>
      <c r="C548" s="440"/>
      <c r="D548" s="438"/>
      <c r="E548" s="440"/>
      <c r="F548" s="440"/>
      <c r="G548" s="440"/>
      <c r="H548" s="440"/>
      <c r="I548" s="440"/>
      <c r="J548" s="440"/>
      <c r="K548" s="440"/>
      <c r="L548" s="438"/>
    </row>
    <row r="549" spans="1:12" ht="18">
      <c r="A549" s="438"/>
      <c r="B549" s="440"/>
      <c r="C549" s="440"/>
      <c r="D549" s="438"/>
      <c r="E549" s="440"/>
      <c r="F549" s="440"/>
      <c r="G549" s="440"/>
      <c r="H549" s="440"/>
      <c r="I549" s="440"/>
      <c r="J549" s="440"/>
      <c r="K549" s="440"/>
      <c r="L549" s="438"/>
    </row>
    <row r="550" spans="1:12" ht="18">
      <c r="A550" s="438"/>
      <c r="B550" s="440"/>
      <c r="C550" s="440"/>
      <c r="D550" s="438"/>
      <c r="E550" s="440"/>
      <c r="F550" s="440"/>
      <c r="G550" s="440"/>
      <c r="H550" s="440"/>
      <c r="I550" s="440"/>
      <c r="J550" s="440"/>
      <c r="K550" s="440"/>
      <c r="L550" s="438"/>
    </row>
    <row r="551" spans="1:12" ht="18">
      <c r="A551" s="438"/>
      <c r="B551" s="440"/>
      <c r="C551" s="440"/>
      <c r="D551" s="438"/>
      <c r="E551" s="440"/>
      <c r="F551" s="440"/>
      <c r="G551" s="440"/>
      <c r="H551" s="440"/>
      <c r="I551" s="440"/>
      <c r="J551" s="440"/>
      <c r="K551" s="440"/>
      <c r="L551" s="438"/>
    </row>
    <row r="552" spans="1:12" ht="18">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1640625" defaultRowHeight="15"/>
  <cols>
    <col min="1" max="1" width="8.81640625" style="216"/>
    <col min="2" max="2" width="10.7265625" style="216" customWidth="1"/>
    <col min="3" max="3" width="15.6328125" style="216" customWidth="1"/>
    <col min="4" max="4" width="15" style="216" customWidth="1"/>
    <col min="5" max="5" width="15.54296875" style="216" customWidth="1"/>
    <col min="6" max="6" width="19.54296875" style="216" bestFit="1" customWidth="1"/>
    <col min="7" max="7" width="8.81640625" style="216"/>
    <col min="8" max="8" width="20.7265625" style="216" bestFit="1" customWidth="1"/>
    <col min="9" max="9" width="13.81640625" style="216" customWidth="1"/>
    <col min="10" max="10" width="8.81640625" style="216"/>
    <col min="11" max="11" width="21.54296875" style="216" bestFit="1" customWidth="1"/>
    <col min="12" max="13" width="22.54296875" style="216" bestFit="1" customWidth="1"/>
    <col min="14" max="14" width="15.26953125" style="216" customWidth="1"/>
    <col min="15" max="16384" width="8.81640625" style="216"/>
  </cols>
  <sheetData>
    <row r="4" spans="2:15" ht="15.6">
      <c r="B4" s="1993" t="s">
        <v>56</v>
      </c>
      <c r="C4" s="1993"/>
      <c r="D4" s="1993"/>
      <c r="E4" s="1993"/>
      <c r="F4" s="1993"/>
      <c r="G4" s="1993"/>
      <c r="H4" s="1993"/>
      <c r="I4" s="1993"/>
      <c r="J4" s="1993"/>
      <c r="K4" s="1993"/>
      <c r="L4" s="1993"/>
      <c r="M4" s="1993"/>
      <c r="N4" s="283"/>
    </row>
    <row r="5" spans="2:15" ht="15.6">
      <c r="B5" s="282"/>
      <c r="C5" s="409"/>
      <c r="D5" s="409"/>
      <c r="E5" s="283"/>
      <c r="F5" s="409"/>
      <c r="G5" s="409"/>
      <c r="H5" s="409"/>
      <c r="I5" s="409"/>
      <c r="J5" s="409"/>
      <c r="K5" s="409"/>
      <c r="L5" s="409"/>
      <c r="M5" s="283"/>
      <c r="N5" s="283"/>
    </row>
    <row r="6" spans="2:15" ht="15.6">
      <c r="B6" s="1994" t="s">
        <v>1039</v>
      </c>
      <c r="C6" s="1994"/>
      <c r="D6" s="1994"/>
      <c r="E6" s="1994"/>
      <c r="F6" s="1994"/>
      <c r="G6" s="1994"/>
      <c r="H6" s="1994"/>
      <c r="I6" s="1994"/>
      <c r="J6" s="1994"/>
      <c r="K6" s="1994"/>
      <c r="L6" s="1994"/>
      <c r="M6" s="1994"/>
      <c r="N6" s="309"/>
      <c r="O6" s="309"/>
    </row>
    <row r="7" spans="2:15" ht="16.2" thickBot="1">
      <c r="B7" s="282"/>
      <c r="C7" s="409"/>
      <c r="D7" s="409"/>
      <c r="E7" s="283"/>
      <c r="F7" s="409"/>
      <c r="G7" s="409"/>
      <c r="H7" s="409"/>
      <c r="I7" s="409"/>
      <c r="J7" s="409"/>
      <c r="K7" s="409"/>
      <c r="L7" s="409"/>
      <c r="M7" s="283"/>
      <c r="N7" s="283"/>
    </row>
    <row r="8" spans="2:15" ht="16.2" thickTop="1">
      <c r="B8" s="441"/>
      <c r="C8" s="442"/>
      <c r="D8" s="442"/>
      <c r="E8" s="443"/>
      <c r="F8" s="444"/>
      <c r="G8" s="445"/>
      <c r="H8" s="444"/>
      <c r="I8" s="445"/>
      <c r="J8" s="442"/>
      <c r="K8" s="442"/>
      <c r="L8" s="446"/>
      <c r="M8" s="447" t="s">
        <v>355</v>
      </c>
      <c r="N8" s="374"/>
    </row>
    <row r="9" spans="2:15" ht="15.6">
      <c r="B9" s="448"/>
      <c r="C9" s="1995" t="s">
        <v>57</v>
      </c>
      <c r="D9" s="1992"/>
      <c r="E9" s="1996"/>
      <c r="F9" s="449" t="s">
        <v>58</v>
      </c>
      <c r="G9" s="450"/>
      <c r="H9" s="451" t="s">
        <v>59</v>
      </c>
      <c r="I9" s="450" t="s">
        <v>60</v>
      </c>
      <c r="J9" s="420" t="s">
        <v>61</v>
      </c>
      <c r="K9" s="420"/>
      <c r="L9" s="427"/>
      <c r="M9" s="428"/>
      <c r="N9" s="374"/>
    </row>
    <row r="10" spans="2:15" ht="16.2" thickBot="1">
      <c r="B10" s="448"/>
      <c r="C10" s="420"/>
      <c r="D10" s="420"/>
      <c r="E10" s="403"/>
      <c r="F10" s="451"/>
      <c r="G10" s="450"/>
      <c r="H10" s="451"/>
      <c r="I10" s="450"/>
      <c r="J10" s="420"/>
      <c r="K10" s="420"/>
      <c r="L10" s="427"/>
      <c r="M10" s="428"/>
      <c r="N10" s="374"/>
    </row>
    <row r="11" spans="2:15" ht="16.2" thickTop="1">
      <c r="B11" s="452"/>
      <c r="C11" s="446" t="s">
        <v>355</v>
      </c>
      <c r="D11" s="446"/>
      <c r="E11" s="447" t="s">
        <v>355</v>
      </c>
      <c r="F11" s="446"/>
      <c r="G11" s="446"/>
      <c r="H11" s="446"/>
      <c r="I11" s="446"/>
      <c r="J11" s="446"/>
      <c r="K11" s="442"/>
      <c r="L11" s="446"/>
      <c r="M11" s="447"/>
      <c r="N11" s="374"/>
    </row>
    <row r="12" spans="2:15" ht="15.6">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6">
      <c r="B13" s="454"/>
      <c r="C13" s="427"/>
      <c r="D13" s="427"/>
      <c r="E13" s="428"/>
      <c r="F13" s="427"/>
      <c r="G13" s="427"/>
      <c r="H13" s="427" t="s">
        <v>64</v>
      </c>
      <c r="I13" s="427"/>
      <c r="J13" s="427" t="s">
        <v>36</v>
      </c>
      <c r="K13" s="420"/>
      <c r="L13" s="427"/>
      <c r="M13" s="428"/>
      <c r="N13" s="374"/>
    </row>
    <row r="14" spans="2:15" ht="16.2" thickBot="1">
      <c r="B14" s="455"/>
      <c r="C14" s="427"/>
      <c r="D14" s="427"/>
      <c r="E14" s="428"/>
      <c r="F14" s="427"/>
      <c r="G14" s="427"/>
      <c r="H14" s="456"/>
      <c r="I14" s="456"/>
      <c r="J14" s="427"/>
      <c r="K14" s="420"/>
      <c r="L14" s="456"/>
      <c r="M14" s="428"/>
      <c r="N14" s="374"/>
    </row>
    <row r="15" spans="2:15" ht="16.2" hidden="1" thickTop="1">
      <c r="B15" s="457"/>
      <c r="C15" s="446"/>
      <c r="D15" s="446"/>
      <c r="E15" s="447"/>
      <c r="F15" s="446"/>
      <c r="G15" s="446"/>
      <c r="H15" s="446"/>
      <c r="I15" s="446"/>
      <c r="J15" s="446"/>
      <c r="K15" s="458"/>
      <c r="L15" s="459"/>
      <c r="M15" s="447"/>
      <c r="N15" s="374"/>
    </row>
    <row r="16" spans="2:15" ht="15.6" hidden="1">
      <c r="B16" s="460">
        <v>1999</v>
      </c>
      <c r="C16" s="427"/>
      <c r="D16" s="427"/>
      <c r="E16" s="428"/>
      <c r="F16" s="427"/>
      <c r="G16" s="427"/>
      <c r="H16" s="427"/>
      <c r="I16" s="427"/>
      <c r="J16" s="427"/>
      <c r="K16" s="406"/>
      <c r="L16" s="426"/>
      <c r="M16" s="428"/>
      <c r="N16" s="374"/>
    </row>
    <row r="17" spans="2:14" ht="15.6" hidden="1">
      <c r="B17" s="461"/>
      <c r="C17" s="427"/>
      <c r="D17" s="427"/>
      <c r="E17" s="428"/>
      <c r="F17" s="427"/>
      <c r="G17" s="427"/>
      <c r="H17" s="427"/>
      <c r="I17" s="427"/>
      <c r="J17" s="427"/>
      <c r="K17" s="406"/>
      <c r="L17" s="426"/>
      <c r="M17" s="428"/>
      <c r="N17" s="374"/>
    </row>
    <row r="18" spans="2:14" ht="15.6"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6"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6"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6"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6"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6"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6"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6"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6"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6"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6"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6"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6" hidden="1">
      <c r="B30" s="431"/>
      <c r="C30" s="427"/>
      <c r="D30" s="427"/>
      <c r="E30" s="428"/>
      <c r="F30" s="427"/>
      <c r="G30" s="427"/>
      <c r="H30" s="427"/>
      <c r="I30" s="427"/>
      <c r="J30" s="427"/>
      <c r="K30" s="406"/>
      <c r="L30" s="426"/>
      <c r="M30" s="428"/>
      <c r="N30" s="374"/>
    </row>
    <row r="31" spans="2:14" ht="15.6" hidden="1">
      <c r="B31" s="460">
        <v>2000</v>
      </c>
      <c r="C31" s="427"/>
      <c r="D31" s="427"/>
      <c r="E31" s="428"/>
      <c r="F31" s="427"/>
      <c r="G31" s="427"/>
      <c r="H31" s="427"/>
      <c r="I31" s="427"/>
      <c r="J31" s="427"/>
      <c r="K31" s="406"/>
      <c r="L31" s="426"/>
      <c r="M31" s="428"/>
      <c r="N31" s="374"/>
    </row>
    <row r="32" spans="2:14" ht="15.6" hidden="1">
      <c r="B32" s="431"/>
      <c r="C32" s="427"/>
      <c r="D32" s="427"/>
      <c r="E32" s="428"/>
      <c r="F32" s="427"/>
      <c r="G32" s="427"/>
      <c r="H32" s="427"/>
      <c r="I32" s="427"/>
      <c r="J32" s="427"/>
      <c r="K32" s="406"/>
      <c r="L32" s="426"/>
      <c r="M32" s="428"/>
      <c r="N32" s="374"/>
    </row>
    <row r="33" spans="2:14" ht="15.6"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6" hidden="1">
      <c r="B34" s="431"/>
      <c r="C34" s="427"/>
      <c r="D34" s="427"/>
      <c r="E34" s="428"/>
      <c r="F34" s="427"/>
      <c r="G34" s="427"/>
      <c r="H34" s="427"/>
      <c r="I34" s="427"/>
      <c r="J34" s="427"/>
      <c r="K34" s="406"/>
      <c r="L34" s="426"/>
      <c r="M34" s="428"/>
      <c r="N34" s="374"/>
    </row>
    <row r="35" spans="2:14" ht="15.6"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6" hidden="1">
      <c r="B36" s="431"/>
      <c r="C36" s="427"/>
      <c r="D36" s="427"/>
      <c r="E36" s="428"/>
      <c r="F36" s="427"/>
      <c r="G36" s="427"/>
      <c r="H36" s="427"/>
      <c r="I36" s="427"/>
      <c r="J36" s="427"/>
      <c r="K36" s="406"/>
      <c r="L36" s="426"/>
      <c r="M36" s="428"/>
      <c r="N36" s="374"/>
    </row>
    <row r="37" spans="2:14" ht="15.6"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6" hidden="1">
      <c r="B38" s="431"/>
      <c r="C38" s="427"/>
      <c r="D38" s="427"/>
      <c r="E38" s="428"/>
      <c r="F38" s="427"/>
      <c r="G38" s="427"/>
      <c r="H38" s="427"/>
      <c r="I38" s="427"/>
      <c r="J38" s="427"/>
      <c r="K38" s="406"/>
      <c r="L38" s="426"/>
      <c r="M38" s="428"/>
      <c r="N38" s="374"/>
    </row>
    <row r="39" spans="2:14" ht="15.6"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6" hidden="1">
      <c r="B40" s="431"/>
      <c r="C40" s="427"/>
      <c r="D40" s="427"/>
      <c r="E40" s="428"/>
      <c r="F40" s="427"/>
      <c r="G40" s="427"/>
      <c r="H40" s="427"/>
      <c r="I40" s="427"/>
      <c r="J40" s="427"/>
      <c r="K40" s="406"/>
      <c r="L40" s="426"/>
      <c r="M40" s="428"/>
      <c r="N40" s="374"/>
    </row>
    <row r="41" spans="2:14" ht="15.6"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6" hidden="1">
      <c r="B42" s="431"/>
      <c r="C42" s="427"/>
      <c r="D42" s="427"/>
      <c r="E42" s="428"/>
      <c r="F42" s="427"/>
      <c r="G42" s="427"/>
      <c r="H42" s="427"/>
      <c r="I42" s="427"/>
      <c r="J42" s="427"/>
      <c r="K42" s="406"/>
      <c r="L42" s="426"/>
      <c r="M42" s="428"/>
      <c r="N42" s="374"/>
    </row>
    <row r="43" spans="2:14" ht="15.6"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6" hidden="1">
      <c r="B44" s="431"/>
      <c r="C44" s="427"/>
      <c r="D44" s="427"/>
      <c r="E44" s="428"/>
      <c r="F44" s="427"/>
      <c r="G44" s="427"/>
      <c r="H44" s="427"/>
      <c r="I44" s="427"/>
      <c r="J44" s="427"/>
      <c r="K44" s="406"/>
      <c r="L44" s="426"/>
      <c r="M44" s="428"/>
      <c r="N44" s="374"/>
    </row>
    <row r="45" spans="2:14" ht="15.6"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6" hidden="1">
      <c r="B46" s="431"/>
      <c r="C46" s="427"/>
      <c r="D46" s="427"/>
      <c r="E46" s="428"/>
      <c r="F46" s="427"/>
      <c r="G46" s="427"/>
      <c r="H46" s="427"/>
      <c r="I46" s="427"/>
      <c r="J46" s="427"/>
      <c r="K46" s="406"/>
      <c r="L46" s="426"/>
      <c r="M46" s="428"/>
      <c r="N46" s="374"/>
    </row>
    <row r="47" spans="2:14" ht="15.6"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6" hidden="1">
      <c r="B48" s="431"/>
      <c r="C48" s="427"/>
      <c r="D48" s="427"/>
      <c r="E48" s="428"/>
      <c r="F48" s="427"/>
      <c r="G48" s="427"/>
      <c r="H48" s="427"/>
      <c r="I48" s="427"/>
      <c r="J48" s="427"/>
      <c r="K48" s="406"/>
      <c r="L48" s="426"/>
      <c r="M48" s="428"/>
      <c r="N48" s="374"/>
    </row>
    <row r="49" spans="2:14" ht="15.6"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6" hidden="1">
      <c r="B50" s="431"/>
      <c r="C50" s="427"/>
      <c r="D50" s="427"/>
      <c r="E50" s="428"/>
      <c r="F50" s="427"/>
      <c r="G50" s="427"/>
      <c r="H50" s="427"/>
      <c r="I50" s="427"/>
      <c r="J50" s="427"/>
      <c r="K50" s="406"/>
      <c r="L50" s="426"/>
      <c r="M50" s="428"/>
      <c r="N50" s="374"/>
    </row>
    <row r="51" spans="2:14" ht="15.6"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6" hidden="1">
      <c r="B52" s="431"/>
      <c r="C52" s="427"/>
      <c r="D52" s="427"/>
      <c r="E52" s="428"/>
      <c r="F52" s="427"/>
      <c r="G52" s="427"/>
      <c r="H52" s="427"/>
      <c r="I52" s="427"/>
      <c r="J52" s="427"/>
      <c r="K52" s="406"/>
      <c r="L52" s="426"/>
      <c r="M52" s="428"/>
      <c r="N52" s="374"/>
    </row>
    <row r="53" spans="2:14" ht="15.6"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6" hidden="1">
      <c r="B54" s="431"/>
      <c r="C54" s="427"/>
      <c r="D54" s="427"/>
      <c r="E54" s="428"/>
      <c r="F54" s="427"/>
      <c r="G54" s="427"/>
      <c r="H54" s="427"/>
      <c r="I54" s="427"/>
      <c r="J54" s="427"/>
      <c r="K54" s="406"/>
      <c r="L54" s="426"/>
      <c r="M54" s="428"/>
      <c r="N54" s="374"/>
    </row>
    <row r="55" spans="2:14" ht="15.6"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6" hidden="1">
      <c r="B56" s="431"/>
      <c r="C56" s="427"/>
      <c r="D56" s="427"/>
      <c r="E56" s="428"/>
      <c r="F56" s="427"/>
      <c r="G56" s="427"/>
      <c r="H56" s="427"/>
      <c r="I56" s="427"/>
      <c r="J56" s="427"/>
      <c r="K56" s="406"/>
      <c r="L56" s="426"/>
      <c r="M56" s="428"/>
      <c r="N56" s="374"/>
    </row>
    <row r="57" spans="2:14" ht="15.6" hidden="1">
      <c r="B57" s="460">
        <v>2001</v>
      </c>
      <c r="C57" s="427"/>
      <c r="D57" s="427"/>
      <c r="E57" s="428"/>
      <c r="F57" s="427"/>
      <c r="G57" s="427"/>
      <c r="H57" s="427"/>
      <c r="I57" s="427"/>
      <c r="J57" s="427"/>
      <c r="K57" s="406"/>
      <c r="L57" s="426"/>
      <c r="M57" s="428"/>
      <c r="N57" s="374"/>
    </row>
    <row r="58" spans="2:14" ht="15.6" hidden="1">
      <c r="B58" s="431"/>
      <c r="C58" s="427"/>
      <c r="D58" s="427"/>
      <c r="E58" s="428"/>
      <c r="F58" s="427"/>
      <c r="G58" s="427"/>
      <c r="H58" s="427"/>
      <c r="I58" s="427"/>
      <c r="J58" s="427"/>
      <c r="K58" s="406"/>
      <c r="L58" s="426"/>
      <c r="M58" s="428"/>
      <c r="N58" s="374"/>
    </row>
    <row r="59" spans="2:14" ht="15.6"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6" hidden="1">
      <c r="B60" s="431"/>
      <c r="C60" s="427"/>
      <c r="D60" s="427"/>
      <c r="E60" s="428"/>
      <c r="F60" s="427"/>
      <c r="G60" s="427"/>
      <c r="H60" s="427"/>
      <c r="I60" s="427"/>
      <c r="J60" s="427"/>
      <c r="K60" s="406"/>
      <c r="L60" s="426"/>
      <c r="M60" s="428"/>
      <c r="N60" s="374"/>
    </row>
    <row r="61" spans="2:14" ht="15.6"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6" hidden="1">
      <c r="B62" s="431"/>
      <c r="C62" s="427"/>
      <c r="D62" s="427"/>
      <c r="E62" s="428">
        <f>SUM(C62:D62)</f>
        <v>0</v>
      </c>
      <c r="F62" s="427"/>
      <c r="G62" s="427"/>
      <c r="H62" s="427"/>
      <c r="I62" s="427"/>
      <c r="J62" s="427"/>
      <c r="K62" s="406"/>
      <c r="L62" s="426"/>
      <c r="M62" s="428">
        <f>SUM(F62:L62,E62)</f>
        <v>0</v>
      </c>
      <c r="N62" s="374"/>
    </row>
    <row r="63" spans="2:14" ht="15.6"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6" hidden="1">
      <c r="B64" s="431"/>
      <c r="C64" s="427"/>
      <c r="D64" s="427"/>
      <c r="E64" s="428"/>
      <c r="F64" s="427"/>
      <c r="G64" s="427"/>
      <c r="H64" s="427"/>
      <c r="I64" s="427"/>
      <c r="J64" s="427"/>
      <c r="K64" s="406"/>
      <c r="L64" s="426"/>
      <c r="M64" s="428"/>
      <c r="N64" s="374"/>
    </row>
    <row r="65" spans="2:14" ht="15.6"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6" hidden="1">
      <c r="B66" s="431"/>
      <c r="C66" s="427"/>
      <c r="D66" s="427"/>
      <c r="E66" s="428"/>
      <c r="F66" s="427"/>
      <c r="G66" s="427"/>
      <c r="H66" s="427"/>
      <c r="I66" s="427"/>
      <c r="J66" s="427"/>
      <c r="K66" s="406"/>
      <c r="L66" s="426"/>
      <c r="M66" s="428"/>
      <c r="N66" s="374"/>
    </row>
    <row r="67" spans="2:14" ht="15.6"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6" hidden="1">
      <c r="B68" s="431"/>
      <c r="C68" s="427"/>
      <c r="D68" s="427"/>
      <c r="E68" s="428"/>
      <c r="F68" s="427"/>
      <c r="G68" s="427"/>
      <c r="H68" s="427"/>
      <c r="I68" s="427">
        <f>4698281252/1000</f>
        <v>4698281.2520000003</v>
      </c>
      <c r="J68" s="427">
        <v>20</v>
      </c>
      <c r="K68" s="406"/>
      <c r="L68" s="426"/>
      <c r="M68" s="428"/>
      <c r="N68" s="374"/>
    </row>
    <row r="69" spans="2:14" ht="15.6"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6" hidden="1">
      <c r="B70" s="431"/>
      <c r="C70" s="427"/>
      <c r="D70" s="427"/>
      <c r="E70" s="428"/>
      <c r="F70" s="427"/>
      <c r="G70" s="427"/>
      <c r="H70" s="427"/>
      <c r="I70" s="427"/>
      <c r="J70" s="427"/>
      <c r="K70" s="406"/>
      <c r="L70" s="426"/>
      <c r="M70" s="428"/>
      <c r="N70" s="374"/>
    </row>
    <row r="71" spans="2:14" ht="15.6"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6" hidden="1">
      <c r="B72" s="431"/>
      <c r="C72" s="392">
        <v>0</v>
      </c>
      <c r="D72" s="392">
        <v>0</v>
      </c>
      <c r="E72" s="428"/>
      <c r="F72" s="427"/>
      <c r="G72" s="427"/>
      <c r="H72" s="427"/>
      <c r="I72" s="427"/>
      <c r="J72" s="427"/>
      <c r="K72" s="406"/>
      <c r="L72" s="426"/>
      <c r="M72" s="428"/>
      <c r="N72" s="374"/>
    </row>
    <row r="73" spans="2:14" ht="15.6"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6" hidden="1">
      <c r="B74" s="431"/>
      <c r="C74" s="427"/>
      <c r="D74" s="427"/>
      <c r="E74" s="428"/>
      <c r="F74" s="427"/>
      <c r="G74" s="427"/>
      <c r="H74" s="427"/>
      <c r="I74" s="427"/>
      <c r="J74" s="427"/>
      <c r="K74" s="406"/>
      <c r="L74" s="426"/>
      <c r="M74" s="428"/>
      <c r="N74" s="374"/>
    </row>
    <row r="75" spans="2:14" ht="15.6"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6" hidden="1">
      <c r="B76" s="431"/>
      <c r="C76" s="427"/>
      <c r="D76" s="427"/>
      <c r="E76" s="428"/>
      <c r="F76" s="427"/>
      <c r="G76" s="427"/>
      <c r="H76" s="427"/>
      <c r="I76" s="427"/>
      <c r="J76" s="427"/>
      <c r="K76" s="406"/>
      <c r="L76" s="426"/>
      <c r="M76" s="428"/>
      <c r="N76" s="374"/>
    </row>
    <row r="77" spans="2:14" ht="15.6"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6" hidden="1">
      <c r="B78" s="431"/>
      <c r="C78" s="427"/>
      <c r="D78" s="427"/>
      <c r="E78" s="428"/>
      <c r="F78" s="427"/>
      <c r="G78" s="427"/>
      <c r="H78" s="427"/>
      <c r="I78" s="427"/>
      <c r="J78" s="427"/>
      <c r="K78" s="406"/>
      <c r="L78" s="426"/>
      <c r="M78" s="428"/>
      <c r="N78" s="374"/>
    </row>
    <row r="79" spans="2:14" ht="15.6"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6" hidden="1">
      <c r="B80" s="431"/>
      <c r="C80" s="427"/>
      <c r="D80" s="427"/>
      <c r="E80" s="428"/>
      <c r="F80" s="427"/>
      <c r="G80" s="427"/>
      <c r="H80" s="427"/>
      <c r="I80" s="427"/>
      <c r="J80" s="427"/>
      <c r="K80" s="406"/>
      <c r="L80" s="426"/>
      <c r="M80" s="428"/>
      <c r="N80" s="374"/>
    </row>
    <row r="81" spans="2:14" ht="15.6"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6" hidden="1">
      <c r="B82" s="431"/>
      <c r="C82" s="427"/>
      <c r="D82" s="427"/>
      <c r="E82" s="428"/>
      <c r="F82" s="427"/>
      <c r="G82" s="427"/>
      <c r="H82" s="427"/>
      <c r="I82" s="427"/>
      <c r="J82" s="427"/>
      <c r="K82" s="406"/>
      <c r="L82" s="426"/>
      <c r="M82" s="428"/>
      <c r="N82" s="374"/>
    </row>
    <row r="83" spans="2:14" ht="15.6"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6" hidden="1">
      <c r="B84" s="431"/>
      <c r="C84" s="427"/>
      <c r="D84" s="427"/>
      <c r="E84" s="428"/>
      <c r="F84" s="427"/>
      <c r="G84" s="427"/>
      <c r="H84" s="427"/>
      <c r="I84" s="427"/>
      <c r="J84" s="427"/>
      <c r="K84" s="406"/>
      <c r="L84" s="426"/>
      <c r="M84" s="428"/>
      <c r="N84" s="374"/>
    </row>
    <row r="85" spans="2:14" ht="15.6" hidden="1">
      <c r="B85" s="462">
        <v>2002</v>
      </c>
      <c r="C85" s="427"/>
      <c r="D85" s="427"/>
      <c r="E85" s="428"/>
      <c r="F85" s="427"/>
      <c r="G85" s="427"/>
      <c r="H85" s="427"/>
      <c r="I85" s="427"/>
      <c r="J85" s="427"/>
      <c r="K85" s="406"/>
      <c r="L85" s="426"/>
      <c r="M85" s="428"/>
      <c r="N85" s="374"/>
    </row>
    <row r="86" spans="2:14" ht="15.6" hidden="1">
      <c r="B86" s="431"/>
      <c r="C86" s="427"/>
      <c r="D86" s="427"/>
      <c r="E86" s="428"/>
      <c r="F86" s="427"/>
      <c r="G86" s="427"/>
      <c r="H86" s="427"/>
      <c r="I86" s="427"/>
      <c r="J86" s="427"/>
      <c r="K86" s="406"/>
      <c r="L86" s="426"/>
      <c r="M86" s="428"/>
      <c r="N86" s="374"/>
    </row>
    <row r="87" spans="2:14" ht="15.6"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6" hidden="1">
      <c r="B88" s="431"/>
      <c r="C88" s="427"/>
      <c r="D88" s="427"/>
      <c r="E88" s="428"/>
      <c r="F88" s="427"/>
      <c r="G88" s="427"/>
      <c r="H88" s="427"/>
      <c r="I88" s="427"/>
      <c r="J88" s="427"/>
      <c r="K88" s="406"/>
      <c r="L88" s="426"/>
      <c r="M88" s="428"/>
      <c r="N88" s="374"/>
    </row>
    <row r="89" spans="2:14" ht="15.6"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6" hidden="1">
      <c r="B90" s="431"/>
      <c r="C90" s="427"/>
      <c r="D90" s="427"/>
      <c r="E90" s="428"/>
      <c r="F90" s="427"/>
      <c r="G90" s="427"/>
      <c r="H90" s="427"/>
      <c r="I90" s="427"/>
      <c r="J90" s="427"/>
      <c r="K90" s="406"/>
      <c r="L90" s="426"/>
      <c r="M90" s="428"/>
      <c r="N90" s="374"/>
    </row>
    <row r="91" spans="2:14" ht="15.6"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6" hidden="1">
      <c r="B92" s="431"/>
      <c r="C92" s="427"/>
      <c r="D92" s="427"/>
      <c r="E92" s="428"/>
      <c r="F92" s="427"/>
      <c r="G92" s="427"/>
      <c r="H92" s="427"/>
      <c r="I92" s="427"/>
      <c r="J92" s="427"/>
      <c r="K92" s="406"/>
      <c r="L92" s="426"/>
      <c r="M92" s="428"/>
      <c r="N92" s="374"/>
    </row>
    <row r="93" spans="2:14" ht="15.6"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6" hidden="1">
      <c r="B94" s="431"/>
      <c r="C94" s="427"/>
      <c r="D94" s="427"/>
      <c r="E94" s="428"/>
      <c r="F94" s="427"/>
      <c r="G94" s="427"/>
      <c r="H94" s="427"/>
      <c r="I94" s="427"/>
      <c r="J94" s="427"/>
      <c r="K94" s="406"/>
      <c r="L94" s="426"/>
      <c r="M94" s="428"/>
      <c r="N94" s="374"/>
    </row>
    <row r="95" spans="2:14" ht="15.6"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6" hidden="1">
      <c r="B96" s="431"/>
      <c r="C96" s="427"/>
      <c r="D96" s="427"/>
      <c r="E96" s="428"/>
      <c r="F96" s="427"/>
      <c r="G96" s="427"/>
      <c r="H96" s="427"/>
      <c r="I96" s="427"/>
      <c r="J96" s="427"/>
      <c r="K96" s="406"/>
      <c r="L96" s="426"/>
      <c r="M96" s="428"/>
      <c r="N96" s="374"/>
    </row>
    <row r="97" spans="2:14" ht="15.6"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6" hidden="1">
      <c r="B98" s="431"/>
      <c r="C98" s="427"/>
      <c r="D98" s="427"/>
      <c r="E98" s="428"/>
      <c r="F98" s="427"/>
      <c r="G98" s="427"/>
      <c r="H98" s="427"/>
      <c r="I98" s="427"/>
      <c r="J98" s="427"/>
      <c r="K98" s="406"/>
      <c r="L98" s="426"/>
      <c r="M98" s="428"/>
      <c r="N98" s="374"/>
    </row>
    <row r="99" spans="2:14" ht="15.6"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6" hidden="1">
      <c r="B100" s="431"/>
      <c r="C100" s="427"/>
      <c r="D100" s="427"/>
      <c r="E100" s="428"/>
      <c r="F100" s="427"/>
      <c r="G100" s="427"/>
      <c r="H100" s="427"/>
      <c r="I100" s="427"/>
      <c r="J100" s="427"/>
      <c r="K100" s="406"/>
      <c r="L100" s="426"/>
      <c r="M100" s="428"/>
      <c r="N100" s="374"/>
    </row>
    <row r="101" spans="2:14" ht="15.6"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6" hidden="1">
      <c r="B102" s="431"/>
      <c r="C102" s="427"/>
      <c r="D102" s="427"/>
      <c r="E102" s="428"/>
      <c r="F102" s="427"/>
      <c r="G102" s="427"/>
      <c r="H102" s="427"/>
      <c r="I102" s="427"/>
      <c r="J102" s="427"/>
      <c r="K102" s="406"/>
      <c r="L102" s="426"/>
      <c r="M102" s="428"/>
      <c r="N102" s="374"/>
    </row>
    <row r="103" spans="2:14" ht="15.6"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6" hidden="1">
      <c r="B104" s="431"/>
      <c r="C104" s="427"/>
      <c r="D104" s="427"/>
      <c r="E104" s="428"/>
      <c r="F104" s="427"/>
      <c r="G104" s="427"/>
      <c r="H104" s="427"/>
      <c r="I104" s="427"/>
      <c r="J104" s="427"/>
      <c r="K104" s="406"/>
      <c r="L104" s="426"/>
      <c r="M104" s="428"/>
      <c r="N104" s="374"/>
    </row>
    <row r="105" spans="2:14" ht="15.6"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6" hidden="1">
      <c r="B106" s="431"/>
      <c r="C106" s="427"/>
      <c r="D106" s="427"/>
      <c r="E106" s="428"/>
      <c r="F106" s="427"/>
      <c r="G106" s="427"/>
      <c r="H106" s="427"/>
      <c r="I106" s="427"/>
      <c r="J106" s="427"/>
      <c r="K106" s="406"/>
      <c r="L106" s="426"/>
      <c r="M106" s="428"/>
      <c r="N106" s="374"/>
    </row>
    <row r="107" spans="2:14" ht="15.6"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6" hidden="1">
      <c r="B108" s="431"/>
      <c r="C108" s="427"/>
      <c r="D108" s="427"/>
      <c r="E108" s="428"/>
      <c r="F108" s="427"/>
      <c r="G108" s="427"/>
      <c r="H108" s="427"/>
      <c r="I108" s="427"/>
      <c r="J108" s="427"/>
      <c r="K108" s="406"/>
      <c r="L108" s="426"/>
      <c r="M108" s="428"/>
      <c r="N108" s="374"/>
    </row>
    <row r="109" spans="2:14" ht="15.6"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6" hidden="1">
      <c r="B110" s="431"/>
      <c r="C110" s="427"/>
      <c r="D110" s="427"/>
      <c r="E110" s="428"/>
      <c r="F110" s="427"/>
      <c r="G110" s="427"/>
      <c r="H110" s="427"/>
      <c r="I110" s="427"/>
      <c r="J110" s="427"/>
      <c r="K110" s="406"/>
      <c r="L110" s="426"/>
      <c r="M110" s="428"/>
      <c r="N110" s="374"/>
    </row>
    <row r="111" spans="2:14" ht="15.6" hidden="1">
      <c r="B111" s="462">
        <v>2003</v>
      </c>
      <c r="C111" s="427"/>
      <c r="D111" s="427"/>
      <c r="E111" s="428"/>
      <c r="F111" s="427"/>
      <c r="G111" s="427"/>
      <c r="H111" s="427"/>
      <c r="I111" s="427"/>
      <c r="J111" s="427"/>
      <c r="K111" s="406"/>
      <c r="L111" s="426"/>
      <c r="M111" s="428"/>
      <c r="N111" s="374"/>
    </row>
    <row r="112" spans="2:14" ht="15.6" hidden="1">
      <c r="B112" s="431"/>
      <c r="C112" s="427"/>
      <c r="D112" s="427"/>
      <c r="E112" s="428"/>
      <c r="F112" s="427"/>
      <c r="G112" s="427"/>
      <c r="H112" s="427"/>
      <c r="I112" s="427"/>
      <c r="J112" s="427"/>
      <c r="K112" s="406"/>
      <c r="L112" s="426"/>
      <c r="M112" s="428"/>
      <c r="N112" s="374"/>
    </row>
    <row r="113" spans="2:14" ht="15.6"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6" hidden="1">
      <c r="B114" s="431"/>
      <c r="C114" s="427"/>
      <c r="D114" s="427"/>
      <c r="E114" s="428"/>
      <c r="F114" s="427"/>
      <c r="G114" s="427"/>
      <c r="H114" s="427"/>
      <c r="I114" s="427"/>
      <c r="J114" s="427"/>
      <c r="K114" s="406"/>
      <c r="L114" s="426"/>
      <c r="M114" s="428"/>
      <c r="N114" s="374"/>
    </row>
    <row r="115" spans="2:14" ht="15.6"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6" hidden="1">
      <c r="B116" s="431"/>
      <c r="C116" s="427"/>
      <c r="D116" s="427"/>
      <c r="E116" s="428"/>
      <c r="F116" s="427"/>
      <c r="G116" s="427"/>
      <c r="H116" s="427"/>
      <c r="I116" s="427"/>
      <c r="J116" s="427"/>
      <c r="K116" s="406"/>
      <c r="L116" s="426"/>
      <c r="M116" s="428"/>
      <c r="N116" s="374"/>
    </row>
    <row r="117" spans="2:14" ht="15.6"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6" hidden="1">
      <c r="B118" s="431"/>
      <c r="C118" s="427"/>
      <c r="D118" s="427"/>
      <c r="E118" s="428"/>
      <c r="F118" s="427"/>
      <c r="G118" s="427"/>
      <c r="H118" s="427"/>
      <c r="I118" s="427"/>
      <c r="J118" s="427"/>
      <c r="K118" s="406"/>
      <c r="L118" s="426"/>
      <c r="M118" s="428"/>
      <c r="N118" s="374"/>
    </row>
    <row r="119" spans="2:14" ht="15.6"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6" hidden="1">
      <c r="B120" s="431"/>
      <c r="C120" s="427"/>
      <c r="D120" s="427"/>
      <c r="E120" s="428"/>
      <c r="F120" s="427"/>
      <c r="G120" s="427"/>
      <c r="H120" s="427"/>
      <c r="I120" s="427"/>
      <c r="J120" s="427"/>
      <c r="K120" s="406"/>
      <c r="L120" s="426"/>
      <c r="M120" s="428"/>
      <c r="N120" s="374"/>
    </row>
    <row r="121" spans="2:14" ht="15.6"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6" hidden="1">
      <c r="B122" s="431"/>
      <c r="C122" s="427"/>
      <c r="D122" s="427"/>
      <c r="E122" s="428"/>
      <c r="F122" s="427"/>
      <c r="G122" s="427"/>
      <c r="H122" s="427"/>
      <c r="I122" s="427"/>
      <c r="J122" s="427"/>
      <c r="K122" s="406"/>
      <c r="L122" s="426"/>
      <c r="M122" s="428"/>
      <c r="N122" s="374"/>
    </row>
    <row r="123" spans="2:14" ht="15.6"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6" hidden="1">
      <c r="B124" s="431"/>
      <c r="C124" s="427"/>
      <c r="D124" s="427"/>
      <c r="E124" s="428"/>
      <c r="F124" s="427"/>
      <c r="G124" s="427"/>
      <c r="H124" s="427"/>
      <c r="I124" s="427"/>
      <c r="J124" s="427"/>
      <c r="K124" s="406"/>
      <c r="L124" s="426"/>
      <c r="M124" s="428"/>
      <c r="N124" s="374"/>
    </row>
    <row r="125" spans="2:14" ht="15.6" hidden="1">
      <c r="B125" s="462">
        <v>2003</v>
      </c>
      <c r="C125" s="427"/>
      <c r="D125" s="427"/>
      <c r="E125" s="428"/>
      <c r="F125" s="427"/>
      <c r="G125" s="427"/>
      <c r="H125" s="427"/>
      <c r="I125" s="427"/>
      <c r="J125" s="427"/>
      <c r="K125" s="406"/>
      <c r="L125" s="426"/>
      <c r="M125" s="428"/>
      <c r="N125" s="374"/>
    </row>
    <row r="126" spans="2:14" ht="15.6" hidden="1">
      <c r="B126" s="431"/>
      <c r="C126" s="427"/>
      <c r="D126" s="427"/>
      <c r="E126" s="428"/>
      <c r="F126" s="427"/>
      <c r="G126" s="427"/>
      <c r="H126" s="427"/>
      <c r="I126" s="427"/>
      <c r="J126" s="427"/>
      <c r="K126" s="406"/>
      <c r="L126" s="426"/>
      <c r="M126" s="428"/>
      <c r="N126" s="374"/>
    </row>
    <row r="127" spans="2:14" ht="15.6"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6" hidden="1">
      <c r="B128" s="431"/>
      <c r="C128" s="427"/>
      <c r="D128" s="427"/>
      <c r="E128" s="428"/>
      <c r="F128" s="427"/>
      <c r="G128" s="427"/>
      <c r="H128" s="427"/>
      <c r="I128" s="427"/>
      <c r="J128" s="427"/>
      <c r="K128" s="406"/>
      <c r="L128" s="426"/>
      <c r="M128" s="428"/>
      <c r="N128" s="374"/>
    </row>
    <row r="129" spans="2:14" ht="15.6"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6" hidden="1">
      <c r="B130" s="431"/>
      <c r="C130" s="427"/>
      <c r="D130" s="427"/>
      <c r="E130" s="428"/>
      <c r="F130" s="427"/>
      <c r="G130" s="427"/>
      <c r="H130" s="427"/>
      <c r="I130" s="427"/>
      <c r="J130" s="427"/>
      <c r="K130" s="406"/>
      <c r="L130" s="426"/>
      <c r="M130" s="428"/>
      <c r="N130" s="374"/>
    </row>
    <row r="131" spans="2:14" ht="15.6"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6" hidden="1">
      <c r="B132" s="431"/>
      <c r="C132" s="427"/>
      <c r="D132" s="427"/>
      <c r="E132" s="428"/>
      <c r="F132" s="427"/>
      <c r="G132" s="427"/>
      <c r="H132" s="427"/>
      <c r="I132" s="427"/>
      <c r="J132" s="427"/>
      <c r="K132" s="406"/>
      <c r="L132" s="426"/>
      <c r="M132" s="428"/>
      <c r="N132" s="374"/>
    </row>
    <row r="133" spans="2:14" ht="15.6"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6" hidden="1">
      <c r="B134" s="431"/>
      <c r="C134" s="427"/>
      <c r="D134" s="427"/>
      <c r="E134" s="428"/>
      <c r="F134" s="427"/>
      <c r="G134" s="427"/>
      <c r="H134" s="427"/>
      <c r="I134" s="427"/>
      <c r="J134" s="427"/>
      <c r="K134" s="406"/>
      <c r="L134" s="426"/>
      <c r="M134" s="428"/>
      <c r="N134" s="374"/>
    </row>
    <row r="135" spans="2:14" ht="15.6"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6" hidden="1">
      <c r="B136" s="431"/>
      <c r="C136" s="427"/>
      <c r="D136" s="427"/>
      <c r="E136" s="428"/>
      <c r="F136" s="427"/>
      <c r="G136" s="427"/>
      <c r="H136" s="427"/>
      <c r="I136" s="427"/>
      <c r="J136" s="427"/>
      <c r="K136" s="406"/>
      <c r="L136" s="426"/>
      <c r="M136" s="428"/>
      <c r="N136" s="374"/>
    </row>
    <row r="137" spans="2:14" ht="15.6"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6" hidden="1">
      <c r="B138" s="431"/>
      <c r="C138" s="427"/>
      <c r="D138" s="427"/>
      <c r="E138" s="428"/>
      <c r="F138" s="427"/>
      <c r="G138" s="427"/>
      <c r="H138" s="427"/>
      <c r="I138" s="427"/>
      <c r="J138" s="427"/>
      <c r="K138" s="406"/>
      <c r="L138" s="426"/>
      <c r="M138" s="428"/>
      <c r="N138" s="374"/>
    </row>
    <row r="139" spans="2:14" ht="15.6" hidden="1">
      <c r="B139" s="462">
        <v>2004</v>
      </c>
      <c r="C139" s="427"/>
      <c r="D139" s="427"/>
      <c r="E139" s="428"/>
      <c r="F139" s="427"/>
      <c r="G139" s="427"/>
      <c r="H139" s="427"/>
      <c r="I139" s="427"/>
      <c r="J139" s="427"/>
      <c r="K139" s="406"/>
      <c r="L139" s="426"/>
      <c r="M139" s="428"/>
      <c r="N139" s="374"/>
    </row>
    <row r="140" spans="2:14" ht="15.6" hidden="1">
      <c r="B140" s="384"/>
      <c r="C140" s="392"/>
      <c r="D140" s="392"/>
      <c r="E140" s="348"/>
      <c r="F140" s="392"/>
      <c r="G140" s="392"/>
      <c r="H140" s="392"/>
      <c r="I140" s="392"/>
      <c r="J140" s="392"/>
      <c r="K140" s="392"/>
      <c r="L140" s="426"/>
      <c r="M140" s="428"/>
      <c r="N140" s="374"/>
    </row>
    <row r="141" spans="2:14" ht="15.6"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6" hidden="1">
      <c r="B142" s="384"/>
      <c r="C142" s="392"/>
      <c r="D142" s="392"/>
      <c r="E142" s="348"/>
      <c r="F142" s="392"/>
      <c r="G142" s="392"/>
      <c r="H142" s="392"/>
      <c r="I142" s="392"/>
      <c r="J142" s="392"/>
      <c r="K142" s="392"/>
      <c r="L142" s="426"/>
      <c r="M142" s="428"/>
      <c r="N142" s="374"/>
    </row>
    <row r="143" spans="2:14" ht="15.6"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6" hidden="1">
      <c r="B144" s="384"/>
      <c r="C144" s="392"/>
      <c r="D144" s="392"/>
      <c r="E144" s="348"/>
      <c r="F144" s="392"/>
      <c r="G144" s="392"/>
      <c r="H144" s="392"/>
      <c r="I144" s="392"/>
      <c r="J144" s="392"/>
      <c r="K144" s="392"/>
      <c r="L144" s="426"/>
      <c r="M144" s="428"/>
      <c r="N144" s="374"/>
    </row>
    <row r="145" spans="2:14" ht="15.6"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6" hidden="1">
      <c r="B146" s="384"/>
      <c r="C146" s="392"/>
      <c r="D146" s="392"/>
      <c r="E146" s="348"/>
      <c r="F146" s="392"/>
      <c r="G146" s="392"/>
      <c r="H146" s="392"/>
      <c r="I146" s="392"/>
      <c r="J146" s="392"/>
      <c r="K146" s="392"/>
      <c r="L146" s="426"/>
      <c r="M146" s="428"/>
      <c r="N146" s="374"/>
    </row>
    <row r="147" spans="2:14" ht="15.6"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6" hidden="1">
      <c r="B148" s="384"/>
      <c r="C148" s="392"/>
      <c r="D148" s="392"/>
      <c r="E148" s="348"/>
      <c r="F148" s="392"/>
      <c r="G148" s="392"/>
      <c r="H148" s="392"/>
      <c r="I148" s="392"/>
      <c r="J148" s="392"/>
      <c r="K148" s="392"/>
      <c r="L148" s="426"/>
      <c r="M148" s="428"/>
      <c r="N148" s="374"/>
    </row>
    <row r="149" spans="2:14" ht="15.6"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6" hidden="1">
      <c r="B150" s="384"/>
      <c r="C150" s="392"/>
      <c r="D150" s="392"/>
      <c r="E150" s="348"/>
      <c r="F150" s="392"/>
      <c r="G150" s="392"/>
      <c r="H150" s="392"/>
      <c r="I150" s="392"/>
      <c r="J150" s="392"/>
      <c r="K150" s="392"/>
      <c r="L150" s="426"/>
      <c r="M150" s="428"/>
      <c r="N150" s="374"/>
    </row>
    <row r="151" spans="2:14" ht="15.6"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6" hidden="1">
      <c r="B152" s="384"/>
      <c r="C152" s="392"/>
      <c r="D152" s="392"/>
      <c r="E152" s="348"/>
      <c r="F152" s="392"/>
      <c r="G152" s="392"/>
      <c r="H152" s="392"/>
      <c r="I152" s="392"/>
      <c r="J152" s="392"/>
      <c r="K152" s="392"/>
      <c r="L152" s="426"/>
      <c r="M152" s="428"/>
      <c r="N152" s="374"/>
    </row>
    <row r="153" spans="2:14" ht="15.6"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6" hidden="1">
      <c r="B154" s="384"/>
      <c r="C154" s="392"/>
      <c r="D154" s="392"/>
      <c r="E154" s="348"/>
      <c r="F154" s="392"/>
      <c r="G154" s="392"/>
      <c r="H154" s="392"/>
      <c r="I154" s="392"/>
      <c r="J154" s="392"/>
      <c r="K154" s="392"/>
      <c r="L154" s="426"/>
      <c r="M154" s="428"/>
      <c r="N154" s="374"/>
    </row>
    <row r="155" spans="2:14" ht="15.6"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6" hidden="1">
      <c r="B156" s="384"/>
      <c r="C156" s="392"/>
      <c r="D156" s="392"/>
      <c r="E156" s="348"/>
      <c r="F156" s="392"/>
      <c r="G156" s="392"/>
      <c r="H156" s="392"/>
      <c r="I156" s="392"/>
      <c r="J156" s="392"/>
      <c r="K156" s="392"/>
      <c r="L156" s="426"/>
      <c r="M156" s="428"/>
      <c r="N156" s="374"/>
    </row>
    <row r="157" spans="2:14" ht="15.6"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6" hidden="1">
      <c r="B158" s="384"/>
      <c r="C158" s="392"/>
      <c r="D158" s="392"/>
      <c r="E158" s="348"/>
      <c r="F158" s="392"/>
      <c r="G158" s="392"/>
      <c r="H158" s="392"/>
      <c r="I158" s="392"/>
      <c r="J158" s="392"/>
      <c r="K158" s="392"/>
      <c r="L158" s="426"/>
      <c r="M158" s="428"/>
      <c r="N158" s="374"/>
    </row>
    <row r="159" spans="2:14" ht="15.6"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6" hidden="1">
      <c r="B160" s="384"/>
      <c r="C160" s="392"/>
      <c r="D160" s="392"/>
      <c r="E160" s="348"/>
      <c r="F160" s="392"/>
      <c r="G160" s="392"/>
      <c r="H160" s="392"/>
      <c r="I160" s="392"/>
      <c r="J160" s="392"/>
      <c r="K160" s="392"/>
      <c r="L160" s="426"/>
      <c r="M160" s="428"/>
      <c r="N160" s="374"/>
    </row>
    <row r="161" spans="2:14" ht="15.6"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6" hidden="1">
      <c r="B162" s="384"/>
      <c r="C162" s="392"/>
      <c r="D162" s="392"/>
      <c r="E162" s="348"/>
      <c r="F162" s="392"/>
      <c r="G162" s="392"/>
      <c r="H162" s="392"/>
      <c r="I162" s="392"/>
      <c r="J162" s="392"/>
      <c r="K162" s="392"/>
      <c r="L162" s="426"/>
      <c r="M162" s="428"/>
      <c r="N162" s="374"/>
    </row>
    <row r="163" spans="2:14" ht="15.6"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6" hidden="1">
      <c r="B164" s="384"/>
      <c r="C164" s="392"/>
      <c r="D164" s="392"/>
      <c r="E164" s="348"/>
      <c r="F164" s="392"/>
      <c r="G164" s="392"/>
      <c r="H164" s="392"/>
      <c r="I164" s="392"/>
      <c r="J164" s="392"/>
      <c r="K164" s="392"/>
      <c r="L164" s="426"/>
      <c r="M164" s="428"/>
      <c r="N164" s="374"/>
    </row>
    <row r="165" spans="2:14" ht="15.6" hidden="1">
      <c r="B165" s="408">
        <v>2005</v>
      </c>
      <c r="C165" s="392"/>
      <c r="D165" s="392"/>
      <c r="E165" s="348"/>
      <c r="F165" s="392"/>
      <c r="G165" s="392"/>
      <c r="H165" s="392"/>
      <c r="I165" s="392"/>
      <c r="J165" s="392"/>
      <c r="K165" s="392"/>
      <c r="L165" s="426"/>
      <c r="M165" s="428"/>
      <c r="N165" s="374"/>
    </row>
    <row r="166" spans="2:14" ht="15.6" hidden="1">
      <c r="B166" s="384"/>
      <c r="C166" s="392"/>
      <c r="D166" s="392"/>
      <c r="E166" s="348"/>
      <c r="F166" s="392"/>
      <c r="G166" s="392"/>
      <c r="H166" s="392"/>
      <c r="I166" s="392"/>
      <c r="J166" s="392"/>
      <c r="K166" s="392"/>
      <c r="L166" s="426"/>
      <c r="M166" s="428"/>
      <c r="N166" s="374"/>
    </row>
    <row r="167" spans="2:14" ht="15.6"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6" hidden="1">
      <c r="B168" s="384"/>
      <c r="C168" s="392"/>
      <c r="D168" s="392"/>
      <c r="E168" s="348"/>
      <c r="F168" s="392"/>
      <c r="G168" s="392"/>
      <c r="H168" s="392"/>
      <c r="I168" s="392"/>
      <c r="J168" s="392"/>
      <c r="K168" s="392"/>
      <c r="L168" s="426"/>
      <c r="M168" s="428"/>
      <c r="N168" s="374"/>
    </row>
    <row r="169" spans="2:14" ht="15.6"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6" hidden="1">
      <c r="B170" s="384"/>
      <c r="C170" s="392"/>
      <c r="D170" s="392"/>
      <c r="E170" s="348"/>
      <c r="F170" s="392"/>
      <c r="G170" s="392"/>
      <c r="H170" s="392"/>
      <c r="I170" s="392"/>
      <c r="J170" s="392"/>
      <c r="K170" s="392"/>
      <c r="L170" s="426"/>
      <c r="M170" s="428"/>
      <c r="N170" s="374"/>
    </row>
    <row r="171" spans="2:14" ht="15.6"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6" hidden="1">
      <c r="B172" s="384"/>
      <c r="C172" s="392"/>
      <c r="D172" s="392"/>
      <c r="E172" s="348"/>
      <c r="F172" s="392"/>
      <c r="G172" s="392"/>
      <c r="H172" s="392"/>
      <c r="I172" s="392"/>
      <c r="J172" s="392"/>
      <c r="K172" s="392"/>
      <c r="L172" s="426"/>
      <c r="M172" s="428"/>
      <c r="N172" s="374"/>
    </row>
    <row r="173" spans="2:14" ht="15.6"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6" hidden="1">
      <c r="B174" s="384"/>
      <c r="C174" s="392"/>
      <c r="D174" s="392"/>
      <c r="E174" s="348"/>
      <c r="F174" s="392"/>
      <c r="G174" s="392"/>
      <c r="H174" s="392"/>
      <c r="I174" s="392"/>
      <c r="J174" s="392"/>
      <c r="K174" s="392"/>
      <c r="L174" s="426"/>
      <c r="M174" s="428"/>
      <c r="N174" s="374"/>
    </row>
    <row r="175" spans="2:14" ht="15.6"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6" hidden="1">
      <c r="B176" s="431"/>
      <c r="C176" s="392"/>
      <c r="D176" s="392"/>
      <c r="E176" s="348"/>
      <c r="F176" s="392"/>
      <c r="G176" s="392"/>
      <c r="H176" s="392"/>
      <c r="I176" s="392"/>
      <c r="J176" s="392"/>
      <c r="K176" s="392"/>
      <c r="L176" s="392"/>
      <c r="M176" s="348"/>
      <c r="N176" s="374"/>
    </row>
    <row r="177" spans="2:14" ht="15.6"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6" hidden="1">
      <c r="B178" s="463"/>
      <c r="C178" s="389"/>
      <c r="D178" s="389"/>
      <c r="E178" s="429"/>
      <c r="F178" s="389"/>
      <c r="G178" s="389"/>
      <c r="H178" s="389"/>
      <c r="I178" s="389"/>
      <c r="J178" s="389"/>
      <c r="K178" s="389"/>
      <c r="L178" s="389"/>
      <c r="M178" s="429"/>
      <c r="N178" s="283"/>
    </row>
    <row r="179" spans="2:14" ht="15.6"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6" hidden="1">
      <c r="B180" s="431"/>
      <c r="C180" s="392"/>
      <c r="D180" s="392"/>
      <c r="E180" s="348"/>
      <c r="F180" s="392"/>
      <c r="G180" s="392"/>
      <c r="H180" s="392"/>
      <c r="I180" s="392"/>
      <c r="J180" s="392"/>
      <c r="K180" s="392"/>
      <c r="L180" s="392"/>
      <c r="M180" s="348"/>
      <c r="N180" s="374"/>
    </row>
    <row r="181" spans="2:14" ht="15.6"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6" hidden="1">
      <c r="B182" s="431"/>
      <c r="C182" s="392"/>
      <c r="D182" s="392"/>
      <c r="E182" s="348"/>
      <c r="F182" s="392"/>
      <c r="G182" s="392"/>
      <c r="H182" s="392"/>
      <c r="I182" s="392"/>
      <c r="J182" s="392"/>
      <c r="K182" s="392"/>
      <c r="L182" s="392"/>
      <c r="M182" s="348"/>
      <c r="N182" s="374"/>
    </row>
    <row r="183" spans="2:14" ht="15.6"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6" hidden="1">
      <c r="B184" s="431"/>
      <c r="C184" s="392"/>
      <c r="D184" s="392"/>
      <c r="E184" s="348"/>
      <c r="F184" s="392"/>
      <c r="G184" s="392"/>
      <c r="H184" s="392"/>
      <c r="I184" s="392"/>
      <c r="J184" s="392"/>
      <c r="K184" s="392"/>
      <c r="L184" s="392"/>
      <c r="M184" s="348"/>
      <c r="N184" s="374"/>
    </row>
    <row r="185" spans="2:14" ht="15.6"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6" hidden="1">
      <c r="B186" s="431"/>
      <c r="C186" s="392"/>
      <c r="D186" s="392"/>
      <c r="E186" s="348"/>
      <c r="F186" s="392"/>
      <c r="G186" s="392"/>
      <c r="H186" s="392"/>
      <c r="I186" s="392"/>
      <c r="J186" s="392"/>
      <c r="K186" s="392"/>
      <c r="L186" s="392"/>
      <c r="M186" s="348"/>
      <c r="N186" s="374"/>
    </row>
    <row r="187" spans="2:14" ht="15.6"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6" hidden="1">
      <c r="B188" s="431"/>
      <c r="C188" s="392"/>
      <c r="D188" s="392"/>
      <c r="E188" s="348"/>
      <c r="F188" s="392"/>
      <c r="G188" s="392"/>
      <c r="H188" s="392"/>
      <c r="I188" s="392"/>
      <c r="J188" s="392"/>
      <c r="K188" s="392"/>
      <c r="L188" s="392"/>
      <c r="M188" s="348"/>
      <c r="N188" s="374"/>
    </row>
    <row r="189" spans="2:14" ht="15.6"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6" hidden="1">
      <c r="B190" s="431"/>
      <c r="C190" s="392"/>
      <c r="D190" s="392"/>
      <c r="E190" s="348"/>
      <c r="F190" s="392"/>
      <c r="G190" s="392"/>
      <c r="H190" s="392"/>
      <c r="I190" s="392"/>
      <c r="J190" s="392"/>
      <c r="K190" s="392"/>
      <c r="L190" s="392"/>
      <c r="M190" s="348"/>
      <c r="N190" s="374"/>
    </row>
    <row r="191" spans="2:14" ht="15.6" hidden="1">
      <c r="B191" s="464">
        <v>2006</v>
      </c>
      <c r="C191" s="392"/>
      <c r="D191" s="392"/>
      <c r="E191" s="348"/>
      <c r="F191" s="392"/>
      <c r="G191" s="392"/>
      <c r="H191" s="392"/>
      <c r="I191" s="392"/>
      <c r="J191" s="392"/>
      <c r="K191" s="392"/>
      <c r="L191" s="392"/>
      <c r="M191" s="348"/>
      <c r="N191" s="374"/>
    </row>
    <row r="192" spans="2:14" ht="15.6" hidden="1">
      <c r="B192" s="384"/>
      <c r="C192" s="392"/>
      <c r="D192" s="392"/>
      <c r="E192" s="348"/>
      <c r="F192" s="392"/>
      <c r="G192" s="392"/>
      <c r="H192" s="392"/>
      <c r="I192" s="392"/>
      <c r="J192" s="392"/>
      <c r="K192" s="392"/>
      <c r="L192" s="392"/>
      <c r="M192" s="348"/>
      <c r="N192" s="374"/>
    </row>
    <row r="193" spans="2:14" ht="15.6"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6" hidden="1">
      <c r="B194" s="436"/>
      <c r="C194" s="429"/>
      <c r="D194" s="392"/>
      <c r="E194" s="348"/>
      <c r="F194" s="392"/>
      <c r="G194" s="392"/>
      <c r="H194" s="392"/>
      <c r="I194" s="392"/>
      <c r="J194" s="392"/>
      <c r="K194" s="392"/>
      <c r="L194" s="429"/>
      <c r="M194" s="429"/>
      <c r="N194" s="374"/>
    </row>
    <row r="195" spans="2:14" ht="15.6"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6" hidden="1">
      <c r="B196" s="436"/>
      <c r="C196" s="429"/>
      <c r="D196" s="392"/>
      <c r="E196" s="348"/>
      <c r="F196" s="429"/>
      <c r="G196" s="429"/>
      <c r="H196" s="429"/>
      <c r="I196" s="392"/>
      <c r="J196" s="429"/>
      <c r="K196" s="392"/>
      <c r="L196" s="392"/>
      <c r="M196" s="348"/>
      <c r="N196" s="374"/>
    </row>
    <row r="197" spans="2:14" ht="15.6"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6" hidden="1">
      <c r="B198" s="436"/>
      <c r="C198" s="392"/>
      <c r="D198" s="392"/>
      <c r="E198" s="348"/>
      <c r="F198" s="392"/>
      <c r="G198" s="392"/>
      <c r="H198" s="392"/>
      <c r="I198" s="392"/>
      <c r="J198" s="392"/>
      <c r="K198" s="392"/>
      <c r="L198" s="392"/>
      <c r="M198" s="348"/>
      <c r="N198" s="374"/>
    </row>
    <row r="199" spans="2:14" ht="15.6"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6" hidden="1">
      <c r="B200" s="436"/>
      <c r="C200" s="392"/>
      <c r="D200" s="392"/>
      <c r="E200" s="348"/>
      <c r="F200" s="392"/>
      <c r="G200" s="392"/>
      <c r="H200" s="392"/>
      <c r="I200" s="392"/>
      <c r="J200" s="392"/>
      <c r="K200" s="392"/>
      <c r="L200" s="392"/>
      <c r="M200" s="348"/>
      <c r="N200" s="374"/>
    </row>
    <row r="201" spans="2:14" ht="15.6"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6" hidden="1">
      <c r="B202" s="436"/>
      <c r="C202" s="392"/>
      <c r="D202" s="392"/>
      <c r="E202" s="348"/>
      <c r="F202" s="392"/>
      <c r="G202" s="392"/>
      <c r="H202" s="392"/>
      <c r="I202" s="392"/>
      <c r="J202" s="392"/>
      <c r="K202" s="392"/>
      <c r="L202" s="392"/>
      <c r="M202" s="348"/>
      <c r="N202" s="374"/>
    </row>
    <row r="203" spans="2:14" ht="15.6"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6" hidden="1">
      <c r="B204" s="436"/>
      <c r="C204" s="392"/>
      <c r="D204" s="392"/>
      <c r="E204" s="348"/>
      <c r="F204" s="392"/>
      <c r="G204" s="392"/>
      <c r="H204" s="392"/>
      <c r="I204" s="392"/>
      <c r="J204" s="392"/>
      <c r="K204" s="392"/>
      <c r="L204" s="392"/>
      <c r="M204" s="348"/>
      <c r="N204" s="374"/>
    </row>
    <row r="205" spans="2:14" ht="15.6"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6" hidden="1">
      <c r="B206" s="436"/>
      <c r="C206" s="392"/>
      <c r="D206" s="392"/>
      <c r="E206" s="348"/>
      <c r="F206" s="392"/>
      <c r="G206" s="392"/>
      <c r="H206" s="392"/>
      <c r="I206" s="392"/>
      <c r="J206" s="392"/>
      <c r="K206" s="392"/>
      <c r="L206" s="392"/>
      <c r="M206" s="348"/>
      <c r="N206" s="374"/>
    </row>
    <row r="207" spans="2:14" ht="15.6"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6" hidden="1">
      <c r="B208" s="436"/>
      <c r="C208" s="392"/>
      <c r="D208" s="392"/>
      <c r="E208" s="348"/>
      <c r="F208" s="392"/>
      <c r="G208" s="392"/>
      <c r="H208" s="392"/>
      <c r="I208" s="392"/>
      <c r="J208" s="392"/>
      <c r="K208" s="392"/>
      <c r="L208" s="392"/>
      <c r="M208" s="348"/>
      <c r="N208" s="374"/>
    </row>
    <row r="209" spans="2:14" ht="15.6"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6" hidden="1">
      <c r="B210" s="436"/>
      <c r="C210" s="392"/>
      <c r="D210" s="392"/>
      <c r="E210" s="348"/>
      <c r="F210" s="392"/>
      <c r="G210" s="392"/>
      <c r="H210" s="392"/>
      <c r="I210" s="392"/>
      <c r="J210" s="392"/>
      <c r="K210" s="392"/>
      <c r="L210" s="392"/>
      <c r="M210" s="348"/>
      <c r="N210" s="374"/>
    </row>
    <row r="211" spans="2:14" ht="15.6"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6" hidden="1">
      <c r="B212" s="436"/>
      <c r="C212" s="392"/>
      <c r="D212" s="392"/>
      <c r="E212" s="348"/>
      <c r="F212" s="392"/>
      <c r="G212" s="392"/>
      <c r="H212" s="392"/>
      <c r="I212" s="392"/>
      <c r="J212" s="392"/>
      <c r="K212" s="392"/>
      <c r="L212" s="392"/>
      <c r="M212" s="348"/>
      <c r="N212" s="374"/>
    </row>
    <row r="213" spans="2:14" ht="15.6"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6" hidden="1">
      <c r="B214" s="436"/>
      <c r="C214" s="392"/>
      <c r="D214" s="348"/>
      <c r="E214" s="348"/>
      <c r="F214" s="392"/>
      <c r="G214" s="392"/>
      <c r="H214" s="392"/>
      <c r="I214" s="392"/>
      <c r="J214" s="392"/>
      <c r="K214" s="392"/>
      <c r="L214" s="392"/>
      <c r="M214" s="348"/>
      <c r="N214" s="374"/>
    </row>
    <row r="215" spans="2:14" ht="15.6"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6" hidden="1">
      <c r="B216" s="436"/>
      <c r="C216" s="392"/>
      <c r="D216" s="348"/>
      <c r="E216" s="348"/>
      <c r="F216" s="392"/>
      <c r="G216" s="392"/>
      <c r="H216" s="392"/>
      <c r="I216" s="392"/>
      <c r="J216" s="392"/>
      <c r="K216" s="392"/>
      <c r="L216" s="392"/>
      <c r="M216" s="348"/>
      <c r="N216" s="374"/>
    </row>
    <row r="217" spans="2:14" ht="15.6" hidden="1">
      <c r="B217" s="466">
        <v>2007</v>
      </c>
      <c r="C217" s="392"/>
      <c r="D217" s="348"/>
      <c r="E217" s="348"/>
      <c r="F217" s="392"/>
      <c r="G217" s="392"/>
      <c r="H217" s="392"/>
      <c r="I217" s="392"/>
      <c r="J217" s="392"/>
      <c r="K217" s="392"/>
      <c r="L217" s="392"/>
      <c r="M217" s="348"/>
      <c r="N217" s="374"/>
    </row>
    <row r="218" spans="2:14" ht="15.6" hidden="1">
      <c r="B218" s="436"/>
      <c r="C218" s="392"/>
      <c r="D218" s="348"/>
      <c r="E218" s="348"/>
      <c r="F218" s="392"/>
      <c r="G218" s="392"/>
      <c r="H218" s="392"/>
      <c r="I218" s="392"/>
      <c r="J218" s="392"/>
      <c r="K218" s="392"/>
      <c r="L218" s="392"/>
      <c r="M218" s="348"/>
      <c r="N218" s="374"/>
    </row>
    <row r="219" spans="2:14" ht="15.6"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6" hidden="1">
      <c r="B220" s="436"/>
      <c r="C220" s="392"/>
      <c r="D220" s="348"/>
      <c r="E220" s="348"/>
      <c r="F220" s="392"/>
      <c r="G220" s="392"/>
      <c r="H220" s="392"/>
      <c r="I220" s="392"/>
      <c r="J220" s="392"/>
      <c r="K220" s="392"/>
      <c r="L220" s="392"/>
      <c r="M220" s="348"/>
      <c r="N220" s="374"/>
    </row>
    <row r="221" spans="2:14" ht="15.6"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6" hidden="1">
      <c r="B222" s="436"/>
      <c r="C222" s="392"/>
      <c r="D222" s="348"/>
      <c r="E222" s="348"/>
      <c r="F222" s="392"/>
      <c r="G222" s="392"/>
      <c r="H222" s="392"/>
      <c r="I222" s="392"/>
      <c r="J222" s="392"/>
      <c r="K222" s="392"/>
      <c r="L222" s="392"/>
      <c r="M222" s="348"/>
      <c r="N222" s="374"/>
    </row>
    <row r="223" spans="2:14" ht="15.6"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6" hidden="1">
      <c r="B224" s="436"/>
      <c r="C224" s="392"/>
      <c r="D224" s="348"/>
      <c r="E224" s="348"/>
      <c r="F224" s="392"/>
      <c r="G224" s="392"/>
      <c r="H224" s="392"/>
      <c r="I224" s="392"/>
      <c r="J224" s="392"/>
      <c r="K224" s="392"/>
      <c r="L224" s="392"/>
      <c r="M224" s="348"/>
      <c r="N224" s="374"/>
    </row>
    <row r="225" spans="2:14" ht="15.6"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6" hidden="1">
      <c r="B226" s="436"/>
      <c r="C226" s="392"/>
      <c r="D226" s="348"/>
      <c r="E226" s="348"/>
      <c r="F226" s="392"/>
      <c r="G226" s="392"/>
      <c r="H226" s="392"/>
      <c r="I226" s="392"/>
      <c r="J226" s="392"/>
      <c r="K226" s="392"/>
      <c r="L226" s="392"/>
      <c r="M226" s="348"/>
      <c r="N226" s="374"/>
    </row>
    <row r="227" spans="2:14" ht="15.6"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6" hidden="1">
      <c r="B228" s="436"/>
      <c r="C228" s="392"/>
      <c r="D228" s="348"/>
      <c r="E228" s="348"/>
      <c r="F228" s="392"/>
      <c r="G228" s="392"/>
      <c r="H228" s="392"/>
      <c r="I228" s="392"/>
      <c r="J228" s="392"/>
      <c r="K228" s="392"/>
      <c r="L228" s="392"/>
      <c r="M228" s="348"/>
      <c r="N228" s="374"/>
    </row>
    <row r="229" spans="2:14" ht="15.6"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6" hidden="1">
      <c r="B230" s="436"/>
      <c r="C230" s="392"/>
      <c r="D230" s="348"/>
      <c r="E230" s="348"/>
      <c r="F230" s="392"/>
      <c r="G230" s="392"/>
      <c r="H230" s="392"/>
      <c r="I230" s="392"/>
      <c r="J230" s="392"/>
      <c r="K230" s="392"/>
      <c r="L230" s="392"/>
      <c r="M230" s="348"/>
      <c r="N230" s="374"/>
    </row>
    <row r="231" spans="2:14" ht="15.6"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6" hidden="1">
      <c r="B232" s="436"/>
      <c r="C232" s="392"/>
      <c r="D232" s="348"/>
      <c r="E232" s="348"/>
      <c r="F232" s="392"/>
      <c r="G232" s="392"/>
      <c r="H232" s="392"/>
      <c r="I232" s="392"/>
      <c r="J232" s="392"/>
      <c r="K232" s="392"/>
      <c r="L232" s="392"/>
      <c r="M232" s="348"/>
      <c r="N232" s="374"/>
    </row>
    <row r="233" spans="2:14" ht="15.6"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6" hidden="1">
      <c r="B234" s="436"/>
      <c r="C234" s="392"/>
      <c r="D234" s="348"/>
      <c r="E234" s="348"/>
      <c r="F234" s="392"/>
      <c r="G234" s="392"/>
      <c r="H234" s="392"/>
      <c r="I234" s="392"/>
      <c r="J234" s="392"/>
      <c r="K234" s="392"/>
      <c r="L234" s="392"/>
      <c r="M234" s="348"/>
      <c r="N234" s="374"/>
    </row>
    <row r="235" spans="2:14" ht="15.6"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6" hidden="1">
      <c r="B236" s="436"/>
      <c r="C236" s="392"/>
      <c r="D236" s="348"/>
      <c r="E236" s="348"/>
      <c r="F236" s="392"/>
      <c r="G236" s="392"/>
      <c r="H236" s="392"/>
      <c r="I236" s="392"/>
      <c r="J236" s="392"/>
      <c r="K236" s="392"/>
      <c r="L236" s="392"/>
      <c r="M236" s="348"/>
      <c r="N236" s="374"/>
    </row>
    <row r="237" spans="2:14" ht="15.6"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6" hidden="1">
      <c r="B238" s="436"/>
      <c r="C238" s="392"/>
      <c r="D238" s="348"/>
      <c r="E238" s="348"/>
      <c r="F238" s="392"/>
      <c r="G238" s="392"/>
      <c r="H238" s="392"/>
      <c r="I238" s="392"/>
      <c r="J238" s="392"/>
      <c r="K238" s="392"/>
      <c r="L238" s="392"/>
      <c r="M238" s="348"/>
      <c r="N238" s="374"/>
    </row>
    <row r="239" spans="2:14" ht="15.6"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6" hidden="1">
      <c r="B240" s="436"/>
      <c r="C240" s="392"/>
      <c r="D240" s="348"/>
      <c r="E240" s="348"/>
      <c r="F240" s="392"/>
      <c r="G240" s="392"/>
      <c r="H240" s="392"/>
      <c r="I240" s="392"/>
      <c r="J240" s="392"/>
      <c r="K240" s="392"/>
      <c r="L240" s="392"/>
      <c r="M240" s="348"/>
      <c r="N240" s="374"/>
    </row>
    <row r="241" spans="2:14" ht="15.6"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6" hidden="1">
      <c r="B242" s="436"/>
      <c r="C242" s="392"/>
      <c r="D242" s="348"/>
      <c r="E242" s="348"/>
      <c r="F242" s="392"/>
      <c r="G242" s="392"/>
      <c r="H242" s="392"/>
      <c r="I242" s="392"/>
      <c r="J242" s="392"/>
      <c r="K242" s="392"/>
      <c r="L242" s="392"/>
      <c r="M242" s="348"/>
      <c r="N242" s="374"/>
    </row>
    <row r="243" spans="2:14" ht="15.6" hidden="1">
      <c r="B243" s="466">
        <v>2008</v>
      </c>
      <c r="C243" s="392"/>
      <c r="D243" s="348"/>
      <c r="E243" s="348"/>
      <c r="F243" s="392"/>
      <c r="G243" s="392"/>
      <c r="H243" s="392"/>
      <c r="I243" s="392"/>
      <c r="J243" s="392"/>
      <c r="K243" s="392"/>
      <c r="L243" s="392"/>
      <c r="M243" s="348"/>
      <c r="N243" s="374"/>
    </row>
    <row r="244" spans="2:14" ht="15.6" hidden="1">
      <c r="B244" s="436"/>
      <c r="C244" s="392"/>
      <c r="D244" s="348"/>
      <c r="E244" s="348"/>
      <c r="F244" s="392"/>
      <c r="G244" s="392"/>
      <c r="H244" s="392"/>
      <c r="I244" s="392"/>
      <c r="J244" s="392"/>
      <c r="K244" s="392"/>
      <c r="L244" s="392"/>
      <c r="M244" s="348"/>
      <c r="N244" s="374"/>
    </row>
    <row r="245" spans="2:14" ht="15.6"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6" hidden="1">
      <c r="B246" s="436"/>
      <c r="C246" s="392"/>
      <c r="D246" s="348"/>
      <c r="E246" s="348"/>
      <c r="F246" s="392"/>
      <c r="G246" s="392"/>
      <c r="H246" s="392"/>
      <c r="I246" s="392"/>
      <c r="J246" s="392"/>
      <c r="K246" s="392"/>
      <c r="L246" s="392"/>
      <c r="M246" s="348"/>
      <c r="N246" s="467"/>
    </row>
    <row r="247" spans="2:14" ht="15.6"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6" hidden="1">
      <c r="B248" s="436"/>
      <c r="C248" s="392"/>
      <c r="D248" s="348"/>
      <c r="E248" s="348"/>
      <c r="F248" s="392"/>
      <c r="G248" s="392"/>
      <c r="H248" s="392"/>
      <c r="I248" s="392"/>
      <c r="J248" s="392"/>
      <c r="K248" s="392"/>
      <c r="L248" s="392"/>
      <c r="M248" s="348"/>
      <c r="N248" s="467"/>
    </row>
    <row r="249" spans="2:14" ht="15.6"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6" hidden="1">
      <c r="B250" s="436"/>
      <c r="C250" s="392"/>
      <c r="D250" s="348"/>
      <c r="E250" s="348"/>
      <c r="F250" s="392"/>
      <c r="G250" s="392"/>
      <c r="H250" s="392"/>
      <c r="I250" s="392"/>
      <c r="J250" s="392"/>
      <c r="K250" s="392"/>
      <c r="L250" s="392"/>
      <c r="M250" s="348"/>
      <c r="N250" s="467"/>
    </row>
    <row r="251" spans="2:14" ht="15.6"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6" hidden="1">
      <c r="B252" s="436"/>
      <c r="C252" s="392"/>
      <c r="D252" s="348"/>
      <c r="E252" s="348"/>
      <c r="F252" s="392"/>
      <c r="G252" s="392"/>
      <c r="H252" s="392"/>
      <c r="I252" s="392"/>
      <c r="J252" s="392"/>
      <c r="K252" s="392"/>
      <c r="L252" s="392"/>
      <c r="M252" s="348"/>
      <c r="N252" s="467"/>
    </row>
    <row r="253" spans="2:14" ht="15.6"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6" hidden="1">
      <c r="B254" s="436"/>
      <c r="C254" s="392"/>
      <c r="D254" s="348"/>
      <c r="E254" s="348"/>
      <c r="F254" s="392"/>
      <c r="G254" s="392"/>
      <c r="H254" s="392"/>
      <c r="I254" s="392"/>
      <c r="J254" s="392"/>
      <c r="K254" s="392"/>
      <c r="L254" s="392"/>
      <c r="M254" s="348"/>
      <c r="N254" s="467"/>
    </row>
    <row r="255" spans="2:14" ht="15.6"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6" hidden="1">
      <c r="B256" s="436"/>
      <c r="C256" s="392"/>
      <c r="D256" s="348"/>
      <c r="E256" s="348"/>
      <c r="F256" s="392"/>
      <c r="G256" s="392"/>
      <c r="H256" s="392"/>
      <c r="I256" s="392"/>
      <c r="J256" s="392"/>
      <c r="K256" s="392"/>
      <c r="L256" s="392"/>
      <c r="M256" s="348"/>
      <c r="N256" s="467"/>
    </row>
    <row r="257" spans="2:14" ht="15.6"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6" hidden="1">
      <c r="B258" s="436"/>
      <c r="C258" s="392"/>
      <c r="D258" s="348"/>
      <c r="E258" s="348"/>
      <c r="F258" s="392"/>
      <c r="G258" s="392"/>
      <c r="H258" s="392"/>
      <c r="I258" s="392"/>
      <c r="J258" s="392"/>
      <c r="K258" s="392"/>
      <c r="L258" s="392"/>
      <c r="M258" s="348"/>
      <c r="N258" s="403"/>
    </row>
    <row r="259" spans="2:14" ht="15.6"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6" hidden="1">
      <c r="B260" s="384"/>
      <c r="C260" s="392"/>
      <c r="D260" s="348"/>
      <c r="E260" s="348"/>
      <c r="F260" s="392"/>
      <c r="G260" s="392"/>
      <c r="H260" s="392"/>
      <c r="I260" s="392"/>
      <c r="J260" s="392"/>
      <c r="K260" s="392"/>
      <c r="L260" s="392"/>
      <c r="M260" s="348"/>
      <c r="N260" s="403"/>
    </row>
    <row r="261" spans="2:14" ht="15.6"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6" hidden="1">
      <c r="B262" s="384"/>
      <c r="C262" s="413"/>
      <c r="D262" s="412"/>
      <c r="E262" s="412"/>
      <c r="F262" s="413"/>
      <c r="G262" s="413"/>
      <c r="H262" s="413"/>
      <c r="I262" s="413"/>
      <c r="J262" s="413"/>
      <c r="K262" s="413"/>
      <c r="L262" s="413"/>
      <c r="M262" s="412"/>
      <c r="N262" s="403"/>
    </row>
    <row r="263" spans="2:14" ht="15.6"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6" hidden="1">
      <c r="B264" s="384"/>
      <c r="C264" s="413"/>
      <c r="D264" s="412"/>
      <c r="E264" s="412"/>
      <c r="F264" s="413"/>
      <c r="G264" s="413"/>
      <c r="H264" s="413"/>
      <c r="I264" s="413"/>
      <c r="J264" s="413"/>
      <c r="K264" s="413"/>
      <c r="L264" s="413"/>
      <c r="M264" s="412"/>
      <c r="N264" s="403"/>
    </row>
    <row r="265" spans="2:14" ht="15.6"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6" hidden="1">
      <c r="B266" s="384"/>
      <c r="C266" s="413"/>
      <c r="D266" s="412"/>
      <c r="E266" s="412"/>
      <c r="F266" s="413"/>
      <c r="G266" s="413"/>
      <c r="H266" s="413"/>
      <c r="I266" s="413"/>
      <c r="J266" s="413"/>
      <c r="K266" s="413"/>
      <c r="L266" s="413"/>
      <c r="M266" s="412"/>
      <c r="N266" s="403"/>
    </row>
    <row r="267" spans="2:14" ht="15.6"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2" hidden="1" thickBot="1">
      <c r="B268" s="470"/>
      <c r="C268" s="471"/>
      <c r="D268" s="471"/>
      <c r="E268" s="472"/>
      <c r="F268" s="471"/>
      <c r="G268" s="471"/>
      <c r="H268" s="471"/>
      <c r="I268" s="471"/>
      <c r="J268" s="471"/>
      <c r="K268" s="471"/>
      <c r="L268" s="471"/>
      <c r="M268" s="472"/>
      <c r="N268" s="374"/>
    </row>
    <row r="269" spans="2:14" ht="16.2" hidden="1" thickTop="1">
      <c r="B269" s="435"/>
      <c r="C269" s="442"/>
      <c r="D269" s="442"/>
      <c r="E269" s="443"/>
      <c r="F269" s="442"/>
      <c r="G269" s="442"/>
      <c r="H269" s="442"/>
      <c r="I269" s="442"/>
      <c r="J269" s="442"/>
      <c r="K269" s="442"/>
      <c r="L269" s="442"/>
      <c r="M269" s="443"/>
      <c r="N269" s="374"/>
    </row>
    <row r="270" spans="2:14" hidden="1"/>
    <row r="271" spans="2:14" hidden="1"/>
    <row r="272" spans="2:14" ht="15.6" hidden="1" thickBot="1">
      <c r="C272" s="473">
        <v>10000000000</v>
      </c>
    </row>
    <row r="273" spans="2:14" ht="16.2" hidden="1" thickTop="1">
      <c r="B273" s="474">
        <v>2009</v>
      </c>
      <c r="C273" s="475"/>
      <c r="D273" s="476"/>
      <c r="E273" s="476"/>
      <c r="F273" s="475"/>
      <c r="G273" s="475"/>
      <c r="H273" s="475"/>
      <c r="I273" s="475"/>
      <c r="J273" s="475"/>
      <c r="K273" s="475"/>
      <c r="L273" s="475"/>
      <c r="M273" s="476"/>
    </row>
    <row r="274" spans="2:14" ht="15.6" hidden="1">
      <c r="B274" s="436"/>
      <c r="C274" s="392"/>
      <c r="D274" s="348"/>
      <c r="E274" s="348"/>
      <c r="F274" s="392"/>
      <c r="G274" s="392"/>
      <c r="H274" s="392"/>
      <c r="I274" s="392"/>
      <c r="J274" s="392"/>
      <c r="K274" s="392"/>
      <c r="L274" s="392"/>
      <c r="M274" s="348"/>
    </row>
    <row r="275" spans="2:14" ht="15.6"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6" hidden="1">
      <c r="B276" s="436"/>
      <c r="C276" s="413"/>
      <c r="D276" s="412">
        <v>0</v>
      </c>
      <c r="E276" s="412"/>
      <c r="F276" s="413"/>
      <c r="G276" s="413"/>
      <c r="H276" s="413"/>
      <c r="I276" s="413"/>
      <c r="J276" s="413"/>
      <c r="K276" s="413"/>
      <c r="L276" s="413"/>
      <c r="M276" s="412"/>
    </row>
    <row r="277" spans="2:14" ht="15.6"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6" hidden="1">
      <c r="B278" s="436"/>
      <c r="C278" s="413"/>
      <c r="D278" s="412">
        <v>0</v>
      </c>
      <c r="E278" s="412"/>
      <c r="F278" s="413"/>
      <c r="G278" s="413"/>
      <c r="H278" s="413"/>
      <c r="I278" s="413"/>
      <c r="J278" s="413"/>
      <c r="K278" s="413"/>
      <c r="L278" s="413"/>
      <c r="M278" s="412"/>
    </row>
    <row r="279" spans="2:14" ht="15.6"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6" hidden="1">
      <c r="B280" s="436"/>
      <c r="C280" s="413"/>
      <c r="D280" s="412">
        <v>0</v>
      </c>
      <c r="E280" s="412"/>
      <c r="F280" s="413"/>
      <c r="G280" s="413"/>
      <c r="H280" s="413"/>
      <c r="I280" s="413"/>
      <c r="J280" s="413"/>
      <c r="K280" s="413"/>
      <c r="L280" s="413"/>
      <c r="M280" s="412"/>
    </row>
    <row r="281" spans="2:14" ht="15.6"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6" hidden="1">
      <c r="B282" s="436"/>
      <c r="C282" s="413"/>
      <c r="D282" s="412">
        <v>0</v>
      </c>
      <c r="E282" s="412"/>
      <c r="F282" s="413"/>
      <c r="G282" s="413"/>
      <c r="H282" s="413"/>
      <c r="I282" s="413"/>
      <c r="J282" s="413"/>
      <c r="K282" s="413"/>
      <c r="L282" s="413"/>
      <c r="M282" s="412"/>
    </row>
    <row r="283" spans="2:14" ht="15.6"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6" hidden="1">
      <c r="B284" s="436"/>
      <c r="C284" s="413"/>
      <c r="D284" s="412">
        <v>0</v>
      </c>
      <c r="E284" s="412"/>
      <c r="F284" s="413"/>
      <c r="G284" s="413"/>
      <c r="H284" s="413"/>
      <c r="I284" s="413"/>
      <c r="J284" s="413"/>
      <c r="K284" s="413"/>
      <c r="L284" s="413"/>
      <c r="M284" s="412"/>
    </row>
    <row r="285" spans="2:14" ht="15.6"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6" hidden="1">
      <c r="B286" s="436"/>
      <c r="C286" s="413"/>
      <c r="D286" s="412">
        <v>0</v>
      </c>
      <c r="E286" s="412"/>
      <c r="F286" s="413"/>
      <c r="G286" s="413"/>
      <c r="H286" s="413"/>
      <c r="I286" s="413"/>
      <c r="J286" s="413"/>
      <c r="K286" s="413"/>
      <c r="L286" s="413"/>
      <c r="M286" s="412"/>
    </row>
    <row r="287" spans="2:14" ht="15.6"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6" hidden="1">
      <c r="B288" s="436"/>
      <c r="C288" s="413"/>
      <c r="D288" s="412">
        <v>0</v>
      </c>
      <c r="E288" s="412"/>
      <c r="F288" s="413"/>
      <c r="G288" s="413"/>
      <c r="H288" s="413"/>
      <c r="I288" s="413"/>
      <c r="J288" s="413"/>
      <c r="K288" s="413"/>
      <c r="L288" s="413"/>
      <c r="M288" s="412"/>
    </row>
    <row r="289" spans="2:13" ht="15.6"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6" hidden="1">
      <c r="B290" s="436"/>
      <c r="C290" s="413"/>
      <c r="D290" s="412">
        <v>0</v>
      </c>
      <c r="E290" s="412"/>
      <c r="F290" s="413"/>
      <c r="G290" s="413"/>
      <c r="H290" s="413"/>
      <c r="I290" s="413"/>
      <c r="J290" s="413"/>
      <c r="K290" s="413"/>
      <c r="L290" s="413"/>
      <c r="M290" s="412"/>
    </row>
    <row r="291" spans="2:13" ht="15.6"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6" hidden="1">
      <c r="B292" s="436"/>
      <c r="C292" s="413"/>
      <c r="D292" s="412">
        <v>0</v>
      </c>
      <c r="E292" s="412"/>
      <c r="F292" s="413"/>
      <c r="G292" s="413"/>
      <c r="H292" s="413"/>
      <c r="I292" s="413"/>
      <c r="J292" s="413"/>
      <c r="K292" s="413"/>
      <c r="L292" s="413"/>
      <c r="M292" s="412"/>
    </row>
    <row r="293" spans="2:13" ht="15.6"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6" hidden="1">
      <c r="B294" s="436"/>
      <c r="C294" s="413"/>
      <c r="D294" s="412">
        <v>0</v>
      </c>
      <c r="E294" s="412"/>
      <c r="F294" s="413"/>
      <c r="G294" s="413"/>
      <c r="H294" s="413"/>
      <c r="I294" s="413"/>
      <c r="J294" s="413"/>
      <c r="K294" s="413"/>
      <c r="L294" s="413"/>
      <c r="M294" s="412"/>
    </row>
    <row r="295" spans="2:13" ht="15.6"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6" hidden="1">
      <c r="B296" s="436"/>
      <c r="C296" s="413"/>
      <c r="D296" s="412">
        <v>0</v>
      </c>
      <c r="E296" s="412"/>
      <c r="F296" s="413"/>
      <c r="G296" s="413"/>
      <c r="H296" s="413"/>
      <c r="I296" s="413"/>
      <c r="J296" s="413"/>
      <c r="K296" s="413"/>
      <c r="L296" s="413"/>
      <c r="M296" s="412"/>
    </row>
    <row r="297" spans="2:13" ht="15.6"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2" thickTop="1">
      <c r="B298" s="436"/>
      <c r="C298" s="413"/>
      <c r="D298" s="412"/>
      <c r="E298" s="412"/>
      <c r="F298" s="413"/>
      <c r="G298" s="413"/>
      <c r="H298" s="413"/>
      <c r="I298" s="413"/>
      <c r="J298" s="413"/>
      <c r="K298" s="413"/>
      <c r="L298" s="413"/>
      <c r="M298" s="412"/>
    </row>
    <row r="299" spans="2:13" ht="15.6">
      <c r="B299" s="466">
        <v>2010</v>
      </c>
      <c r="C299" s="413"/>
      <c r="D299" s="412"/>
      <c r="E299" s="412"/>
      <c r="F299" s="413"/>
      <c r="G299" s="413"/>
      <c r="H299" s="413"/>
      <c r="I299" s="413"/>
      <c r="J299" s="413"/>
      <c r="K299" s="413"/>
      <c r="L299" s="413"/>
      <c r="M299" s="412"/>
    </row>
    <row r="300" spans="2:13" ht="15.6">
      <c r="B300" s="436"/>
      <c r="C300" s="413"/>
      <c r="D300" s="412"/>
      <c r="E300" s="412"/>
      <c r="F300" s="413"/>
      <c r="G300" s="413"/>
      <c r="H300" s="413"/>
      <c r="I300" s="413"/>
      <c r="J300" s="413"/>
      <c r="K300" s="413"/>
      <c r="L300" s="413"/>
      <c r="M300" s="412"/>
    </row>
    <row r="301" spans="2:13" ht="15.6">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6">
      <c r="B302" s="436"/>
      <c r="C302" s="413"/>
      <c r="D302" s="412"/>
      <c r="E302" s="412"/>
      <c r="F302" s="413"/>
      <c r="G302" s="413"/>
      <c r="H302" s="413"/>
      <c r="I302" s="413"/>
      <c r="J302" s="413"/>
      <c r="K302" s="413"/>
      <c r="L302" s="413"/>
      <c r="M302" s="412"/>
    </row>
    <row r="303" spans="2:13" ht="15.6">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6">
      <c r="B304" s="436"/>
      <c r="C304" s="413"/>
      <c r="D304" s="412"/>
      <c r="E304" s="412"/>
      <c r="F304" s="413"/>
      <c r="G304" s="413"/>
      <c r="H304" s="413"/>
      <c r="I304" s="413"/>
      <c r="J304" s="413"/>
      <c r="K304" s="413"/>
      <c r="L304" s="413"/>
      <c r="M304" s="412"/>
    </row>
    <row r="305" spans="2:13" ht="15.6">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6">
      <c r="B306" s="436"/>
      <c r="C306" s="413"/>
      <c r="D306" s="412"/>
      <c r="E306" s="412"/>
      <c r="F306" s="413"/>
      <c r="G306" s="413"/>
      <c r="H306" s="413"/>
      <c r="I306" s="413"/>
      <c r="J306" s="413"/>
      <c r="K306" s="413"/>
      <c r="L306" s="413"/>
      <c r="M306" s="412"/>
    </row>
    <row r="307" spans="2:13" ht="15.6">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6">
      <c r="B308" s="436"/>
      <c r="C308" s="413"/>
      <c r="D308" s="412"/>
      <c r="E308" s="412"/>
      <c r="F308" s="413"/>
      <c r="G308" s="413"/>
      <c r="H308" s="413"/>
      <c r="I308" s="413"/>
      <c r="J308" s="413"/>
      <c r="K308" s="413"/>
      <c r="L308" s="413"/>
      <c r="M308" s="412"/>
    </row>
    <row r="309" spans="2:13" ht="15.6">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6">
      <c r="B310" s="436"/>
      <c r="C310" s="413"/>
      <c r="D310" s="412"/>
      <c r="E310" s="412"/>
      <c r="F310" s="413"/>
      <c r="G310" s="413"/>
      <c r="H310" s="413"/>
      <c r="I310" s="413"/>
      <c r="J310" s="413"/>
      <c r="K310" s="413"/>
      <c r="L310" s="413"/>
      <c r="M310" s="412"/>
    </row>
    <row r="311" spans="2:13" ht="15.6">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6">
      <c r="B312" s="436"/>
      <c r="C312" s="413"/>
      <c r="D312" s="412"/>
      <c r="E312" s="412"/>
      <c r="F312" s="413"/>
      <c r="G312" s="413"/>
      <c r="H312" s="413"/>
      <c r="I312" s="413"/>
      <c r="J312" s="413"/>
      <c r="K312" s="413"/>
      <c r="L312" s="413"/>
      <c r="M312" s="412"/>
    </row>
    <row r="313" spans="2:13" ht="15.6">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6">
      <c r="B314" s="436"/>
      <c r="C314" s="413"/>
      <c r="D314" s="412"/>
      <c r="E314" s="412"/>
      <c r="F314" s="413"/>
      <c r="G314" s="413"/>
      <c r="H314" s="413"/>
      <c r="I314" s="413"/>
      <c r="J314" s="413"/>
      <c r="K314" s="413"/>
      <c r="L314" s="413"/>
      <c r="M314" s="412"/>
    </row>
    <row r="315" spans="2:13" ht="15.6">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6">
      <c r="B316" s="436"/>
      <c r="C316" s="413"/>
      <c r="D316" s="412"/>
      <c r="E316" s="412"/>
      <c r="F316" s="413"/>
      <c r="G316" s="413"/>
      <c r="H316" s="413"/>
      <c r="I316" s="413"/>
      <c r="J316" s="413"/>
      <c r="K316" s="413"/>
      <c r="L316" s="413"/>
      <c r="M316" s="412"/>
    </row>
    <row r="317" spans="2:13" ht="15.6">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6">
      <c r="B318" s="436"/>
      <c r="C318" s="413"/>
      <c r="D318" s="412"/>
      <c r="E318" s="412"/>
      <c r="F318" s="413"/>
      <c r="G318" s="413"/>
      <c r="H318" s="413"/>
      <c r="I318" s="413"/>
      <c r="J318" s="413"/>
      <c r="K318" s="413"/>
      <c r="L318" s="413"/>
      <c r="M318" s="412"/>
    </row>
    <row r="319" spans="2:13" ht="15.6">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6">
      <c r="B320" s="436"/>
      <c r="C320" s="413"/>
      <c r="D320" s="412"/>
      <c r="E320" s="412"/>
      <c r="F320" s="413"/>
      <c r="G320" s="413"/>
      <c r="H320" s="413"/>
      <c r="I320" s="413"/>
      <c r="J320" s="413"/>
      <c r="K320" s="413"/>
      <c r="L320" s="413"/>
      <c r="M320" s="412"/>
    </row>
    <row r="321" spans="2:13" ht="15.6">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6">
      <c r="B322" s="436"/>
      <c r="C322" s="413"/>
      <c r="D322" s="412"/>
      <c r="E322" s="412"/>
      <c r="F322" s="413"/>
      <c r="G322" s="413"/>
      <c r="H322" s="413"/>
      <c r="I322" s="413"/>
      <c r="J322" s="413"/>
      <c r="K322" s="413"/>
      <c r="L322" s="413"/>
      <c r="M322" s="412"/>
    </row>
    <row r="323" spans="2:13" ht="15.6">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2" thickBot="1">
      <c r="B324" s="470"/>
      <c r="C324" s="478"/>
      <c r="D324" s="478"/>
      <c r="E324" s="479"/>
      <c r="F324" s="478"/>
      <c r="G324" s="478"/>
      <c r="H324" s="478"/>
      <c r="I324" s="478"/>
      <c r="J324" s="478"/>
      <c r="K324" s="478"/>
      <c r="L324" s="478"/>
      <c r="M324" s="479"/>
    </row>
    <row r="325" spans="2:13" ht="15.6"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328125" defaultRowHeight="15.6"/>
  <cols>
    <col min="1" max="1" width="10" style="283" customWidth="1"/>
    <col min="2" max="2" width="15.1796875" style="283" customWidth="1"/>
    <col min="3" max="3" width="13" style="283" customWidth="1"/>
    <col min="4" max="4" width="12.81640625" style="283" customWidth="1"/>
    <col min="5" max="5" width="9.54296875" style="283" bestFit="1" customWidth="1"/>
    <col min="6" max="6" width="12.54296875" style="283" customWidth="1"/>
    <col min="7" max="7" width="11.7265625" style="283" customWidth="1"/>
    <col min="8" max="8" width="8.6328125" style="283" customWidth="1"/>
    <col min="9" max="9" width="15.6328125" style="283" customWidth="1"/>
    <col min="10" max="10" width="13.453125" style="283" customWidth="1"/>
    <col min="11" max="11" width="14" style="283" customWidth="1"/>
    <col min="12" max="12" width="11.81640625" style="283" customWidth="1"/>
    <col min="13" max="13" width="13.453125" style="283" customWidth="1"/>
    <col min="14" max="14" width="8.6328125" style="283" customWidth="1"/>
    <col min="15" max="15" width="16.81640625" style="283" bestFit="1" customWidth="1"/>
    <col min="16" max="16384" width="8.63281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00" t="s">
        <v>1009</v>
      </c>
      <c r="B2" s="2000"/>
      <c r="C2" s="2000"/>
      <c r="D2" s="2000"/>
      <c r="E2" s="2000"/>
      <c r="F2" s="2000"/>
      <c r="G2" s="2000"/>
      <c r="H2" s="2000"/>
      <c r="I2" s="2000"/>
      <c r="J2" s="2000"/>
      <c r="K2" s="2000"/>
      <c r="L2" s="2000"/>
      <c r="M2" s="2000"/>
      <c r="N2" s="282"/>
      <c r="O2" s="282"/>
      <c r="P2" s="282"/>
      <c r="Q2" s="282"/>
      <c r="R2" s="282"/>
      <c r="S2" s="282"/>
      <c r="T2" s="282"/>
      <c r="U2" s="282"/>
      <c r="V2" s="282"/>
      <c r="W2" s="282"/>
      <c r="X2" s="282"/>
      <c r="Y2" s="282"/>
      <c r="Z2" s="282"/>
      <c r="AA2" s="282"/>
    </row>
    <row r="3" spans="1:27" ht="16.95"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94" t="s">
        <v>1039</v>
      </c>
      <c r="B4" s="1994"/>
      <c r="C4" s="1994"/>
      <c r="D4" s="1994"/>
      <c r="E4" s="1994"/>
      <c r="F4" s="1994"/>
      <c r="G4" s="1994"/>
      <c r="H4" s="1994"/>
      <c r="I4" s="1994"/>
      <c r="J4" s="1994"/>
      <c r="K4" s="1994"/>
      <c r="L4" s="1994"/>
      <c r="M4" s="1994"/>
      <c r="N4" s="282"/>
      <c r="O4" s="282"/>
      <c r="P4" s="282"/>
      <c r="Q4" s="282"/>
      <c r="R4" s="282"/>
      <c r="S4" s="282"/>
      <c r="T4" s="282"/>
      <c r="U4" s="282"/>
      <c r="V4" s="282"/>
      <c r="W4" s="282"/>
      <c r="X4" s="282"/>
      <c r="Y4" s="282"/>
      <c r="Z4" s="282"/>
      <c r="AA4" s="282"/>
    </row>
    <row r="5" spans="1:27" ht="16.95"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95"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97" t="s">
        <v>1010</v>
      </c>
      <c r="C7" s="1998"/>
      <c r="D7" s="1998"/>
      <c r="E7" s="1998"/>
      <c r="F7" s="1998"/>
      <c r="G7" s="1998"/>
      <c r="H7" s="1998"/>
      <c r="I7" s="1998"/>
      <c r="J7" s="199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95"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95"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95"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95"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95"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95"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95"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95"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95"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95"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95"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95"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95"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95"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95"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95"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95"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95"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95"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95"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95"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95"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95"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95"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95"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95"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95"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95"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95"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95"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95"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95"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95"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95"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95"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95"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95"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95"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95"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95"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95"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8.600000000000001"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95"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95"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95"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95"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95"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97" t="s">
        <v>1010</v>
      </c>
      <c r="C175" s="1998"/>
      <c r="D175" s="1998"/>
      <c r="E175" s="1998"/>
      <c r="F175" s="1998"/>
      <c r="G175" s="1998"/>
      <c r="H175" s="1998"/>
      <c r="I175" s="1998"/>
      <c r="J175" s="199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95"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95"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95"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95"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95"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95"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95"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95"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95"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95"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95"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95"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95"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95"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95"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95"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95"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95"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95"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95"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95"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95"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95"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95"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95"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95"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95"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95"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95"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95"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95"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95"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95"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95"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95"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95"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95"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95"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95"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95"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95"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95"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2"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1640625" defaultRowHeight="15"/>
  <cols>
    <col min="1" max="1" width="8.81640625" style="269"/>
    <col min="2" max="2" width="10.54296875" style="269" customWidth="1"/>
    <col min="3" max="3" width="16.7265625" style="269" bestFit="1" customWidth="1"/>
    <col min="4" max="4" width="14.453125" style="269" customWidth="1"/>
    <col min="5" max="5" width="12.54296875" style="269" bestFit="1" customWidth="1"/>
    <col min="6" max="6" width="15.26953125" style="269" bestFit="1" customWidth="1"/>
    <col min="7" max="7" width="16.7265625" style="269" bestFit="1" customWidth="1"/>
    <col min="8" max="8" width="20.81640625" style="269" bestFit="1" customWidth="1"/>
    <col min="9" max="9" width="19.7265625" style="269" bestFit="1" customWidth="1"/>
    <col min="10" max="10" width="8.81640625" style="269"/>
    <col min="11" max="11" width="11.453125" style="269" bestFit="1" customWidth="1"/>
    <col min="12" max="12" width="24.7265625" style="269" bestFit="1" customWidth="1"/>
    <col min="13" max="13" width="28" style="269" customWidth="1"/>
    <col min="14" max="15" width="8.81640625" style="269"/>
    <col min="16" max="16" width="13.54296875" style="269" bestFit="1" customWidth="1"/>
    <col min="17" max="16384" width="8.81640625" style="269"/>
  </cols>
  <sheetData>
    <row r="4" spans="1:14" ht="18">
      <c r="A4" s="311">
        <v>16426</v>
      </c>
      <c r="B4" s="2000" t="s">
        <v>1019</v>
      </c>
      <c r="C4" s="2000"/>
      <c r="D4" s="2000"/>
      <c r="E4" s="2000"/>
      <c r="F4" s="2000"/>
      <c r="G4" s="2000"/>
      <c r="H4" s="2000"/>
      <c r="I4" s="2000"/>
      <c r="J4" s="2000"/>
      <c r="K4" s="2000"/>
      <c r="L4" s="2000"/>
      <c r="M4" s="2000"/>
      <c r="N4" s="285"/>
    </row>
    <row r="5" spans="1:14" ht="18">
      <c r="B5" s="284"/>
      <c r="C5" s="285"/>
      <c r="D5" s="285"/>
      <c r="E5" s="285"/>
      <c r="F5" s="285"/>
      <c r="G5" s="285"/>
      <c r="H5" s="285"/>
      <c r="I5" s="285"/>
      <c r="J5" s="285"/>
      <c r="K5" s="285"/>
      <c r="L5" s="285"/>
      <c r="M5" s="285"/>
      <c r="N5" s="285"/>
    </row>
    <row r="6" spans="1:14" ht="18">
      <c r="B6" s="1994" t="s">
        <v>1039</v>
      </c>
      <c r="C6" s="1994"/>
      <c r="D6" s="1994"/>
      <c r="E6" s="1994"/>
      <c r="F6" s="1994"/>
      <c r="G6" s="1994"/>
      <c r="H6" s="1994"/>
      <c r="I6" s="1994"/>
      <c r="J6" s="1994"/>
      <c r="K6" s="1994"/>
      <c r="L6" s="1994"/>
      <c r="M6" s="1994"/>
      <c r="N6" s="285"/>
    </row>
    <row r="7" spans="1:14" ht="18">
      <c r="B7" s="285"/>
      <c r="C7" s="285"/>
      <c r="D7" s="285"/>
      <c r="E7" s="285"/>
      <c r="F7" s="285"/>
      <c r="G7" s="285"/>
      <c r="H7" s="285"/>
      <c r="I7" s="285"/>
      <c r="J7" s="285"/>
      <c r="K7" s="285"/>
      <c r="L7" s="285"/>
      <c r="M7" s="285"/>
      <c r="N7" s="285"/>
    </row>
    <row r="8" spans="1:14" ht="18.600000000000001" thickBot="1">
      <c r="B8" s="291"/>
      <c r="C8" s="291"/>
      <c r="D8" s="291"/>
      <c r="E8" s="291"/>
      <c r="F8" s="291"/>
      <c r="G8" s="291"/>
      <c r="H8" s="291"/>
      <c r="I8" s="291"/>
      <c r="J8" s="291"/>
      <c r="K8" s="291"/>
      <c r="L8" s="291"/>
      <c r="M8" s="291"/>
      <c r="N8" s="285"/>
    </row>
    <row r="9" spans="1:14" ht="18.600000000000001" thickTop="1">
      <c r="B9" s="286"/>
      <c r="C9" s="2001" t="s">
        <v>996</v>
      </c>
      <c r="D9" s="2002"/>
      <c r="E9" s="2002"/>
      <c r="F9" s="2002"/>
      <c r="G9" s="2003"/>
      <c r="H9" s="286"/>
      <c r="I9" s="286"/>
      <c r="J9" s="286"/>
      <c r="K9" s="286"/>
      <c r="L9" s="286"/>
      <c r="M9" s="286"/>
      <c r="N9" s="285"/>
    </row>
    <row r="10" spans="1:14" ht="18">
      <c r="B10" s="289"/>
      <c r="C10" s="285"/>
      <c r="D10" s="312"/>
      <c r="E10" s="285"/>
      <c r="F10" s="285"/>
      <c r="G10" s="285"/>
      <c r="H10" s="289"/>
      <c r="I10" s="289"/>
      <c r="J10" s="289"/>
      <c r="K10" s="289"/>
      <c r="L10" s="289"/>
      <c r="M10" s="289"/>
      <c r="N10" s="285"/>
    </row>
    <row r="11" spans="1:14" ht="18.600000000000001" thickBot="1">
      <c r="B11" s="290" t="s">
        <v>32</v>
      </c>
      <c r="C11" s="291"/>
      <c r="D11" s="291"/>
      <c r="E11" s="291"/>
      <c r="F11" s="291"/>
      <c r="G11" s="291"/>
      <c r="H11" s="289"/>
      <c r="I11" s="289"/>
      <c r="J11" s="289"/>
      <c r="K11" s="289"/>
      <c r="L11" s="289"/>
      <c r="M11" s="289"/>
      <c r="N11" s="285"/>
    </row>
    <row r="12" spans="1:14" ht="18.600000000000001"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8.600000000000001" thickBot="1">
      <c r="B13" s="289"/>
      <c r="C13" s="289"/>
      <c r="D13" s="290" t="s">
        <v>1022</v>
      </c>
      <c r="E13" s="314"/>
      <c r="F13" s="289"/>
      <c r="G13" s="289"/>
      <c r="H13" s="290" t="s">
        <v>1023</v>
      </c>
      <c r="I13" s="290" t="s">
        <v>1024</v>
      </c>
      <c r="J13" s="290" t="s">
        <v>36</v>
      </c>
      <c r="K13" s="289"/>
      <c r="L13" s="289"/>
      <c r="M13" s="289"/>
      <c r="N13" s="285"/>
    </row>
    <row r="14" spans="1:14" ht="19.2" thickTop="1" thickBot="1">
      <c r="B14" s="315"/>
      <c r="C14" s="315"/>
      <c r="D14" s="315"/>
      <c r="E14" s="316"/>
      <c r="F14" s="315"/>
      <c r="G14" s="317"/>
      <c r="H14" s="318"/>
      <c r="I14" s="316"/>
      <c r="J14" s="319"/>
      <c r="K14" s="315"/>
      <c r="L14" s="315"/>
      <c r="M14" s="315"/>
      <c r="N14" s="285"/>
    </row>
    <row r="15" spans="1:14" ht="18.600000000000001" hidden="1" thickTop="1">
      <c r="B15" s="320"/>
      <c r="C15" s="320"/>
      <c r="D15" s="321"/>
      <c r="E15" s="322"/>
      <c r="F15" s="320"/>
      <c r="G15" s="323"/>
      <c r="H15" s="324"/>
      <c r="I15" s="322"/>
      <c r="J15" s="298"/>
      <c r="K15" s="325"/>
      <c r="L15" s="325"/>
      <c r="M15" s="322"/>
      <c r="N15" s="285"/>
    </row>
    <row r="16" spans="1:14" ht="18" hidden="1">
      <c r="B16" s="326">
        <v>1999</v>
      </c>
      <c r="C16" s="327"/>
      <c r="D16" s="328"/>
      <c r="E16" s="314"/>
      <c r="F16" s="329"/>
      <c r="G16" s="330"/>
      <c r="H16" s="289"/>
      <c r="I16" s="329"/>
      <c r="J16" s="331"/>
      <c r="K16" s="332"/>
      <c r="L16" s="314"/>
      <c r="M16" s="329"/>
      <c r="N16" s="285"/>
    </row>
    <row r="17" spans="2:14" ht="18" hidden="1">
      <c r="B17" s="333"/>
      <c r="C17" s="333"/>
      <c r="D17" s="334"/>
      <c r="E17" s="335"/>
      <c r="F17" s="300"/>
      <c r="G17" s="336"/>
      <c r="H17" s="300"/>
      <c r="I17" s="335"/>
      <c r="J17" s="335"/>
      <c r="K17" s="335"/>
      <c r="L17" s="335"/>
      <c r="M17" s="300"/>
      <c r="N17" s="285"/>
    </row>
    <row r="18" spans="2:14" ht="18"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 hidden="1">
      <c r="B30" s="337"/>
      <c r="C30" s="338"/>
      <c r="D30" s="301"/>
      <c r="E30" s="339"/>
      <c r="F30" s="301"/>
      <c r="G30" s="340"/>
      <c r="H30" s="301"/>
      <c r="I30" s="339"/>
      <c r="J30" s="339"/>
      <c r="K30" s="339"/>
      <c r="L30" s="341"/>
      <c r="M30" s="342"/>
      <c r="N30" s="285"/>
    </row>
    <row r="31" spans="2:14" ht="18" hidden="1">
      <c r="B31" s="343">
        <v>2000</v>
      </c>
      <c r="C31" s="301"/>
      <c r="D31" s="339"/>
      <c r="E31" s="341"/>
      <c r="F31" s="342"/>
      <c r="G31" s="344"/>
      <c r="H31" s="301"/>
      <c r="I31" s="341"/>
      <c r="J31" s="342"/>
      <c r="K31" s="338"/>
      <c r="L31" s="341"/>
      <c r="M31" s="342"/>
      <c r="N31" s="285"/>
    </row>
    <row r="32" spans="2:14" ht="18" hidden="1">
      <c r="B32" s="337"/>
      <c r="C32" s="338"/>
      <c r="D32" s="301"/>
      <c r="E32" s="339"/>
      <c r="F32" s="341"/>
      <c r="G32" s="344"/>
      <c r="H32" s="301"/>
      <c r="I32" s="339"/>
      <c r="J32" s="339"/>
      <c r="K32" s="301"/>
      <c r="L32" s="301"/>
      <c r="M32" s="301"/>
      <c r="N32" s="285"/>
    </row>
    <row r="33" spans="2:14" ht="18"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 hidden="1">
      <c r="B45" s="327"/>
      <c r="C45" s="338"/>
      <c r="D45" s="339"/>
      <c r="E45" s="341"/>
      <c r="F45" s="342"/>
      <c r="G45" s="344"/>
      <c r="H45" s="301"/>
      <c r="I45" s="341"/>
      <c r="J45" s="338"/>
      <c r="K45" s="341"/>
      <c r="L45" s="342"/>
      <c r="M45" s="342"/>
      <c r="N45" s="285"/>
    </row>
    <row r="46" spans="2:14" ht="18" hidden="1">
      <c r="B46" s="326">
        <v>2001</v>
      </c>
      <c r="C46" s="342"/>
      <c r="D46" s="338"/>
      <c r="E46" s="341"/>
      <c r="F46" s="342"/>
      <c r="G46" s="344"/>
      <c r="H46" s="301"/>
      <c r="I46" s="341"/>
      <c r="J46" s="338"/>
      <c r="K46" s="341"/>
      <c r="L46" s="342"/>
      <c r="M46" s="342"/>
      <c r="N46" s="285"/>
    </row>
    <row r="47" spans="2:14" ht="18" hidden="1">
      <c r="B47" s="327"/>
      <c r="C47" s="338"/>
      <c r="D47" s="301"/>
      <c r="E47" s="341"/>
      <c r="F47" s="342"/>
      <c r="G47" s="344"/>
      <c r="H47" s="301"/>
      <c r="I47" s="341"/>
      <c r="J47" s="338"/>
      <c r="K47" s="339"/>
      <c r="L47" s="301"/>
      <c r="M47" s="341"/>
      <c r="N47" s="285"/>
    </row>
    <row r="48" spans="2:14" ht="18"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 hidden="1">
      <c r="B60" s="327"/>
      <c r="C60" s="338">
        <v>0</v>
      </c>
      <c r="D60" s="301">
        <v>0</v>
      </c>
      <c r="E60" s="339">
        <v>0</v>
      </c>
      <c r="F60" s="301">
        <v>0</v>
      </c>
      <c r="G60" s="345">
        <v>0</v>
      </c>
      <c r="H60" s="301">
        <v>0</v>
      </c>
      <c r="I60" s="339">
        <v>0</v>
      </c>
      <c r="J60" s="339">
        <v>0</v>
      </c>
      <c r="K60" s="339">
        <v>0</v>
      </c>
      <c r="L60" s="301">
        <v>0</v>
      </c>
      <c r="M60" s="301">
        <v>0</v>
      </c>
      <c r="N60" s="285"/>
    </row>
    <row r="61" spans="2:14" ht="18" hidden="1">
      <c r="B61" s="346">
        <v>2002</v>
      </c>
      <c r="C61" s="342"/>
      <c r="D61" s="338"/>
      <c r="E61" s="339"/>
      <c r="F61" s="301"/>
      <c r="G61" s="345"/>
      <c r="H61" s="301"/>
      <c r="I61" s="339"/>
      <c r="J61" s="339"/>
      <c r="K61" s="339"/>
      <c r="L61" s="301"/>
      <c r="M61" s="301"/>
      <c r="N61" s="285"/>
    </row>
    <row r="62" spans="2:14" ht="18" hidden="1">
      <c r="B62" s="327"/>
      <c r="C62" s="338"/>
      <c r="D62" s="339"/>
      <c r="E62" s="341"/>
      <c r="F62" s="342"/>
      <c r="G62" s="344"/>
      <c r="H62" s="301"/>
      <c r="I62" s="301"/>
      <c r="J62" s="339"/>
      <c r="K62" s="339"/>
      <c r="L62" s="345"/>
      <c r="M62" s="301"/>
      <c r="N62" s="285"/>
    </row>
    <row r="63" spans="2:14" ht="18"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 hidden="1">
      <c r="B75" s="327"/>
      <c r="C75" s="338"/>
      <c r="D75" s="339"/>
      <c r="E75" s="345"/>
      <c r="F75" s="301"/>
      <c r="G75" s="345"/>
      <c r="H75" s="301"/>
      <c r="I75" s="301"/>
      <c r="J75" s="339"/>
      <c r="K75" s="339"/>
      <c r="L75" s="345"/>
      <c r="M75" s="301"/>
      <c r="N75" s="285"/>
    </row>
    <row r="76" spans="2:14" ht="18" hidden="1">
      <c r="B76" s="346">
        <v>2003</v>
      </c>
      <c r="C76" s="338"/>
      <c r="D76" s="339"/>
      <c r="E76" s="345"/>
      <c r="F76" s="301"/>
      <c r="G76" s="345"/>
      <c r="H76" s="301"/>
      <c r="I76" s="301"/>
      <c r="J76" s="339"/>
      <c r="K76" s="339"/>
      <c r="L76" s="345"/>
      <c r="M76" s="301"/>
      <c r="N76" s="285"/>
    </row>
    <row r="77" spans="2:14" ht="18" hidden="1">
      <c r="B77" s="327"/>
      <c r="C77" s="338"/>
      <c r="D77" s="339"/>
      <c r="E77" s="345"/>
      <c r="F77" s="301"/>
      <c r="G77" s="345"/>
      <c r="H77" s="301"/>
      <c r="I77" s="301"/>
      <c r="J77" s="339"/>
      <c r="K77" s="339"/>
      <c r="L77" s="345"/>
      <c r="M77" s="301"/>
      <c r="N77" s="285"/>
    </row>
    <row r="78" spans="2:14" ht="18"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 hidden="1">
      <c r="B84" s="346">
        <v>2003</v>
      </c>
      <c r="C84" s="338"/>
      <c r="D84" s="339"/>
      <c r="E84" s="345"/>
      <c r="F84" s="301"/>
      <c r="G84" s="345"/>
      <c r="H84" s="301"/>
      <c r="I84" s="301"/>
      <c r="J84" s="339"/>
      <c r="K84" s="339"/>
      <c r="L84" s="345"/>
      <c r="M84" s="301"/>
      <c r="N84" s="285"/>
    </row>
    <row r="85" spans="2:14" ht="18" hidden="1">
      <c r="B85" s="327"/>
      <c r="C85" s="338"/>
      <c r="D85" s="339"/>
      <c r="E85" s="345"/>
      <c r="F85" s="301"/>
      <c r="G85" s="345"/>
      <c r="H85" s="301"/>
      <c r="I85" s="301"/>
      <c r="J85" s="339"/>
      <c r="K85" s="339"/>
      <c r="L85" s="345"/>
      <c r="M85" s="301"/>
      <c r="N85" s="285"/>
    </row>
    <row r="86" spans="2:14" ht="18"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 hidden="1">
      <c r="B92" s="327"/>
      <c r="C92" s="338"/>
      <c r="D92" s="339"/>
      <c r="E92" s="345"/>
      <c r="F92" s="301"/>
      <c r="G92" s="345"/>
      <c r="H92" s="301"/>
      <c r="I92" s="301"/>
      <c r="J92" s="339"/>
      <c r="K92" s="339"/>
      <c r="L92" s="345"/>
      <c r="M92" s="301"/>
      <c r="N92" s="285"/>
    </row>
    <row r="93" spans="2:14" ht="18" hidden="1">
      <c r="B93" s="346">
        <v>2004</v>
      </c>
      <c r="C93" s="338"/>
      <c r="D93" s="339"/>
      <c r="E93" s="345"/>
      <c r="F93" s="301"/>
      <c r="G93" s="345"/>
      <c r="H93" s="301"/>
      <c r="I93" s="301"/>
      <c r="J93" s="339"/>
      <c r="K93" s="339"/>
      <c r="L93" s="345"/>
      <c r="M93" s="301"/>
      <c r="N93" s="285"/>
    </row>
    <row r="94" spans="2:14" ht="18" hidden="1">
      <c r="B94" s="327"/>
      <c r="C94" s="338"/>
      <c r="D94" s="339"/>
      <c r="E94" s="345"/>
      <c r="F94" s="301"/>
      <c r="G94" s="345"/>
      <c r="H94" s="301"/>
      <c r="I94" s="301"/>
      <c r="J94" s="339"/>
      <c r="K94" s="339"/>
      <c r="L94" s="345"/>
      <c r="M94" s="301"/>
      <c r="N94" s="285"/>
    </row>
    <row r="95" spans="2:14" ht="18"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 hidden="1">
      <c r="B107" s="327"/>
      <c r="C107" s="338"/>
      <c r="D107" s="339"/>
      <c r="E107" s="345"/>
      <c r="F107" s="301"/>
      <c r="G107" s="345"/>
      <c r="H107" s="301"/>
      <c r="I107" s="301"/>
      <c r="J107" s="339"/>
      <c r="K107" s="339"/>
      <c r="L107" s="345"/>
      <c r="M107" s="301"/>
      <c r="N107" s="285"/>
    </row>
    <row r="108" spans="2:14" ht="18" hidden="1">
      <c r="B108" s="346">
        <v>2005</v>
      </c>
      <c r="C108" s="338"/>
      <c r="D108" s="339"/>
      <c r="E108" s="345"/>
      <c r="F108" s="301"/>
      <c r="G108" s="345"/>
      <c r="H108" s="301"/>
      <c r="I108" s="301"/>
      <c r="J108" s="339"/>
      <c r="K108" s="339"/>
      <c r="L108" s="345"/>
      <c r="M108" s="301"/>
      <c r="N108" s="285"/>
    </row>
    <row r="109" spans="2:14" ht="18"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 hidden="1">
      <c r="B119" s="327"/>
      <c r="C119" s="338"/>
      <c r="D119" s="339"/>
      <c r="E119" s="345"/>
      <c r="F119" s="301"/>
      <c r="G119" s="345"/>
      <c r="H119" s="301"/>
      <c r="I119" s="301"/>
      <c r="J119" s="339"/>
      <c r="K119" s="339"/>
      <c r="L119" s="345"/>
      <c r="M119" s="301"/>
      <c r="N119" s="282"/>
    </row>
    <row r="120" spans="2:14" ht="18"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 hidden="1">
      <c r="B122" s="327"/>
      <c r="C122" s="338"/>
      <c r="D122" s="339"/>
      <c r="E122" s="345"/>
      <c r="F122" s="301"/>
      <c r="G122" s="345"/>
      <c r="H122" s="301"/>
      <c r="I122" s="301"/>
      <c r="J122" s="339"/>
      <c r="K122" s="339"/>
      <c r="L122" s="345"/>
      <c r="M122" s="301"/>
      <c r="N122" s="282"/>
    </row>
    <row r="123" spans="2:14" ht="18" hidden="1">
      <c r="B123" s="346">
        <v>2006</v>
      </c>
      <c r="C123" s="338"/>
      <c r="D123" s="339"/>
      <c r="E123" s="345"/>
      <c r="F123" s="301"/>
      <c r="G123" s="345"/>
      <c r="H123" s="301"/>
      <c r="I123" s="301"/>
      <c r="J123" s="341"/>
      <c r="K123" s="338"/>
      <c r="L123" s="345"/>
      <c r="M123" s="301"/>
      <c r="N123" s="282"/>
    </row>
    <row r="124" spans="2:14" ht="18" hidden="1">
      <c r="B124" s="327"/>
      <c r="C124" s="338"/>
      <c r="D124" s="339"/>
      <c r="E124" s="345"/>
      <c r="F124" s="301"/>
      <c r="G124" s="345"/>
      <c r="H124" s="301"/>
      <c r="I124" s="301"/>
      <c r="J124" s="301"/>
      <c r="K124" s="301"/>
      <c r="L124" s="345"/>
      <c r="M124" s="301"/>
      <c r="N124" s="282"/>
    </row>
    <row r="125" spans="2:14" ht="18"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 hidden="1">
      <c r="B137" s="289"/>
      <c r="C137" s="348"/>
      <c r="D137" s="348"/>
      <c r="E137" s="348"/>
      <c r="F137" s="348"/>
      <c r="G137" s="348"/>
      <c r="H137" s="348"/>
      <c r="I137" s="348"/>
      <c r="J137" s="348"/>
      <c r="K137" s="348"/>
      <c r="L137" s="348"/>
      <c r="M137" s="301"/>
      <c r="N137" s="285"/>
    </row>
    <row r="138" spans="2:16" ht="18" hidden="1">
      <c r="B138" s="302">
        <v>2007</v>
      </c>
      <c r="C138" s="348"/>
      <c r="D138" s="348"/>
      <c r="E138" s="348"/>
      <c r="F138" s="348"/>
      <c r="G138" s="348"/>
      <c r="H138" s="348"/>
      <c r="I138" s="348"/>
      <c r="J138" s="348"/>
      <c r="K138" s="348"/>
      <c r="L138" s="348"/>
      <c r="M138" s="301"/>
      <c r="N138" s="285"/>
    </row>
    <row r="139" spans="2:16" ht="18" hidden="1">
      <c r="B139" s="349"/>
      <c r="C139" s="348"/>
      <c r="D139" s="348"/>
      <c r="E139" s="348"/>
      <c r="F139" s="348"/>
      <c r="G139" s="348"/>
      <c r="H139" s="348"/>
      <c r="I139" s="348"/>
      <c r="J139" s="348"/>
      <c r="K139" s="348"/>
      <c r="L139" s="348"/>
      <c r="M139" s="301"/>
      <c r="N139" s="285"/>
    </row>
    <row r="140" spans="2:16" ht="18"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8.600000000000001" thickTop="1">
      <c r="B152" s="351"/>
      <c r="C152" s="348"/>
      <c r="D152" s="348"/>
      <c r="E152" s="348"/>
      <c r="F152" s="348"/>
      <c r="G152" s="348"/>
      <c r="H152" s="348"/>
      <c r="I152" s="348"/>
      <c r="J152" s="348"/>
      <c r="K152" s="348"/>
      <c r="L152" s="348"/>
      <c r="M152" s="301"/>
      <c r="N152" s="285"/>
    </row>
    <row r="153" spans="2:14" ht="18" hidden="1">
      <c r="B153" s="349">
        <v>2009</v>
      </c>
      <c r="C153" s="348"/>
      <c r="D153" s="348"/>
      <c r="E153" s="348"/>
      <c r="F153" s="348"/>
      <c r="G153" s="348"/>
      <c r="H153" s="348"/>
      <c r="I153" s="348"/>
      <c r="J153" s="348"/>
      <c r="K153" s="348"/>
      <c r="L153" s="348"/>
      <c r="M153" s="301"/>
      <c r="N153" s="285"/>
    </row>
    <row r="154" spans="2:14" ht="18" hidden="1">
      <c r="B154" s="351"/>
      <c r="C154" s="348"/>
      <c r="D154" s="348"/>
      <c r="E154" s="348"/>
      <c r="F154" s="348"/>
      <c r="G154" s="348"/>
      <c r="H154" s="348"/>
      <c r="I154" s="348"/>
      <c r="J154" s="348"/>
      <c r="K154" s="348"/>
      <c r="L154" s="348"/>
      <c r="M154" s="301"/>
      <c r="N154" s="285"/>
    </row>
    <row r="155" spans="2:14" ht="18"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 hidden="1">
      <c r="B167" s="351"/>
      <c r="C167" s="348"/>
      <c r="D167" s="348"/>
      <c r="E167" s="348"/>
      <c r="F167" s="348"/>
      <c r="G167" s="348"/>
      <c r="H167" s="348"/>
      <c r="I167" s="348"/>
      <c r="J167" s="348"/>
      <c r="K167" s="348"/>
      <c r="L167" s="301"/>
      <c r="M167" s="301"/>
    </row>
    <row r="168" spans="2:13" ht="18">
      <c r="B168" s="349">
        <v>2010</v>
      </c>
      <c r="C168" s="348"/>
      <c r="D168" s="348"/>
      <c r="E168" s="348"/>
      <c r="F168" s="348"/>
      <c r="G168" s="348"/>
      <c r="H168" s="348"/>
      <c r="I168" s="348"/>
      <c r="J168" s="348"/>
      <c r="K168" s="348"/>
      <c r="L168" s="301"/>
      <c r="M168" s="301"/>
    </row>
    <row r="169" spans="2:13" ht="18">
      <c r="B169" s="351"/>
      <c r="C169" s="348"/>
      <c r="D169" s="348"/>
      <c r="E169" s="348"/>
      <c r="F169" s="348"/>
      <c r="G169" s="348"/>
      <c r="H169" s="348"/>
      <c r="I169" s="348"/>
      <c r="J169" s="348"/>
      <c r="K169" s="348"/>
      <c r="L169" s="301"/>
      <c r="M169" s="301"/>
    </row>
    <row r="170" spans="2:13" ht="18">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2" thickBot="1">
      <c r="B182" s="352"/>
      <c r="C182" s="352"/>
      <c r="D182" s="352"/>
      <c r="E182" s="352"/>
      <c r="F182" s="352"/>
      <c r="G182" s="353"/>
      <c r="H182" s="352"/>
      <c r="I182" s="352"/>
      <c r="J182" s="352"/>
      <c r="K182" s="352"/>
      <c r="L182" s="352"/>
      <c r="M182" s="352"/>
      <c r="N182" s="282"/>
    </row>
    <row r="183" spans="2:14" ht="16.2"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1640625" defaultRowHeight="13.2"/>
  <cols>
    <col min="1" max="1" width="8.81640625" style="158"/>
    <col min="2" max="2" width="9" style="158" bestFit="1" customWidth="1"/>
    <col min="3" max="3" width="9" style="158" customWidth="1"/>
    <col min="4" max="4" width="9" style="672" bestFit="1" customWidth="1"/>
    <col min="5" max="5" width="11.7265625" style="672" customWidth="1"/>
    <col min="6" max="6" width="16.6328125" style="672" bestFit="1" customWidth="1"/>
    <col min="7" max="7" width="12.453125" style="672" customWidth="1"/>
    <col min="8" max="8" width="15.453125" style="673" customWidth="1"/>
    <col min="9" max="16384" width="8.81640625" style="158"/>
  </cols>
  <sheetData>
    <row r="3" spans="2:8">
      <c r="B3" s="2004" t="s">
        <v>1762</v>
      </c>
      <c r="C3" s="2004"/>
      <c r="D3" s="2004"/>
      <c r="E3" s="2004"/>
      <c r="F3" s="2004"/>
      <c r="G3" s="2004"/>
      <c r="H3" s="2004"/>
    </row>
    <row r="4" spans="2:8" ht="13.8" thickBot="1"/>
    <row r="5" spans="2:8" ht="14.4" thickTop="1" thickBot="1">
      <c r="B5" s="1502"/>
      <c r="C5" s="1502"/>
      <c r="D5" s="2011" t="s">
        <v>1119</v>
      </c>
      <c r="E5" s="2012"/>
      <c r="F5" s="2005"/>
      <c r="G5" s="2006"/>
      <c r="H5" s="1201" t="s">
        <v>1122</v>
      </c>
    </row>
    <row r="6" spans="2:8" ht="15.75" customHeight="1" thickBot="1">
      <c r="B6" s="1507" t="s">
        <v>263</v>
      </c>
      <c r="C6" s="1503"/>
      <c r="D6" s="2007" t="s">
        <v>1120</v>
      </c>
      <c r="E6" s="2007" t="s">
        <v>1121</v>
      </c>
      <c r="F6" s="2009" t="s">
        <v>1810</v>
      </c>
      <c r="G6" s="2007" t="s">
        <v>1318</v>
      </c>
      <c r="H6" s="1549"/>
    </row>
    <row r="7" spans="2:8" ht="15.75" customHeight="1" thickBot="1">
      <c r="B7" s="1536"/>
      <c r="C7" s="1542" t="s">
        <v>1792</v>
      </c>
      <c r="D7" s="2008"/>
      <c r="E7" s="2008"/>
      <c r="F7" s="2010"/>
      <c r="G7" s="2008"/>
      <c r="H7" s="1551" t="s">
        <v>1811</v>
      </c>
    </row>
    <row r="8" spans="2:8" ht="15.75" hidden="1" customHeight="1" thickTop="1" thickBot="1">
      <c r="B8" s="1504">
        <v>2009</v>
      </c>
      <c r="C8" s="1504"/>
      <c r="D8" s="1522"/>
      <c r="E8" s="2007"/>
      <c r="F8" s="1539"/>
      <c r="G8" s="1522"/>
      <c r="H8" s="1552"/>
    </row>
    <row r="9" spans="2:8" ht="15.75" hidden="1" customHeight="1" thickBot="1">
      <c r="B9" s="1505"/>
      <c r="C9" s="1505"/>
      <c r="D9" s="1523"/>
      <c r="E9" s="2008"/>
      <c r="F9" s="1540"/>
      <c r="G9" s="1523"/>
      <c r="H9" s="1503"/>
    </row>
    <row r="10" spans="2:8" ht="15.75" hidden="1" customHeight="1" thickTop="1" thickBot="1">
      <c r="B10" s="1506" t="s">
        <v>345</v>
      </c>
      <c r="C10" s="1506"/>
      <c r="D10" s="1524" t="s">
        <v>608</v>
      </c>
      <c r="E10" s="2007"/>
      <c r="F10" s="1541"/>
      <c r="G10" s="1524"/>
      <c r="H10" s="1524" t="s">
        <v>608</v>
      </c>
    </row>
    <row r="11" spans="2:8" ht="15.75" hidden="1" customHeight="1" thickBot="1">
      <c r="B11" s="1506" t="s">
        <v>334</v>
      </c>
      <c r="C11" s="1506"/>
      <c r="D11" s="1525">
        <v>58.56</v>
      </c>
      <c r="E11" s="2008"/>
      <c r="F11" s="1519"/>
      <c r="G11" s="1525"/>
      <c r="H11" s="1525">
        <v>1371.24</v>
      </c>
    </row>
    <row r="12" spans="2:8" ht="15.75" hidden="1" customHeight="1" thickTop="1" thickBot="1">
      <c r="B12" s="1506" t="s">
        <v>335</v>
      </c>
      <c r="C12" s="1506"/>
      <c r="D12" s="1525">
        <v>67.73</v>
      </c>
      <c r="E12" s="2007"/>
      <c r="F12" s="1519"/>
      <c r="G12" s="1525"/>
      <c r="H12" s="1525">
        <v>1666.28</v>
      </c>
    </row>
    <row r="13" spans="2:8" ht="15.75" hidden="1" customHeight="1" thickBot="1">
      <c r="B13" s="1506" t="s">
        <v>336</v>
      </c>
      <c r="C13" s="1506"/>
      <c r="D13" s="1525">
        <v>99.81</v>
      </c>
      <c r="E13" s="2008"/>
      <c r="F13" s="1519"/>
      <c r="G13" s="1525"/>
      <c r="H13" s="1525">
        <v>2996.17</v>
      </c>
    </row>
    <row r="14" spans="2:8" ht="15.75" hidden="1" customHeight="1" thickTop="1" thickBot="1">
      <c r="B14" s="1506" t="s">
        <v>337</v>
      </c>
      <c r="C14" s="1506"/>
      <c r="D14" s="1525">
        <v>139.53</v>
      </c>
      <c r="E14" s="2007"/>
      <c r="F14" s="1519"/>
      <c r="G14" s="1525"/>
      <c r="H14" s="1525">
        <v>3568.24</v>
      </c>
    </row>
    <row r="15" spans="2:8" ht="15.75" hidden="1" customHeight="1" thickBot="1">
      <c r="B15" s="1506" t="s">
        <v>338</v>
      </c>
      <c r="C15" s="1506"/>
      <c r="D15" s="1525">
        <v>154.41999999999999</v>
      </c>
      <c r="E15" s="2008"/>
      <c r="F15" s="1519"/>
      <c r="G15" s="1525"/>
      <c r="H15" s="1525">
        <v>3895.12</v>
      </c>
    </row>
    <row r="16" spans="2:8" ht="14.4" hidden="1" thickTop="1" thickBot="1">
      <c r="B16" s="1506" t="s">
        <v>339</v>
      </c>
      <c r="C16" s="1506"/>
      <c r="D16" s="1525">
        <v>148.47999999999999</v>
      </c>
      <c r="E16" s="1526">
        <v>222.55</v>
      </c>
      <c r="F16" s="1519"/>
      <c r="G16" s="1525"/>
      <c r="H16" s="1525">
        <v>3717.25</v>
      </c>
    </row>
    <row r="17" spans="2:8" ht="14.4" hidden="1" thickTop="1" thickBot="1">
      <c r="B17" s="1506" t="s">
        <v>340</v>
      </c>
      <c r="C17" s="1506"/>
      <c r="D17" s="1525">
        <v>137.06</v>
      </c>
      <c r="E17" s="1525">
        <v>192.8</v>
      </c>
      <c r="F17" s="1519"/>
      <c r="G17" s="1525"/>
      <c r="H17" s="1525">
        <v>3437.05</v>
      </c>
    </row>
    <row r="18" spans="2:8" ht="14.4" hidden="1" thickTop="1" thickBot="1">
      <c r="B18" s="1506" t="s">
        <v>341</v>
      </c>
      <c r="C18" s="1506"/>
      <c r="D18" s="1525">
        <v>158.07</v>
      </c>
      <c r="E18" s="1525">
        <v>215.23</v>
      </c>
      <c r="F18" s="1519"/>
      <c r="G18" s="1525"/>
      <c r="H18" s="1525">
        <v>3954.5</v>
      </c>
    </row>
    <row r="19" spans="2:8" ht="14.4" hidden="1" thickTop="1" thickBot="1">
      <c r="B19" s="1506" t="s">
        <v>342</v>
      </c>
      <c r="C19" s="1506"/>
      <c r="D19" s="1525">
        <v>149.03</v>
      </c>
      <c r="E19" s="1525">
        <v>182.15</v>
      </c>
      <c r="F19" s="1519"/>
      <c r="G19" s="1525"/>
      <c r="H19" s="1525">
        <v>3755.97</v>
      </c>
    </row>
    <row r="20" spans="2:8" ht="14.4" hidden="1" thickTop="1" thickBot="1">
      <c r="B20" s="1506" t="s">
        <v>343</v>
      </c>
      <c r="C20" s="1506"/>
      <c r="D20" s="1525">
        <v>149.47</v>
      </c>
      <c r="E20" s="1525">
        <v>189.51</v>
      </c>
      <c r="F20" s="1519"/>
      <c r="G20" s="1525"/>
      <c r="H20" s="1525">
        <v>3746.14</v>
      </c>
    </row>
    <row r="21" spans="2:8" ht="14.4" hidden="1" thickTop="1" thickBot="1">
      <c r="B21" s="1506" t="s">
        <v>344</v>
      </c>
      <c r="C21" s="1506"/>
      <c r="D21" s="1525">
        <v>151.99</v>
      </c>
      <c r="E21" s="1525">
        <v>185.5</v>
      </c>
      <c r="F21" s="1519"/>
      <c r="G21" s="1525"/>
      <c r="H21" s="1525">
        <v>3829.93</v>
      </c>
    </row>
    <row r="22" spans="2:8" ht="14.4" hidden="1" thickTop="1" thickBot="1">
      <c r="B22" s="1506"/>
      <c r="C22" s="1506"/>
      <c r="D22" s="1526"/>
      <c r="E22" s="1526"/>
      <c r="F22" s="1518"/>
      <c r="G22" s="1526"/>
      <c r="H22" s="1526"/>
    </row>
    <row r="23" spans="2:8" ht="14.4" hidden="1" thickTop="1" thickBot="1">
      <c r="B23" s="1537">
        <v>2010</v>
      </c>
      <c r="C23" s="1504"/>
      <c r="D23" s="1514"/>
      <c r="E23" s="1514"/>
      <c r="F23" s="1520"/>
      <c r="G23" s="1514"/>
      <c r="H23" s="1514"/>
    </row>
    <row r="24" spans="2:8" ht="14.4" hidden="1" thickTop="1" thickBot="1">
      <c r="B24" s="1507"/>
      <c r="C24" s="1507"/>
      <c r="D24" s="1514"/>
      <c r="E24" s="1514"/>
      <c r="F24" s="1520"/>
      <c r="G24" s="1514"/>
      <c r="H24" s="1514"/>
    </row>
    <row r="25" spans="2:8" ht="14.4" hidden="1" thickTop="1" thickBot="1">
      <c r="B25" s="1506" t="s">
        <v>345</v>
      </c>
      <c r="C25" s="1506"/>
      <c r="D25" s="1514">
        <v>157.36000000000001</v>
      </c>
      <c r="E25" s="1514">
        <v>212.27</v>
      </c>
      <c r="F25" s="1520"/>
      <c r="G25" s="1514"/>
      <c r="H25" s="1514">
        <v>3972.1133500000001</v>
      </c>
    </row>
    <row r="26" spans="2:8" ht="14.4" hidden="1" thickTop="1" thickBot="1">
      <c r="B26" s="1506" t="s">
        <v>334</v>
      </c>
      <c r="C26" s="1506"/>
      <c r="D26" s="1514">
        <v>140.37</v>
      </c>
      <c r="E26" s="1514">
        <v>175.08</v>
      </c>
      <c r="F26" s="1520"/>
      <c r="G26" s="1514"/>
      <c r="H26" s="1514">
        <v>3552.707793</v>
      </c>
    </row>
    <row r="27" spans="2:8" ht="14.4" hidden="1" thickTop="1" thickBot="1">
      <c r="B27" s="1506" t="s">
        <v>335</v>
      </c>
      <c r="C27" s="1506"/>
      <c r="D27" s="1514">
        <v>142.37</v>
      </c>
      <c r="E27" s="1514">
        <v>216.85</v>
      </c>
      <c r="F27" s="1520"/>
      <c r="G27" s="1514"/>
      <c r="H27" s="1514">
        <v>3636.1107510000002</v>
      </c>
    </row>
    <row r="28" spans="2:8" ht="14.4" hidden="1" thickTop="1" thickBot="1">
      <c r="B28" s="1506" t="s">
        <v>336</v>
      </c>
      <c r="C28" s="1506"/>
      <c r="D28" s="1514">
        <v>139.01</v>
      </c>
      <c r="E28" s="1514">
        <v>167.9</v>
      </c>
      <c r="F28" s="1520"/>
      <c r="G28" s="1514"/>
      <c r="H28" s="1514">
        <v>3490.2877680000001</v>
      </c>
    </row>
    <row r="29" spans="2:8" ht="14.4" hidden="1" thickTop="1" thickBot="1">
      <c r="B29" s="1506" t="s">
        <v>337</v>
      </c>
      <c r="C29" s="1506"/>
      <c r="D29" s="1514">
        <v>129.4</v>
      </c>
      <c r="E29" s="1514">
        <v>159.28</v>
      </c>
      <c r="F29" s="1520"/>
      <c r="G29" s="1514"/>
      <c r="H29" s="1514">
        <v>3251.4528439999999</v>
      </c>
    </row>
    <row r="30" spans="2:8" ht="14.4" hidden="1" thickTop="1" thickBot="1">
      <c r="B30" s="1506" t="s">
        <v>338</v>
      </c>
      <c r="C30" s="1506"/>
      <c r="D30" s="1514">
        <v>127.46</v>
      </c>
      <c r="E30" s="1514">
        <v>143.08000000000001</v>
      </c>
      <c r="F30" s="1520"/>
      <c r="G30" s="1514"/>
      <c r="H30" s="1514">
        <v>3187.046257</v>
      </c>
    </row>
    <row r="31" spans="2:8" ht="14.4" hidden="1" thickTop="1" thickBot="1">
      <c r="B31" s="1506" t="s">
        <v>339</v>
      </c>
      <c r="C31" s="1506"/>
      <c r="D31" s="1514">
        <v>130.91999999999999</v>
      </c>
      <c r="E31" s="1514">
        <v>134.87</v>
      </c>
      <c r="F31" s="1520"/>
      <c r="G31" s="1514"/>
      <c r="H31" s="1514">
        <v>3286.469317</v>
      </c>
    </row>
    <row r="32" spans="2:8" ht="14.4" hidden="1" thickTop="1" thickBot="1">
      <c r="B32" s="1506" t="s">
        <v>340</v>
      </c>
      <c r="C32" s="1506"/>
      <c r="D32" s="1514">
        <v>130.91999999999999</v>
      </c>
      <c r="E32" s="1514">
        <v>127.64</v>
      </c>
      <c r="F32" s="1520"/>
      <c r="G32" s="1514"/>
      <c r="H32" s="1514">
        <v>3299.802103</v>
      </c>
    </row>
    <row r="33" spans="2:10" ht="14.4" hidden="1" thickTop="1" thickBot="1">
      <c r="B33" s="1506" t="s">
        <v>341</v>
      </c>
      <c r="C33" s="1506"/>
      <c r="D33" s="1514">
        <v>137.04</v>
      </c>
      <c r="E33" s="1514">
        <v>145.65</v>
      </c>
      <c r="F33" s="1520"/>
      <c r="G33" s="1514"/>
      <c r="H33" s="1514">
        <v>3418.0391989999998</v>
      </c>
    </row>
    <row r="34" spans="2:10" ht="14.4" hidden="1" thickTop="1" thickBot="1">
      <c r="B34" s="1506" t="s">
        <v>342</v>
      </c>
      <c r="C34" s="1506"/>
      <c r="D34" s="1514">
        <v>157.71</v>
      </c>
      <c r="E34" s="1514">
        <v>217.07</v>
      </c>
      <c r="F34" s="1520"/>
      <c r="G34" s="1514"/>
      <c r="H34" s="1514">
        <v>3978.2882589999999</v>
      </c>
    </row>
    <row r="35" spans="2:10" ht="14.4" hidden="1" thickTop="1" thickBot="1">
      <c r="B35" s="1506" t="s">
        <v>343</v>
      </c>
      <c r="C35" s="1506"/>
      <c r="D35" s="1514">
        <v>154.6</v>
      </c>
      <c r="E35" s="1514">
        <v>230.61</v>
      </c>
      <c r="F35" s="1520"/>
      <c r="G35" s="1514"/>
      <c r="H35" s="1514">
        <v>3942.8541220000002</v>
      </c>
    </row>
    <row r="36" spans="2:10" ht="14.4" hidden="1" thickTop="1" thickBot="1">
      <c r="B36" s="1506" t="s">
        <v>344</v>
      </c>
      <c r="C36" s="1506"/>
      <c r="D36" s="1514">
        <v>151.27000000000001</v>
      </c>
      <c r="E36" s="1514">
        <v>200.4</v>
      </c>
      <c r="F36" s="1520"/>
      <c r="G36" s="1514"/>
      <c r="H36" s="1514">
        <v>3868.1405629999999</v>
      </c>
    </row>
    <row r="37" spans="2:10" ht="14.4" hidden="1" thickTop="1" thickBot="1">
      <c r="B37" s="1505"/>
      <c r="C37" s="1505"/>
      <c r="D37" s="1514"/>
      <c r="E37" s="1514"/>
      <c r="F37" s="1520"/>
      <c r="G37" s="1514"/>
      <c r="H37" s="1514"/>
    </row>
    <row r="38" spans="2:10" ht="14.4" hidden="1" thickTop="1" thickBot="1">
      <c r="B38" s="1504">
        <v>2011</v>
      </c>
      <c r="C38" s="1504"/>
      <c r="D38" s="1514"/>
      <c r="E38" s="1514"/>
      <c r="F38" s="1520"/>
      <c r="G38" s="1514"/>
      <c r="H38" s="1514"/>
    </row>
    <row r="39" spans="2:10" ht="14.4" hidden="1" thickTop="1" thickBot="1">
      <c r="B39" s="1507"/>
      <c r="C39" s="1507"/>
      <c r="D39" s="1514"/>
      <c r="E39" s="1514"/>
      <c r="F39" s="1520"/>
      <c r="G39" s="1514"/>
      <c r="H39" s="1514"/>
    </row>
    <row r="40" spans="2:10" ht="14.4" hidden="1" thickTop="1" thickBot="1">
      <c r="B40" s="1506" t="s">
        <v>345</v>
      </c>
      <c r="C40" s="1506"/>
      <c r="D40" s="1514">
        <v>161.1</v>
      </c>
      <c r="E40" s="1514">
        <v>216.82</v>
      </c>
      <c r="F40" s="1520"/>
      <c r="G40" s="1514"/>
      <c r="H40" s="1514">
        <v>4131.8185549999998</v>
      </c>
      <c r="J40" s="158">
        <v>1000000</v>
      </c>
    </row>
    <row r="41" spans="2:10" ht="14.4" hidden="1" thickTop="1" thickBot="1">
      <c r="B41" s="1506" t="s">
        <v>334</v>
      </c>
      <c r="C41" s="1506"/>
      <c r="D41" s="1514">
        <v>159.04</v>
      </c>
      <c r="E41" s="1514">
        <v>239.08</v>
      </c>
      <c r="F41" s="1520"/>
      <c r="G41" s="1514"/>
      <c r="H41" s="1514">
        <v>4100.3363749</v>
      </c>
    </row>
    <row r="42" spans="2:10" ht="14.4" hidden="1" thickTop="1" thickBot="1">
      <c r="B42" s="1506" t="s">
        <v>335</v>
      </c>
      <c r="C42" s="1506"/>
      <c r="D42" s="1514">
        <v>160.65</v>
      </c>
      <c r="E42" s="1514">
        <v>237.18</v>
      </c>
      <c r="F42" s="1520"/>
      <c r="G42" s="1514"/>
      <c r="H42" s="1514">
        <v>4156.3153629999997</v>
      </c>
    </row>
    <row r="43" spans="2:10" ht="14.4" hidden="1" thickTop="1" thickBot="1">
      <c r="B43" s="1506" t="s">
        <v>336</v>
      </c>
      <c r="C43" s="1506"/>
      <c r="D43" s="1514">
        <v>164.64</v>
      </c>
      <c r="E43" s="1514">
        <v>201.36</v>
      </c>
      <c r="F43" s="1520"/>
      <c r="G43" s="1514"/>
      <c r="H43" s="1514">
        <v>4223.24</v>
      </c>
    </row>
    <row r="44" spans="2:10" ht="14.4" hidden="1" thickTop="1" thickBot="1">
      <c r="B44" s="1506" t="s">
        <v>337</v>
      </c>
      <c r="C44" s="1506"/>
      <c r="D44" s="1514">
        <v>163.37</v>
      </c>
      <c r="E44" s="1514">
        <v>197.37</v>
      </c>
      <c r="F44" s="1520"/>
      <c r="G44" s="1514"/>
      <c r="H44" s="1514">
        <v>4191</v>
      </c>
    </row>
    <row r="45" spans="2:10" ht="14.4" hidden="1" thickTop="1" thickBot="1">
      <c r="B45" s="1506" t="s">
        <v>338</v>
      </c>
      <c r="C45" s="1506"/>
      <c r="D45" s="1514">
        <v>167.18</v>
      </c>
      <c r="E45" s="1514">
        <v>171.32</v>
      </c>
      <c r="F45" s="1520"/>
      <c r="G45" s="1514"/>
      <c r="H45" s="1514">
        <v>4267.1400000000003</v>
      </c>
    </row>
    <row r="46" spans="2:10" ht="14.4" hidden="1" thickTop="1" thickBot="1">
      <c r="B46" s="1506" t="s">
        <v>339</v>
      </c>
      <c r="C46" s="1506"/>
      <c r="D46" s="1514">
        <v>163.69</v>
      </c>
      <c r="E46" s="1514">
        <v>160.16999999999999</v>
      </c>
      <c r="F46" s="1520"/>
      <c r="G46" s="1514"/>
      <c r="H46" s="1514">
        <v>4172.7</v>
      </c>
    </row>
    <row r="47" spans="2:10" ht="14.4" hidden="1" thickTop="1" thickBot="1">
      <c r="B47" s="1506" t="s">
        <v>340</v>
      </c>
      <c r="C47" s="1506"/>
      <c r="D47" s="1514">
        <v>160.53</v>
      </c>
      <c r="E47" s="1514">
        <v>164.52</v>
      </c>
      <c r="F47" s="1520"/>
      <c r="G47" s="1514"/>
      <c r="H47" s="1514">
        <v>4145.3599999999997</v>
      </c>
    </row>
    <row r="48" spans="2:10" ht="14.4" hidden="1" thickTop="1" thickBot="1">
      <c r="B48" s="1506" t="s">
        <v>341</v>
      </c>
      <c r="C48" s="1506"/>
      <c r="D48" s="1514">
        <v>155.82</v>
      </c>
      <c r="E48" s="1514">
        <v>152.41999999999999</v>
      </c>
      <c r="F48" s="1520"/>
      <c r="G48" s="1514"/>
      <c r="H48" s="1514">
        <v>3984.47</v>
      </c>
    </row>
    <row r="49" spans="2:8" ht="14.4" hidden="1" thickTop="1" thickBot="1">
      <c r="B49" s="1506" t="s">
        <v>342</v>
      </c>
      <c r="C49" s="1506"/>
      <c r="D49" s="1514">
        <v>143.58000000000001</v>
      </c>
      <c r="E49" s="1514">
        <v>131.75</v>
      </c>
      <c r="F49" s="1520"/>
      <c r="G49" s="1514"/>
      <c r="H49" s="1514">
        <v>3656.6</v>
      </c>
    </row>
    <row r="50" spans="2:8" ht="14.4" hidden="1" thickTop="1" thickBot="1">
      <c r="B50" s="1506" t="s">
        <v>343</v>
      </c>
      <c r="C50" s="1506"/>
      <c r="D50" s="1514">
        <v>144.97999999999999</v>
      </c>
      <c r="E50" s="1514">
        <v>115.47</v>
      </c>
      <c r="F50" s="1520"/>
      <c r="G50" s="1514"/>
      <c r="H50" s="1514">
        <v>3677.6</v>
      </c>
    </row>
    <row r="51" spans="2:8" ht="14.4" hidden="1" thickTop="1" thickBot="1">
      <c r="B51" s="1506" t="s">
        <v>344</v>
      </c>
      <c r="C51" s="1506"/>
      <c r="D51" s="1514">
        <v>145.86000000000001</v>
      </c>
      <c r="E51" s="1514">
        <v>100.7</v>
      </c>
      <c r="F51" s="1520"/>
      <c r="G51" s="1514"/>
      <c r="H51" s="1514">
        <v>3689.7</v>
      </c>
    </row>
    <row r="52" spans="2:8" ht="14.4" hidden="1" thickTop="1" thickBot="1">
      <c r="B52" s="1506"/>
      <c r="C52" s="1506"/>
      <c r="D52" s="1514"/>
      <c r="E52" s="1514"/>
      <c r="F52" s="1520"/>
      <c r="G52" s="1514"/>
      <c r="H52" s="1514"/>
    </row>
    <row r="53" spans="2:8" ht="14.4" hidden="1" thickTop="1" thickBot="1">
      <c r="B53" s="1508">
        <v>2012</v>
      </c>
      <c r="C53" s="1508"/>
      <c r="D53" s="1527"/>
      <c r="E53" s="1527"/>
      <c r="F53" s="1521"/>
      <c r="G53" s="1527"/>
      <c r="H53" s="1514"/>
    </row>
    <row r="54" spans="2:8" ht="14.4" hidden="1" thickTop="1" thickBot="1">
      <c r="B54" s="1509"/>
      <c r="C54" s="1509"/>
      <c r="D54" s="1527"/>
      <c r="E54" s="1527"/>
      <c r="F54" s="1521"/>
      <c r="G54" s="1527"/>
      <c r="H54" s="1514"/>
    </row>
    <row r="55" spans="2:8" ht="14.4" hidden="1" thickTop="1" thickBot="1">
      <c r="B55" s="1510" t="s">
        <v>345</v>
      </c>
      <c r="C55" s="1510"/>
      <c r="D55" s="1527">
        <v>138.52000000000001</v>
      </c>
      <c r="E55" s="1527">
        <v>79.09</v>
      </c>
      <c r="F55" s="1521"/>
      <c r="G55" s="1527"/>
      <c r="H55" s="1527">
        <v>3422.2</v>
      </c>
    </row>
    <row r="56" spans="2:8" ht="14.4" hidden="1" thickTop="1" thickBot="1">
      <c r="B56" s="1510" t="s">
        <v>334</v>
      </c>
      <c r="C56" s="1510"/>
      <c r="D56" s="1527">
        <v>146.03</v>
      </c>
      <c r="E56" s="1527">
        <v>95.39</v>
      </c>
      <c r="F56" s="1521"/>
      <c r="G56" s="1527"/>
      <c r="H56" s="1527">
        <v>3696.6</v>
      </c>
    </row>
    <row r="57" spans="2:8" ht="14.4" hidden="1" thickTop="1" thickBot="1">
      <c r="B57" s="1510" t="s">
        <v>335</v>
      </c>
      <c r="C57" s="1510"/>
      <c r="D57" s="1527">
        <v>136.76</v>
      </c>
      <c r="E57" s="1527">
        <v>85.01</v>
      </c>
      <c r="F57" s="1521"/>
      <c r="G57" s="1527"/>
      <c r="H57" s="1527">
        <v>3458.1</v>
      </c>
    </row>
    <row r="58" spans="2:8" ht="14.4" hidden="1" thickTop="1" thickBot="1">
      <c r="B58" s="1510" t="s">
        <v>336</v>
      </c>
      <c r="C58" s="1510"/>
      <c r="D58" s="1527">
        <v>129.55000000000001</v>
      </c>
      <c r="E58" s="1527">
        <v>97.15</v>
      </c>
      <c r="F58" s="1521"/>
      <c r="G58" s="1527"/>
      <c r="H58" s="1527">
        <v>3303.4</v>
      </c>
    </row>
    <row r="59" spans="2:8" ht="14.4" hidden="1" thickTop="1" thickBot="1">
      <c r="B59" s="1510" t="s">
        <v>337</v>
      </c>
      <c r="C59" s="1510"/>
      <c r="D59" s="1527">
        <v>132.03</v>
      </c>
      <c r="E59" s="1527">
        <v>83.73</v>
      </c>
      <c r="F59" s="1521"/>
      <c r="G59" s="1527"/>
      <c r="H59" s="1527">
        <v>3351.2</v>
      </c>
    </row>
    <row r="60" spans="2:8" ht="14.4" hidden="1" thickTop="1" thickBot="1">
      <c r="B60" s="1510" t="s">
        <v>338</v>
      </c>
      <c r="C60" s="1510"/>
      <c r="D60" s="1527">
        <v>131.96</v>
      </c>
      <c r="E60" s="1527">
        <v>75.7</v>
      </c>
      <c r="F60" s="1521"/>
      <c r="G60" s="1527"/>
      <c r="H60" s="1527">
        <v>3341.46</v>
      </c>
    </row>
    <row r="61" spans="2:8" ht="14.4" hidden="1" thickTop="1" thickBot="1">
      <c r="B61" s="1510" t="s">
        <v>339</v>
      </c>
      <c r="C61" s="1510"/>
      <c r="D61" s="1527">
        <v>132.91999999999999</v>
      </c>
      <c r="E61" s="1527">
        <v>112.12</v>
      </c>
      <c r="F61" s="1521"/>
      <c r="G61" s="1527"/>
      <c r="H61" s="1527">
        <v>3445.93</v>
      </c>
    </row>
    <row r="62" spans="2:8" ht="14.4" hidden="1" thickTop="1" thickBot="1">
      <c r="B62" s="1510" t="s">
        <v>340</v>
      </c>
      <c r="C62" s="1510"/>
      <c r="D62" s="1527">
        <v>132.27000000000001</v>
      </c>
      <c r="E62" s="1527">
        <v>89.04</v>
      </c>
      <c r="F62" s="1521"/>
      <c r="G62" s="1527"/>
      <c r="H62" s="1527">
        <v>3434</v>
      </c>
    </row>
    <row r="63" spans="2:8" ht="14.4" hidden="1" thickTop="1" thickBot="1">
      <c r="B63" s="1510" t="s">
        <v>341</v>
      </c>
      <c r="C63" s="1510"/>
      <c r="D63" s="1527">
        <v>146</v>
      </c>
      <c r="E63" s="1527">
        <v>96</v>
      </c>
      <c r="F63" s="1521"/>
      <c r="G63" s="1527"/>
      <c r="H63" s="1527">
        <v>3822.8</v>
      </c>
    </row>
    <row r="64" spans="2:8" ht="14.4" hidden="1" thickTop="1" thickBot="1">
      <c r="B64" s="1510" t="s">
        <v>342</v>
      </c>
      <c r="C64" s="1510"/>
      <c r="D64" s="1527">
        <v>154.47</v>
      </c>
      <c r="E64" s="1527">
        <v>93.66</v>
      </c>
      <c r="F64" s="1521"/>
      <c r="G64" s="1527"/>
      <c r="H64" s="1527" t="s">
        <v>1266</v>
      </c>
    </row>
    <row r="65" spans="2:8" ht="14.4" hidden="1" thickTop="1" thickBot="1">
      <c r="B65" s="1510" t="s">
        <v>343</v>
      </c>
      <c r="C65" s="1510"/>
      <c r="D65" s="1527">
        <v>150.16</v>
      </c>
      <c r="E65" s="1527">
        <v>68.739999999999995</v>
      </c>
      <c r="F65" s="1521"/>
      <c r="G65" s="1527"/>
      <c r="H65" s="1527">
        <v>3890.9</v>
      </c>
    </row>
    <row r="66" spans="2:8" ht="14.4" hidden="1" thickTop="1" thickBot="1">
      <c r="B66" s="1510" t="s">
        <v>344</v>
      </c>
      <c r="C66" s="1510"/>
      <c r="D66" s="1527">
        <v>152.4</v>
      </c>
      <c r="E66" s="1527">
        <v>65.12</v>
      </c>
      <c r="F66" s="1521"/>
      <c r="G66" s="1527"/>
      <c r="H66" s="1527">
        <v>3963.5</v>
      </c>
    </row>
    <row r="67" spans="2:8" ht="14.4" hidden="1" thickTop="1" thickBot="1">
      <c r="B67" s="1510"/>
      <c r="C67" s="1510"/>
      <c r="D67" s="1527"/>
      <c r="E67" s="1527"/>
      <c r="F67" s="1521"/>
      <c r="G67" s="1527"/>
      <c r="H67" s="1527"/>
    </row>
    <row r="68" spans="2:8" ht="14.4" hidden="1" thickTop="1" thickBot="1">
      <c r="B68" s="1508">
        <v>2013</v>
      </c>
      <c r="C68" s="1508"/>
      <c r="D68" s="1527"/>
      <c r="E68" s="1527"/>
      <c r="F68" s="1521"/>
      <c r="G68" s="1527"/>
      <c r="H68" s="1527"/>
    </row>
    <row r="69" spans="2:8" ht="14.4" hidden="1" thickTop="1" thickBot="1">
      <c r="B69" s="1510"/>
      <c r="C69" s="1510"/>
      <c r="D69" s="1527"/>
      <c r="E69" s="1527"/>
      <c r="F69" s="1521"/>
      <c r="G69" s="1527"/>
      <c r="H69" s="1527"/>
    </row>
    <row r="70" spans="2:8" ht="14.4" hidden="1" thickTop="1" thickBot="1">
      <c r="B70" s="1510" t="s">
        <v>345</v>
      </c>
      <c r="C70" s="1510"/>
      <c r="D70" s="1527">
        <v>179.34</v>
      </c>
      <c r="E70" s="1527">
        <v>84.07</v>
      </c>
      <c r="F70" s="1521"/>
      <c r="G70" s="1527"/>
      <c r="H70" s="1527">
        <v>4700.33</v>
      </c>
    </row>
    <row r="71" spans="2:8" ht="14.4" hidden="1" thickTop="1" thickBot="1">
      <c r="B71" s="1510" t="s">
        <v>334</v>
      </c>
      <c r="C71" s="1510"/>
      <c r="D71" s="1527">
        <v>182.3</v>
      </c>
      <c r="E71" s="1527">
        <v>72.010000000000005</v>
      </c>
      <c r="F71" s="1521"/>
      <c r="G71" s="1527"/>
      <c r="H71" s="1527">
        <v>4748.24</v>
      </c>
    </row>
    <row r="72" spans="2:8" ht="14.4" hidden="1" thickTop="1" thickBot="1">
      <c r="B72" s="1510" t="s">
        <v>335</v>
      </c>
      <c r="C72" s="1510"/>
      <c r="D72" s="1527">
        <v>183.9</v>
      </c>
      <c r="E72" s="1527">
        <v>66.2</v>
      </c>
      <c r="F72" s="1521"/>
      <c r="G72" s="1527"/>
      <c r="H72" s="1527">
        <v>4726.34</v>
      </c>
    </row>
    <row r="73" spans="2:8" ht="14.4" hidden="1" thickTop="1" thickBot="1">
      <c r="B73" s="1510" t="s">
        <v>336</v>
      </c>
      <c r="C73" s="1510"/>
      <c r="D73" s="1527">
        <v>189.66</v>
      </c>
      <c r="E73" s="1527">
        <v>71.98</v>
      </c>
      <c r="F73" s="1521"/>
      <c r="G73" s="1527"/>
      <c r="H73" s="1531">
        <v>4894.6770960000003</v>
      </c>
    </row>
    <row r="74" spans="2:8" ht="14.4" hidden="1" thickTop="1" thickBot="1">
      <c r="B74" s="1511" t="s">
        <v>337</v>
      </c>
      <c r="C74" s="1511"/>
      <c r="D74" s="1527">
        <v>212.72</v>
      </c>
      <c r="E74" s="1527">
        <v>73.989999999999995</v>
      </c>
      <c r="F74" s="1521"/>
      <c r="G74" s="1527"/>
      <c r="H74" s="1527">
        <v>5471.22</v>
      </c>
    </row>
    <row r="75" spans="2:8" ht="14.4" hidden="1" thickTop="1" thickBot="1">
      <c r="B75" s="1511" t="s">
        <v>338</v>
      </c>
      <c r="C75" s="1511"/>
      <c r="D75" s="1527">
        <v>211.19</v>
      </c>
      <c r="E75" s="1527">
        <v>73.290000000000006</v>
      </c>
      <c r="F75" s="1521"/>
      <c r="G75" s="1527"/>
      <c r="H75" s="1527">
        <v>5436.57</v>
      </c>
    </row>
    <row r="76" spans="2:8" ht="14.4" hidden="1" thickTop="1" thickBot="1">
      <c r="B76" s="1511" t="s">
        <v>339</v>
      </c>
      <c r="C76" s="1511"/>
      <c r="D76" s="1527">
        <v>232.87</v>
      </c>
      <c r="E76" s="1527">
        <v>66.77</v>
      </c>
      <c r="F76" s="1521"/>
      <c r="G76" s="1527"/>
      <c r="H76" s="1527">
        <v>5936.78</v>
      </c>
    </row>
    <row r="77" spans="2:8" ht="14.4" hidden="1" thickTop="1" thickBot="1">
      <c r="B77" s="1511" t="s">
        <v>340</v>
      </c>
      <c r="C77" s="1511"/>
      <c r="D77" s="1527">
        <v>181.67</v>
      </c>
      <c r="E77" s="1527">
        <v>48.73</v>
      </c>
      <c r="F77" s="1521"/>
      <c r="G77" s="1527"/>
      <c r="H77" s="1527">
        <v>4682.2700000000004</v>
      </c>
    </row>
    <row r="78" spans="2:8" ht="14.4" hidden="1" thickTop="1" thickBot="1">
      <c r="B78" s="1511" t="s">
        <v>341</v>
      </c>
      <c r="C78" s="1511"/>
      <c r="D78" s="1527">
        <v>200.05</v>
      </c>
      <c r="E78" s="1527">
        <v>49.9</v>
      </c>
      <c r="F78" s="1521"/>
      <c r="G78" s="1527"/>
      <c r="H78" s="1527">
        <v>5157.2</v>
      </c>
    </row>
    <row r="79" spans="2:8" ht="14.4" hidden="1" thickTop="1" thickBot="1">
      <c r="B79" s="1511" t="s">
        <v>342</v>
      </c>
      <c r="C79" s="1511"/>
      <c r="D79" s="1527">
        <v>209.74</v>
      </c>
      <c r="E79" s="1527">
        <v>52.68</v>
      </c>
      <c r="F79" s="1521"/>
      <c r="G79" s="1527"/>
      <c r="H79" s="1527">
        <v>5407.42</v>
      </c>
    </row>
    <row r="80" spans="2:8" ht="14.4" hidden="1" thickTop="1" thickBot="1">
      <c r="B80" s="1511" t="s">
        <v>343</v>
      </c>
      <c r="C80" s="1511"/>
      <c r="D80" s="1527">
        <v>213.04</v>
      </c>
      <c r="E80" s="1527">
        <v>47.02</v>
      </c>
      <c r="F80" s="1521"/>
      <c r="G80" s="1527"/>
      <c r="H80" s="1527">
        <v>5482.03</v>
      </c>
    </row>
    <row r="81" spans="2:8" ht="14.4" hidden="1" thickTop="1" thickBot="1">
      <c r="B81" s="1511" t="s">
        <v>344</v>
      </c>
      <c r="C81" s="1511"/>
      <c r="D81" s="1527">
        <v>202.12</v>
      </c>
      <c r="E81" s="1527">
        <v>45.79</v>
      </c>
      <c r="F81" s="1521"/>
      <c r="G81" s="1527"/>
      <c r="H81" s="1527">
        <v>5203.13</v>
      </c>
    </row>
    <row r="82" spans="2:8" ht="14.4" thickTop="1" thickBot="1">
      <c r="B82" s="1511"/>
      <c r="C82" s="1511"/>
      <c r="D82" s="1528"/>
      <c r="E82" s="1528"/>
      <c r="F82" s="1547"/>
      <c r="G82" s="1528"/>
      <c r="H82" s="1528"/>
    </row>
    <row r="83" spans="2:8" ht="13.8" hidden="1" thickBot="1">
      <c r="B83" s="1512">
        <v>2014</v>
      </c>
      <c r="C83" s="1512"/>
      <c r="D83" s="1528"/>
      <c r="E83" s="1528"/>
      <c r="F83" s="1528"/>
      <c r="G83" s="1528"/>
      <c r="H83" s="1528"/>
    </row>
    <row r="84" spans="2:8" ht="13.8" hidden="1" thickBot="1">
      <c r="B84" s="1513"/>
      <c r="C84" s="1513"/>
      <c r="D84" s="1528"/>
      <c r="E84" s="1528"/>
      <c r="F84" s="1528"/>
      <c r="G84" s="1528"/>
      <c r="H84" s="1528"/>
    </row>
    <row r="85" spans="2:8" ht="13.8" hidden="1" thickBot="1">
      <c r="B85" s="1511" t="s">
        <v>345</v>
      </c>
      <c r="C85" s="1511"/>
      <c r="D85" s="1527">
        <v>189.25</v>
      </c>
      <c r="E85" s="1527">
        <v>35.4</v>
      </c>
      <c r="F85" s="1530">
        <v>63972387.030000001</v>
      </c>
      <c r="G85" s="1550">
        <v>170104078</v>
      </c>
      <c r="H85" s="1530">
        <v>4882.1099999999997</v>
      </c>
    </row>
    <row r="86" spans="2:8" ht="13.8" hidden="1" thickBot="1">
      <c r="B86" s="1511" t="s">
        <v>334</v>
      </c>
      <c r="C86" s="1511"/>
      <c r="D86" s="1527">
        <v>189.45</v>
      </c>
      <c r="E86" s="1527">
        <v>39.24</v>
      </c>
      <c r="F86" s="1530">
        <v>25811746.890000001</v>
      </c>
      <c r="G86" s="1550">
        <v>135455029</v>
      </c>
      <c r="H86" s="1530">
        <v>4906.9399999999996</v>
      </c>
    </row>
    <row r="87" spans="2:8" ht="13.8" hidden="1" thickBot="1">
      <c r="B87" s="1511" t="s">
        <v>335</v>
      </c>
      <c r="C87" s="1511"/>
      <c r="D87" s="1527">
        <v>176.32</v>
      </c>
      <c r="E87" s="1527">
        <v>29.51</v>
      </c>
      <c r="F87" s="1530">
        <v>28884400.23</v>
      </c>
      <c r="G87" s="1550">
        <v>381649234</v>
      </c>
      <c r="H87" s="1530">
        <v>4560.29</v>
      </c>
    </row>
    <row r="88" spans="2:8" ht="13.8" hidden="1" thickBot="1">
      <c r="B88" s="1511" t="s">
        <v>336</v>
      </c>
      <c r="C88" s="1511"/>
      <c r="D88" s="1527">
        <v>172.91</v>
      </c>
      <c r="E88" s="1527">
        <v>29.64</v>
      </c>
      <c r="F88" s="1530">
        <v>51346054.520000003</v>
      </c>
      <c r="G88" s="1550">
        <v>429085166</v>
      </c>
      <c r="H88" s="1530">
        <v>4473.51</v>
      </c>
    </row>
    <row r="89" spans="2:8" ht="13.8" hidden="1" thickBot="1">
      <c r="B89" s="1511" t="s">
        <v>337</v>
      </c>
      <c r="C89" s="1511"/>
      <c r="D89" s="1527">
        <v>174.89</v>
      </c>
      <c r="E89" s="1527">
        <v>35.450000000000003</v>
      </c>
      <c r="F89" s="1530">
        <v>35903574.770000003</v>
      </c>
      <c r="G89" s="1550">
        <v>235704129</v>
      </c>
      <c r="H89" s="1530">
        <v>4485.1099999999997</v>
      </c>
    </row>
    <row r="90" spans="2:8" ht="13.8" hidden="1" thickBot="1">
      <c r="B90" s="1511" t="s">
        <v>338</v>
      </c>
      <c r="C90" s="1511"/>
      <c r="D90" s="1527">
        <v>186.57</v>
      </c>
      <c r="E90" s="1527">
        <v>61.32</v>
      </c>
      <c r="F90" s="1530">
        <v>28544304.66</v>
      </c>
      <c r="G90" s="1550">
        <v>178469676</v>
      </c>
      <c r="H90" s="1530">
        <v>4873.3999999999996</v>
      </c>
    </row>
    <row r="91" spans="2:8" ht="13.8" hidden="1" thickBot="1">
      <c r="B91" s="1511" t="s">
        <v>347</v>
      </c>
      <c r="C91" s="1511"/>
      <c r="D91" s="1527">
        <v>188.07</v>
      </c>
      <c r="E91" s="1531">
        <v>95</v>
      </c>
      <c r="F91" s="1530">
        <v>25224550.43</v>
      </c>
      <c r="G91" s="1550">
        <v>322407141</v>
      </c>
      <c r="H91" s="1530">
        <v>4959.21</v>
      </c>
    </row>
    <row r="92" spans="2:8" ht="13.8" hidden="1" thickBot="1">
      <c r="B92" s="1511" t="s">
        <v>340</v>
      </c>
      <c r="C92" s="1511"/>
      <c r="D92" s="1527">
        <v>196.43</v>
      </c>
      <c r="E92" s="1527">
        <v>104.8</v>
      </c>
      <c r="F92" s="1530">
        <v>66399632.850000001</v>
      </c>
      <c r="G92" s="1550">
        <v>328161452</v>
      </c>
      <c r="H92" s="1530">
        <v>5186.63</v>
      </c>
    </row>
    <row r="93" spans="2:8" ht="13.8" hidden="1" thickBot="1">
      <c r="B93" s="1511" t="s">
        <v>341</v>
      </c>
      <c r="C93" s="1511"/>
      <c r="D93" s="1514">
        <v>195.25</v>
      </c>
      <c r="E93" s="1514">
        <v>92.75</v>
      </c>
      <c r="F93" s="1530">
        <v>34056010.689999998</v>
      </c>
      <c r="G93" s="1550">
        <v>210942393</v>
      </c>
      <c r="H93" s="1517">
        <v>5140.2</v>
      </c>
    </row>
    <row r="94" spans="2:8" ht="13.8" hidden="1" thickBot="1">
      <c r="B94" s="1511" t="s">
        <v>342</v>
      </c>
      <c r="C94" s="1511"/>
      <c r="D94" s="1514">
        <v>177.88</v>
      </c>
      <c r="E94" s="1514">
        <v>70.38</v>
      </c>
      <c r="F94" s="1530">
        <v>28256642.489999998</v>
      </c>
      <c r="G94" s="1550">
        <v>156444539</v>
      </c>
      <c r="H94" s="1517">
        <v>4664.7969999999996</v>
      </c>
    </row>
    <row r="95" spans="2:8" ht="13.8" hidden="1" thickBot="1">
      <c r="B95" s="1511" t="s">
        <v>343</v>
      </c>
      <c r="C95" s="1511"/>
      <c r="D95" s="1514">
        <v>171.45</v>
      </c>
      <c r="E95" s="1514">
        <v>64.39</v>
      </c>
      <c r="F95" s="1530">
        <v>34765242.770000003</v>
      </c>
      <c r="G95" s="1550">
        <v>155854066</v>
      </c>
      <c r="H95" s="1517">
        <v>4517.9260000000004</v>
      </c>
    </row>
    <row r="96" spans="2:8" ht="13.8" hidden="1" thickBot="1">
      <c r="B96" s="1511" t="s">
        <v>344</v>
      </c>
      <c r="C96" s="1511"/>
      <c r="D96" s="1514">
        <v>162.79</v>
      </c>
      <c r="E96" s="1514">
        <v>71.709999999999994</v>
      </c>
      <c r="F96" s="1530">
        <v>29701204.84</v>
      </c>
      <c r="G96" s="1550">
        <v>475024051</v>
      </c>
      <c r="H96" s="1517">
        <v>4327.01</v>
      </c>
    </row>
    <row r="97" spans="2:8" ht="13.8" hidden="1" thickBot="1">
      <c r="B97" s="1511"/>
      <c r="C97" s="1511"/>
      <c r="D97" s="1527"/>
      <c r="E97" s="1531"/>
      <c r="F97" s="1531"/>
      <c r="G97" s="1535"/>
      <c r="H97" s="1530"/>
    </row>
    <row r="98" spans="2:8" ht="13.8" hidden="1" thickBot="1">
      <c r="B98" s="1512">
        <v>2015</v>
      </c>
      <c r="C98" s="1512"/>
      <c r="D98" s="1527"/>
      <c r="E98" s="1527"/>
      <c r="F98" s="1527"/>
      <c r="G98" s="1535"/>
      <c r="H98" s="1530"/>
    </row>
    <row r="99" spans="2:8" ht="13.8" hidden="1" thickBot="1">
      <c r="B99" s="1511"/>
      <c r="C99" s="1511"/>
      <c r="D99" s="1514"/>
      <c r="E99" s="1514"/>
      <c r="F99" s="1514"/>
      <c r="G99" s="1550"/>
      <c r="H99" s="1517"/>
    </row>
    <row r="100" spans="2:8" ht="13.8" hidden="1" thickBot="1">
      <c r="B100" s="1511" t="s">
        <v>345</v>
      </c>
      <c r="C100" s="1511"/>
      <c r="D100" s="1514">
        <v>164.9</v>
      </c>
      <c r="E100" s="1515">
        <v>58.13</v>
      </c>
      <c r="F100" s="1530">
        <v>16.062740829999999</v>
      </c>
      <c r="G100" s="1550">
        <v>57390451</v>
      </c>
      <c r="H100" s="1517">
        <v>4365.1400000000003</v>
      </c>
    </row>
    <row r="101" spans="2:8" ht="13.8" hidden="1" thickBot="1">
      <c r="B101" s="1511" t="s">
        <v>334</v>
      </c>
      <c r="C101" s="1511"/>
      <c r="D101" s="1515">
        <v>167.16</v>
      </c>
      <c r="E101" s="1515">
        <v>55.38</v>
      </c>
      <c r="F101" s="1530">
        <v>34.775616240000005</v>
      </c>
      <c r="G101" s="1550">
        <v>119324114</v>
      </c>
      <c r="H101" s="1517">
        <v>4353.38</v>
      </c>
    </row>
    <row r="102" spans="2:8" ht="13.8" hidden="1" thickBot="1">
      <c r="B102" s="1511" t="s">
        <v>335</v>
      </c>
      <c r="C102" s="1511"/>
      <c r="D102" s="1515">
        <v>158.22</v>
      </c>
      <c r="E102" s="1515">
        <v>43.92</v>
      </c>
      <c r="F102" s="1530">
        <v>18.903880999999998</v>
      </c>
      <c r="G102" s="1550">
        <v>405884918</v>
      </c>
      <c r="H102" s="1517">
        <v>4117.08</v>
      </c>
    </row>
    <row r="103" spans="2:8" ht="13.8" hidden="1" thickBot="1">
      <c r="B103" s="1511" t="s">
        <v>336</v>
      </c>
      <c r="C103" s="1511"/>
      <c r="D103" s="1515">
        <v>156.22999999999999</v>
      </c>
      <c r="E103" s="1515">
        <v>42.93</v>
      </c>
      <c r="F103" s="1530">
        <v>29.188562000000001</v>
      </c>
      <c r="G103" s="1550">
        <v>563833853</v>
      </c>
      <c r="H103" s="1517">
        <v>4066.07</v>
      </c>
    </row>
    <row r="104" spans="2:8" ht="13.8" hidden="1" thickBot="1">
      <c r="B104" s="1511" t="s">
        <v>337</v>
      </c>
      <c r="C104" s="1511"/>
      <c r="D104" s="1515">
        <v>152.96</v>
      </c>
      <c r="E104" s="1515">
        <v>44.45</v>
      </c>
      <c r="F104" s="1530">
        <v>23.280422200000004</v>
      </c>
      <c r="G104" s="1550">
        <v>290320685</v>
      </c>
      <c r="H104" s="1517">
        <v>3978.0623580000001</v>
      </c>
    </row>
    <row r="105" spans="2:8" ht="13.8" hidden="1" thickBot="1">
      <c r="B105" s="1511" t="s">
        <v>338</v>
      </c>
      <c r="C105" s="1511"/>
      <c r="D105" s="1515">
        <v>148.4</v>
      </c>
      <c r="E105" s="1515">
        <v>44.3</v>
      </c>
      <c r="F105" s="1530">
        <v>14.514678999999999</v>
      </c>
      <c r="G105" s="1550">
        <v>80441278</v>
      </c>
      <c r="H105" s="1517">
        <v>3803.8</v>
      </c>
    </row>
    <row r="106" spans="2:8" ht="13.8" hidden="1" thickBot="1">
      <c r="B106" s="1511" t="s">
        <v>339</v>
      </c>
      <c r="C106" s="1511"/>
      <c r="D106" s="1515">
        <v>145.35</v>
      </c>
      <c r="E106" s="1515">
        <v>39.36</v>
      </c>
      <c r="F106" s="1530">
        <v>20.419108000000001</v>
      </c>
      <c r="G106" s="1550">
        <v>157184218</v>
      </c>
      <c r="H106" s="1517">
        <v>3812.65</v>
      </c>
    </row>
    <row r="107" spans="2:8" ht="13.8" hidden="1" thickBot="1">
      <c r="B107" s="1511" t="s">
        <v>340</v>
      </c>
      <c r="C107" s="1511"/>
      <c r="D107" s="1515">
        <v>135.43</v>
      </c>
      <c r="E107" s="1515">
        <v>35.340000000000003</v>
      </c>
      <c r="F107" s="1530">
        <v>15.344249</v>
      </c>
      <c r="G107" s="1550">
        <v>76187436</v>
      </c>
      <c r="H107" s="1517">
        <v>3552.02</v>
      </c>
    </row>
    <row r="108" spans="2:8" ht="13.8" hidden="1" thickBot="1">
      <c r="B108" s="1511" t="s">
        <v>341</v>
      </c>
      <c r="C108" s="1511"/>
      <c r="D108" s="1515">
        <v>131.93</v>
      </c>
      <c r="E108" s="1515">
        <v>24.36</v>
      </c>
      <c r="F108" s="1530">
        <v>18.202231999999999</v>
      </c>
      <c r="G108" s="1550">
        <v>105678504</v>
      </c>
      <c r="H108" s="1517">
        <v>3444.5</v>
      </c>
    </row>
    <row r="109" spans="2:8" ht="13.8" hidden="1" thickBot="1">
      <c r="B109" s="1511" t="s">
        <v>342</v>
      </c>
      <c r="C109" s="1511"/>
      <c r="D109" s="1515">
        <v>130.83000000000001</v>
      </c>
      <c r="E109" s="1515">
        <v>23.57</v>
      </c>
      <c r="F109" s="1530">
        <v>12.864086</v>
      </c>
      <c r="G109" s="1550">
        <v>63758585</v>
      </c>
      <c r="H109" s="1517">
        <v>3416.105219</v>
      </c>
    </row>
    <row r="110" spans="2:8" ht="13.8" hidden="1" thickBot="1">
      <c r="B110" s="1511" t="s">
        <v>343</v>
      </c>
      <c r="C110" s="1511"/>
      <c r="D110" s="1515">
        <v>117.55</v>
      </c>
      <c r="E110" s="1515">
        <v>22.33</v>
      </c>
      <c r="F110" s="1530">
        <v>8.9475859999999994</v>
      </c>
      <c r="G110" s="1550">
        <v>90417554</v>
      </c>
      <c r="H110" s="1517">
        <v>3141.6847910000001</v>
      </c>
    </row>
    <row r="111" spans="2:8" ht="13.8" hidden="1" thickBot="1">
      <c r="B111" s="1511" t="s">
        <v>344</v>
      </c>
      <c r="C111" s="1511"/>
      <c r="D111" s="1515">
        <v>114.85</v>
      </c>
      <c r="E111" s="1515">
        <v>23.72</v>
      </c>
      <c r="F111" s="1530">
        <v>16.360451587</v>
      </c>
      <c r="G111" s="1550">
        <v>183792940</v>
      </c>
      <c r="H111" s="1517">
        <v>3073.4079999999999</v>
      </c>
    </row>
    <row r="112" spans="2:8" ht="13.8" hidden="1" thickBot="1">
      <c r="B112" s="1511"/>
      <c r="C112" s="1511"/>
      <c r="D112" s="1515"/>
      <c r="E112" s="1515"/>
      <c r="F112" s="1530"/>
      <c r="G112" s="1550"/>
      <c r="H112" s="1517"/>
    </row>
    <row r="113" spans="2:10" ht="13.8" hidden="1" thickBot="1">
      <c r="B113" s="1512">
        <v>2016</v>
      </c>
      <c r="C113" s="1512"/>
      <c r="D113" s="1515"/>
      <c r="E113" s="1515"/>
      <c r="F113" s="1530"/>
      <c r="G113" s="1550"/>
      <c r="H113" s="1517"/>
    </row>
    <row r="114" spans="2:10" ht="13.8" hidden="1" thickBot="1">
      <c r="B114" s="1511"/>
      <c r="C114" s="1511"/>
      <c r="D114" s="1515"/>
      <c r="E114" s="1515"/>
      <c r="F114" s="1530"/>
      <c r="G114" s="1550"/>
      <c r="H114" s="1517"/>
    </row>
    <row r="115" spans="2:10" ht="13.8" hidden="1" thickBot="1">
      <c r="B115" s="1511" t="s">
        <v>345</v>
      </c>
      <c r="C115" s="1511"/>
      <c r="D115" s="1515">
        <v>103.04</v>
      </c>
      <c r="E115" s="1515">
        <v>19.53</v>
      </c>
      <c r="F115" s="1530">
        <v>10.399903999999999</v>
      </c>
      <c r="G115" s="1550">
        <v>61882757</v>
      </c>
      <c r="H115" s="1517">
        <v>2790.4</v>
      </c>
    </row>
    <row r="116" spans="2:10" ht="13.8" hidden="1" thickBot="1">
      <c r="B116" s="1514" t="s">
        <v>334</v>
      </c>
      <c r="C116" s="1514"/>
      <c r="D116" s="1515">
        <v>99.4</v>
      </c>
      <c r="E116" s="1515">
        <v>19.14</v>
      </c>
      <c r="F116" s="1530">
        <v>15.556983000000001</v>
      </c>
      <c r="G116" s="1550">
        <v>95020938</v>
      </c>
      <c r="H116" s="1517">
        <v>2692.3043809999999</v>
      </c>
    </row>
    <row r="117" spans="2:10" ht="13.8" hidden="1" thickBot="1">
      <c r="B117" s="1514" t="s">
        <v>335</v>
      </c>
      <c r="C117" s="1514"/>
      <c r="D117" s="1515">
        <v>97.61</v>
      </c>
      <c r="E117" s="1515">
        <v>19.350000000000001</v>
      </c>
      <c r="F117" s="1530">
        <v>16.428571000000002</v>
      </c>
      <c r="G117" s="1550">
        <v>97601725</v>
      </c>
      <c r="H117" s="1517">
        <v>2645.0574080000001</v>
      </c>
    </row>
    <row r="118" spans="2:10" ht="13.8" hidden="1" thickBot="1">
      <c r="B118" s="1514" t="s">
        <v>336</v>
      </c>
      <c r="C118" s="1514"/>
      <c r="D118" s="1515">
        <v>105.79</v>
      </c>
      <c r="E118" s="1515">
        <v>20.16</v>
      </c>
      <c r="F118" s="1530">
        <v>14.026916999999999</v>
      </c>
      <c r="G118" s="1550">
        <v>187848946</v>
      </c>
      <c r="H118" s="1517">
        <v>2862.6118620000002</v>
      </c>
    </row>
    <row r="119" spans="2:10" ht="13.8" hidden="1" thickBot="1">
      <c r="B119" s="1514" t="s">
        <v>337</v>
      </c>
      <c r="C119" s="1514"/>
      <c r="D119" s="1515">
        <v>104.7</v>
      </c>
      <c r="E119" s="1515">
        <v>25.54</v>
      </c>
      <c r="F119" s="1530">
        <v>13.868486000000001</v>
      </c>
      <c r="G119" s="1550">
        <v>99055230</v>
      </c>
      <c r="H119" s="1517">
        <v>2881.3447980000001</v>
      </c>
    </row>
    <row r="120" spans="2:10" ht="13.8" hidden="1" thickBot="1">
      <c r="B120" s="1511" t="s">
        <v>338</v>
      </c>
      <c r="C120" s="1511"/>
      <c r="D120" s="1515">
        <v>101.04</v>
      </c>
      <c r="E120" s="1515">
        <v>24.7</v>
      </c>
      <c r="F120" s="1530">
        <v>18.064623999999998</v>
      </c>
      <c r="G120" s="1535">
        <v>88525472</v>
      </c>
      <c r="H120" s="1517">
        <v>2780.9</v>
      </c>
      <c r="J120" s="1015"/>
    </row>
    <row r="121" spans="2:10" ht="13.8" hidden="1" thickBot="1">
      <c r="B121" s="1514" t="s">
        <v>339</v>
      </c>
      <c r="C121" s="1514"/>
      <c r="D121" s="1515">
        <v>98.84</v>
      </c>
      <c r="E121" s="1515">
        <v>25.72</v>
      </c>
      <c r="F121" s="1530">
        <v>11.838626</v>
      </c>
      <c r="G121" s="1535">
        <v>57222624</v>
      </c>
      <c r="H121" s="1517">
        <v>2772.0446390000002</v>
      </c>
    </row>
    <row r="122" spans="2:10" ht="13.8" hidden="1" thickBot="1">
      <c r="B122" s="1514" t="s">
        <v>340</v>
      </c>
      <c r="C122" s="1514"/>
      <c r="D122" s="1515">
        <v>99.47</v>
      </c>
      <c r="E122" s="1515">
        <v>26.32</v>
      </c>
      <c r="F122" s="1530">
        <v>7.0757620000000001</v>
      </c>
      <c r="G122" s="1535">
        <v>41264438</v>
      </c>
      <c r="H122" s="1517">
        <v>2734.327076</v>
      </c>
    </row>
    <row r="123" spans="2:10" ht="13.8" hidden="1" thickBot="1">
      <c r="B123" s="1514" t="s">
        <v>341</v>
      </c>
      <c r="C123" s="1514"/>
      <c r="D123" s="1515">
        <v>98.96</v>
      </c>
      <c r="E123" s="1515">
        <v>26.61</v>
      </c>
      <c r="F123" s="1530">
        <v>1.3049387800000001</v>
      </c>
      <c r="G123" s="1535">
        <v>68329516</v>
      </c>
      <c r="H123" s="1517">
        <v>2725.133069</v>
      </c>
    </row>
    <row r="124" spans="2:10" ht="13.8" hidden="1" thickBot="1">
      <c r="B124" s="1514" t="s">
        <v>341</v>
      </c>
      <c r="C124" s="1514"/>
      <c r="D124" s="1515">
        <v>98.9</v>
      </c>
      <c r="E124" s="1515">
        <v>26.6</v>
      </c>
      <c r="F124" s="1530">
        <v>13.049388788999998</v>
      </c>
      <c r="G124" s="1535">
        <v>68329516</v>
      </c>
      <c r="H124" s="1517">
        <v>2725.1</v>
      </c>
    </row>
    <row r="125" spans="2:10" ht="13.8" hidden="1" thickBot="1">
      <c r="B125" s="1514" t="s">
        <v>342</v>
      </c>
      <c r="C125" s="1514"/>
      <c r="D125" s="1515">
        <v>120.8</v>
      </c>
      <c r="E125" s="1515">
        <v>33.799999999999997</v>
      </c>
      <c r="F125" s="1530">
        <v>22.6491522</v>
      </c>
      <c r="G125" s="1535">
        <v>177384684</v>
      </c>
      <c r="H125" s="1517">
        <v>3328.3</v>
      </c>
    </row>
    <row r="126" spans="2:10" ht="13.8" hidden="1" thickBot="1">
      <c r="B126" s="1514" t="s">
        <v>343</v>
      </c>
      <c r="C126" s="1514"/>
      <c r="D126" s="1515">
        <v>137.08000000000001</v>
      </c>
      <c r="E126" s="1515">
        <v>57.38</v>
      </c>
      <c r="F126" s="1530">
        <v>23.460016</v>
      </c>
      <c r="G126" s="1535">
        <v>233749377</v>
      </c>
      <c r="H126" s="1517">
        <v>3804.6</v>
      </c>
    </row>
    <row r="127" spans="2:10" ht="13.8" hidden="1" thickBot="1">
      <c r="B127" s="1514" t="s">
        <v>344</v>
      </c>
      <c r="C127" s="1514"/>
      <c r="D127" s="1515">
        <v>144.53</v>
      </c>
      <c r="E127" s="1515">
        <v>58.51</v>
      </c>
      <c r="F127" s="1530">
        <v>26</v>
      </c>
      <c r="G127" s="1535">
        <v>292538969</v>
      </c>
      <c r="H127" s="1517">
        <v>4007.9571099999998</v>
      </c>
    </row>
    <row r="128" spans="2:10">
      <c r="B128" s="1514"/>
      <c r="C128" s="1514"/>
      <c r="D128" s="1515"/>
      <c r="E128" s="1515"/>
      <c r="F128" s="1530"/>
      <c r="G128" s="1534"/>
      <c r="H128" s="1517"/>
    </row>
    <row r="129" spans="2:9">
      <c r="B129" s="1512">
        <v>2017</v>
      </c>
      <c r="C129" s="1512"/>
      <c r="D129" s="1515"/>
      <c r="E129" s="1515"/>
      <c r="F129" s="1530"/>
      <c r="G129" s="1535"/>
      <c r="H129" s="1517"/>
    </row>
    <row r="130" spans="2:9">
      <c r="B130" s="1514" t="s">
        <v>345</v>
      </c>
      <c r="C130" s="1514" t="s">
        <v>608</v>
      </c>
      <c r="D130" s="1515">
        <v>140.24</v>
      </c>
      <c r="E130" s="1515">
        <v>56.31</v>
      </c>
      <c r="F130" s="1530">
        <v>8.5526992000000028</v>
      </c>
      <c r="G130" s="1535">
        <v>31616982</v>
      </c>
      <c r="H130" s="1517">
        <v>3903.6605060000002</v>
      </c>
    </row>
    <row r="131" spans="2:9">
      <c r="B131" s="1514" t="s">
        <v>334</v>
      </c>
      <c r="C131" s="1514" t="s">
        <v>608</v>
      </c>
      <c r="D131" s="1515">
        <v>135.31</v>
      </c>
      <c r="E131" s="1515">
        <v>56.47</v>
      </c>
      <c r="F131" s="1530">
        <v>11.541094103166666</v>
      </c>
      <c r="G131" s="1535">
        <v>85314995</v>
      </c>
      <c r="H131" s="1517">
        <v>3770.0041259999998</v>
      </c>
    </row>
    <row r="132" spans="2:9">
      <c r="B132" s="1514" t="s">
        <v>335</v>
      </c>
      <c r="C132" s="1514" t="s">
        <v>608</v>
      </c>
      <c r="D132" s="1515">
        <v>138.96</v>
      </c>
      <c r="E132" s="1515">
        <v>58.56</v>
      </c>
      <c r="F132" s="1530">
        <v>26.933722920000001</v>
      </c>
      <c r="G132" s="1535">
        <v>145238255</v>
      </c>
      <c r="H132" s="1517">
        <v>3871.279708</v>
      </c>
    </row>
    <row r="133" spans="2:9">
      <c r="B133" s="1514" t="s">
        <v>336</v>
      </c>
      <c r="C133" s="1514" t="s">
        <v>608</v>
      </c>
      <c r="D133" s="1515">
        <v>142.96</v>
      </c>
      <c r="E133" s="1515">
        <v>66.33</v>
      </c>
      <c r="F133" s="1530">
        <v>11.204422169999999</v>
      </c>
      <c r="G133" s="1535">
        <v>75857712</v>
      </c>
      <c r="H133" s="1517">
        <v>4182.7961059999998</v>
      </c>
    </row>
    <row r="134" spans="2:9">
      <c r="B134" s="1514" t="s">
        <v>337</v>
      </c>
      <c r="C134" s="1514" t="s">
        <v>608</v>
      </c>
      <c r="D134" s="1515">
        <v>162.34</v>
      </c>
      <c r="E134" s="1530">
        <v>69.63</v>
      </c>
      <c r="F134" s="1530">
        <v>16.829770019999998</v>
      </c>
      <c r="G134" s="1535">
        <v>170830515</v>
      </c>
      <c r="H134" s="1517">
        <v>4740.1015980000002</v>
      </c>
    </row>
    <row r="135" spans="2:9">
      <c r="B135" s="1514" t="s">
        <v>338</v>
      </c>
      <c r="C135" s="1514" t="s">
        <v>608</v>
      </c>
      <c r="D135" s="1515">
        <v>195.97</v>
      </c>
      <c r="E135" s="1530">
        <v>69.790000000000006</v>
      </c>
      <c r="F135" s="1530">
        <v>39.747342179999997</v>
      </c>
      <c r="G135" s="1535">
        <v>311145262</v>
      </c>
      <c r="H135" s="1517">
        <v>5695.1987390000004</v>
      </c>
    </row>
    <row r="136" spans="2:9">
      <c r="B136" s="1514" t="s">
        <v>339</v>
      </c>
      <c r="C136" s="1514" t="s">
        <v>608</v>
      </c>
      <c r="D136" s="1515">
        <v>203.25</v>
      </c>
      <c r="E136" s="1530">
        <v>69.44</v>
      </c>
      <c r="F136" s="1517">
        <v>24.705399510000003</v>
      </c>
      <c r="G136" s="1535">
        <v>149425245</v>
      </c>
      <c r="H136" s="1517">
        <v>5759.0197920000001</v>
      </c>
    </row>
    <row r="137" spans="2:9">
      <c r="B137" s="1514" t="s">
        <v>340</v>
      </c>
      <c r="C137" s="1514" t="s">
        <v>608</v>
      </c>
      <c r="D137" s="1515">
        <v>235.03</v>
      </c>
      <c r="E137" s="1530">
        <v>73.47</v>
      </c>
      <c r="F137" s="1517">
        <v>13.600669329999999</v>
      </c>
      <c r="G137" s="1535">
        <v>107920143</v>
      </c>
      <c r="H137" s="1517">
        <v>6659.3726669999996</v>
      </c>
    </row>
    <row r="138" spans="2:9">
      <c r="B138" s="1514" t="s">
        <v>341</v>
      </c>
      <c r="C138" s="1514" t="s">
        <v>608</v>
      </c>
      <c r="D138" s="1529">
        <v>418.39</v>
      </c>
      <c r="E138" s="1516">
        <v>122.57</v>
      </c>
      <c r="F138" s="1517">
        <v>89.453175147799996</v>
      </c>
      <c r="G138" s="1532">
        <v>245278194</v>
      </c>
      <c r="H138" s="1530">
        <v>11860.204528</v>
      </c>
      <c r="I138" s="158" t="s">
        <v>1625</v>
      </c>
    </row>
    <row r="139" spans="2:9" ht="15" customHeight="1">
      <c r="B139" s="1514" t="s">
        <v>342</v>
      </c>
      <c r="C139" s="1514" t="s">
        <v>608</v>
      </c>
      <c r="D139" s="1529">
        <v>521.85</v>
      </c>
      <c r="E139" s="1516">
        <v>132.49</v>
      </c>
      <c r="F139" s="1517">
        <v>168.78858005200001</v>
      </c>
      <c r="G139" s="1532">
        <v>1006687304</v>
      </c>
      <c r="H139" s="1530">
        <v>14830.274004999999</v>
      </c>
    </row>
    <row r="140" spans="2:9" ht="14.25" customHeight="1">
      <c r="B140" s="1514" t="s">
        <v>343</v>
      </c>
      <c r="C140" s="1514" t="s">
        <v>608</v>
      </c>
      <c r="D140" s="1529">
        <v>376.69</v>
      </c>
      <c r="E140" s="1516">
        <v>126.86</v>
      </c>
      <c r="F140" s="1517">
        <v>207.52405081999999</v>
      </c>
      <c r="G140" s="1532">
        <v>196489710</v>
      </c>
      <c r="H140" s="1530">
        <v>10777.735113999999</v>
      </c>
    </row>
    <row r="141" spans="2:9" ht="14.25" customHeight="1">
      <c r="B141" s="1514" t="s">
        <v>344</v>
      </c>
      <c r="C141" s="1514" t="s">
        <v>608</v>
      </c>
      <c r="D141" s="1529">
        <v>333.02</v>
      </c>
      <c r="E141" s="1516">
        <v>142.4</v>
      </c>
      <c r="F141" s="1517">
        <v>75.267174190000006</v>
      </c>
      <c r="G141" s="1532">
        <v>844189447</v>
      </c>
      <c r="H141" s="1530">
        <v>9580.56653998</v>
      </c>
    </row>
    <row r="142" spans="2:9" ht="14.25" customHeight="1">
      <c r="B142" s="1514"/>
      <c r="C142" s="1514"/>
      <c r="D142" s="1529"/>
      <c r="E142" s="1516"/>
      <c r="F142" s="1517"/>
      <c r="G142" s="1532"/>
      <c r="H142" s="1530"/>
    </row>
    <row r="143" spans="2:9" ht="14.25" customHeight="1">
      <c r="B143" s="1512">
        <v>2018</v>
      </c>
      <c r="C143" s="1512"/>
      <c r="D143" s="1529"/>
      <c r="E143" s="1516"/>
      <c r="F143" s="1517"/>
      <c r="G143" s="1532"/>
      <c r="H143" s="1530"/>
    </row>
    <row r="144" spans="2:9" ht="14.25" customHeight="1">
      <c r="B144" s="1514" t="s">
        <v>345</v>
      </c>
      <c r="C144" s="1515">
        <v>91.32</v>
      </c>
      <c r="D144" s="1529">
        <v>305.35000000000002</v>
      </c>
      <c r="E144" s="1516">
        <v>130.41999999999999</v>
      </c>
      <c r="F144" s="1517">
        <v>31.40490016</v>
      </c>
      <c r="G144" s="1532">
        <v>55032220</v>
      </c>
      <c r="H144" s="1530">
        <v>8652.8500640000002</v>
      </c>
    </row>
    <row r="145" spans="2:10" ht="14.25" customHeight="1">
      <c r="B145" s="1514" t="s">
        <v>334</v>
      </c>
      <c r="C145" s="1515">
        <v>88.03</v>
      </c>
      <c r="D145" s="1529">
        <v>294.55</v>
      </c>
      <c r="E145" s="1516">
        <v>124.91</v>
      </c>
      <c r="F145" s="1517">
        <v>63.737354099999997</v>
      </c>
      <c r="G145" s="1532">
        <v>138142187</v>
      </c>
      <c r="H145" s="1530">
        <v>8385.9683700000005</v>
      </c>
    </row>
    <row r="146" spans="2:10" ht="14.25" customHeight="1">
      <c r="B146" s="1514" t="s">
        <v>335</v>
      </c>
      <c r="C146" s="1515">
        <v>86.98</v>
      </c>
      <c r="D146" s="1529">
        <v>291</v>
      </c>
      <c r="E146" s="1516">
        <v>125.1</v>
      </c>
      <c r="F146" s="1517">
        <v>40.325011700000005</v>
      </c>
      <c r="G146" s="1532">
        <v>108997097</v>
      </c>
      <c r="H146" s="1530">
        <v>8290.4130939999995</v>
      </c>
    </row>
    <row r="147" spans="2:10" ht="14.25" customHeight="1">
      <c r="B147" s="1514" t="s">
        <v>336</v>
      </c>
      <c r="C147" s="1515">
        <v>98.71</v>
      </c>
      <c r="D147" s="1529">
        <v>330.7</v>
      </c>
      <c r="E147" s="1516">
        <v>124.4</v>
      </c>
      <c r="F147" s="1517">
        <v>44.429922099999999</v>
      </c>
      <c r="G147" s="1532">
        <v>206342675</v>
      </c>
      <c r="H147" s="1530">
        <v>9405.343406</v>
      </c>
    </row>
    <row r="148" spans="2:10" ht="14.25" customHeight="1">
      <c r="B148" s="1514" t="s">
        <v>337</v>
      </c>
      <c r="C148" s="1515">
        <v>108.3</v>
      </c>
      <c r="D148" s="1529">
        <v>361.53</v>
      </c>
      <c r="E148" s="1516">
        <v>151.53</v>
      </c>
      <c r="F148" s="1517">
        <v>59.284139000000003</v>
      </c>
      <c r="G148" s="1532">
        <v>129155586</v>
      </c>
      <c r="H148" s="1530">
        <v>10393.237117000001</v>
      </c>
    </row>
    <row r="149" spans="2:10" ht="14.25" customHeight="1">
      <c r="B149" s="1514" t="s">
        <v>338</v>
      </c>
      <c r="C149" s="1515">
        <v>102.87</v>
      </c>
      <c r="D149" s="1529">
        <v>342.79</v>
      </c>
      <c r="E149" s="1516">
        <v>161.30000000000001</v>
      </c>
      <c r="F149" s="1517">
        <v>72.988355999999996</v>
      </c>
      <c r="G149" s="1532">
        <v>234834368</v>
      </c>
      <c r="H149" s="1530">
        <v>9792.1847749999997</v>
      </c>
    </row>
    <row r="150" spans="2:10" ht="14.25" customHeight="1">
      <c r="B150" s="1514" t="s">
        <v>339</v>
      </c>
      <c r="C150" s="1515">
        <v>114.32</v>
      </c>
      <c r="D150" s="1529">
        <v>384.25</v>
      </c>
      <c r="E150" s="1516">
        <v>163.99</v>
      </c>
      <c r="F150" s="1517">
        <v>114.94</v>
      </c>
      <c r="G150" s="1532">
        <v>624256160</v>
      </c>
      <c r="H150" s="1530">
        <v>10969.723966</v>
      </c>
    </row>
    <row r="151" spans="2:10" ht="14.25" customHeight="1">
      <c r="B151" s="1514" t="s">
        <v>340</v>
      </c>
      <c r="C151" s="1515">
        <v>117.33</v>
      </c>
      <c r="D151" s="1529">
        <v>394.64</v>
      </c>
      <c r="E151" s="1516">
        <v>161.34</v>
      </c>
      <c r="F151" s="1517">
        <v>50.494574</v>
      </c>
      <c r="G151" s="1532">
        <v>142150599</v>
      </c>
      <c r="H151" s="1530">
        <v>12475.445852000001</v>
      </c>
    </row>
    <row r="152" spans="2:10" ht="14.25" customHeight="1">
      <c r="B152" s="1514" t="s">
        <v>341</v>
      </c>
      <c r="C152" s="1515">
        <v>115.12</v>
      </c>
      <c r="D152" s="1529">
        <v>386.97</v>
      </c>
      <c r="E152" s="1516">
        <v>163.76</v>
      </c>
      <c r="F152" s="1517">
        <v>61.107647</v>
      </c>
      <c r="G152" s="1532">
        <v>197401341</v>
      </c>
      <c r="H152" s="1530">
        <v>12265.508935</v>
      </c>
    </row>
    <row r="153" spans="2:10" ht="14.25" customHeight="1">
      <c r="B153" s="1514" t="s">
        <v>342</v>
      </c>
      <c r="C153" s="1515">
        <v>163.82</v>
      </c>
      <c r="D153" s="1529">
        <v>549.80999999999995</v>
      </c>
      <c r="E153" s="1516">
        <v>217.34</v>
      </c>
      <c r="F153" s="1517">
        <v>449.6</v>
      </c>
      <c r="G153" s="1532">
        <v>316060000</v>
      </c>
      <c r="H153" s="1530">
        <v>17960</v>
      </c>
    </row>
    <row r="154" spans="2:10" ht="14.25" customHeight="1">
      <c r="B154" s="1514" t="s">
        <v>343</v>
      </c>
      <c r="C154" s="1515">
        <v>160.4</v>
      </c>
      <c r="D154" s="1529">
        <v>538.66</v>
      </c>
      <c r="E154" s="1516">
        <v>208.56</v>
      </c>
      <c r="F154" s="1517">
        <v>118</v>
      </c>
      <c r="G154" s="1532">
        <v>153874660</v>
      </c>
      <c r="H154" s="1530">
        <v>17316.599999999999</v>
      </c>
    </row>
    <row r="155" spans="2:10" ht="14.25" customHeight="1">
      <c r="B155" s="1514" t="s">
        <v>344</v>
      </c>
      <c r="C155" s="1515">
        <v>146.24</v>
      </c>
      <c r="D155" s="1529">
        <v>487.13</v>
      </c>
      <c r="E155" s="1516">
        <v>227.71</v>
      </c>
      <c r="F155" s="1517">
        <v>92.97</v>
      </c>
      <c r="G155" s="1532">
        <v>144479601</v>
      </c>
      <c r="H155" s="1530">
        <v>19424.400000000001</v>
      </c>
    </row>
    <row r="156" spans="2:10" ht="14.25" customHeight="1">
      <c r="B156" s="1514"/>
      <c r="C156" s="1515"/>
      <c r="D156" s="1529"/>
      <c r="E156" s="1516"/>
      <c r="F156" s="1517"/>
      <c r="G156" s="1532"/>
      <c r="H156" s="1530"/>
    </row>
    <row r="157" spans="2:10" ht="14.25" customHeight="1">
      <c r="B157" s="1512">
        <v>2019</v>
      </c>
      <c r="C157" s="1515"/>
      <c r="D157" s="1529"/>
      <c r="E157" s="1516"/>
      <c r="F157" s="1517"/>
      <c r="G157" s="1532"/>
      <c r="H157" s="1530"/>
    </row>
    <row r="158" spans="2:10" ht="14.25" customHeight="1">
      <c r="B158" s="1512" t="s">
        <v>345</v>
      </c>
      <c r="C158" s="1515">
        <v>157.54</v>
      </c>
      <c r="D158" s="1529">
        <v>525.9</v>
      </c>
      <c r="E158" s="1516">
        <v>213.13</v>
      </c>
      <c r="F158" s="1517">
        <v>110.28</v>
      </c>
      <c r="G158" s="1532">
        <v>122778938</v>
      </c>
      <c r="H158" s="1530">
        <v>20888.434000000001</v>
      </c>
      <c r="J158" s="1015">
        <v>1000000</v>
      </c>
    </row>
    <row r="159" spans="2:10" ht="14.25" customHeight="1">
      <c r="B159" s="1512" t="s">
        <v>334</v>
      </c>
      <c r="C159" s="1515">
        <v>148.11000000000001</v>
      </c>
      <c r="D159" s="1529">
        <v>494.31</v>
      </c>
      <c r="E159" s="1516">
        <v>206.91</v>
      </c>
      <c r="F159" s="1517">
        <v>295.83999999999997</v>
      </c>
      <c r="G159" s="1532">
        <v>229935122</v>
      </c>
      <c r="H159" s="1530">
        <v>19773.365055999999</v>
      </c>
    </row>
    <row r="160" spans="2:10" ht="14.25" customHeight="1">
      <c r="B160" s="1512" t="s">
        <v>335</v>
      </c>
      <c r="C160" s="1515">
        <v>121.66</v>
      </c>
      <c r="D160" s="1529">
        <v>405.57</v>
      </c>
      <c r="E160" s="1516">
        <v>193.98</v>
      </c>
      <c r="F160" s="1517">
        <v>70.805000000000007</v>
      </c>
      <c r="G160" s="1532">
        <v>123398632</v>
      </c>
      <c r="H160" s="1530">
        <v>16084.8664594612</v>
      </c>
      <c r="I160" s="1015"/>
    </row>
    <row r="161" spans="2:8" ht="14.25" customHeight="1">
      <c r="B161" s="1512" t="s">
        <v>336</v>
      </c>
      <c r="C161" s="1515">
        <v>133.69</v>
      </c>
      <c r="D161" s="1529">
        <v>446.52</v>
      </c>
      <c r="E161" s="1516">
        <v>186.47</v>
      </c>
      <c r="F161" s="1517">
        <v>116.52158574000001</v>
      </c>
      <c r="G161" s="1532">
        <v>134394898</v>
      </c>
      <c r="H161" s="1530">
        <v>17502.728783729301</v>
      </c>
    </row>
    <row r="162" spans="2:8" ht="14.25" customHeight="1">
      <c r="B162" s="1512" t="s">
        <v>337</v>
      </c>
      <c r="C162" s="1515">
        <v>188.06</v>
      </c>
      <c r="D162" s="1529">
        <v>628.41</v>
      </c>
      <c r="E162" s="1516">
        <v>225.81</v>
      </c>
      <c r="F162" s="1517">
        <v>193.52402867040001</v>
      </c>
      <c r="G162" s="1532">
        <v>237334372</v>
      </c>
      <c r="H162" s="1530">
        <v>24919.955295636806</v>
      </c>
    </row>
    <row r="163" spans="2:8" ht="14.25" customHeight="1">
      <c r="B163" s="1512" t="s">
        <v>338</v>
      </c>
      <c r="C163" s="1515">
        <v>204.75</v>
      </c>
      <c r="D163" s="1529">
        <v>683.51</v>
      </c>
      <c r="E163" s="1516">
        <v>255.26</v>
      </c>
      <c r="F163" s="1517">
        <v>235.49000161449999</v>
      </c>
      <c r="G163" s="1532">
        <v>293138775</v>
      </c>
      <c r="H163" s="1530">
        <v>27017.166999041601</v>
      </c>
    </row>
    <row r="164" spans="2:8" ht="14.25" customHeight="1">
      <c r="B164" s="1512" t="s">
        <v>339</v>
      </c>
      <c r="C164" s="1515">
        <v>187.12</v>
      </c>
      <c r="D164" s="1529">
        <v>624.41</v>
      </c>
      <c r="E164" s="1516">
        <v>244.58</v>
      </c>
      <c r="F164" s="1517">
        <v>191.04598110365001</v>
      </c>
      <c r="G164" s="1532">
        <v>163556663</v>
      </c>
      <c r="H164" s="1530">
        <v>24636.140660000001</v>
      </c>
    </row>
    <row r="165" spans="2:8">
      <c r="B165" s="1512" t="s">
        <v>340</v>
      </c>
      <c r="C165" s="1528">
        <v>166.36</v>
      </c>
      <c r="D165" s="1527">
        <v>553.59</v>
      </c>
      <c r="E165" s="1545">
        <v>269.55</v>
      </c>
      <c r="F165" s="1517">
        <v>109.03</v>
      </c>
      <c r="G165" s="1532">
        <v>117688558</v>
      </c>
      <c r="H165" s="1553">
        <v>21742.2</v>
      </c>
    </row>
    <row r="166" spans="2:8" ht="13.8" thickBot="1">
      <c r="B166" s="1538" t="s">
        <v>341</v>
      </c>
      <c r="C166" s="1543">
        <v>232.52</v>
      </c>
      <c r="D166" s="1544">
        <v>774.55</v>
      </c>
      <c r="E166" s="1546">
        <v>317.75</v>
      </c>
      <c r="F166" s="1548">
        <v>166.56</v>
      </c>
      <c r="G166" s="1533">
        <v>335373041</v>
      </c>
      <c r="H166" s="1472">
        <v>30527.182911699299</v>
      </c>
    </row>
    <row r="168" spans="2:8" ht="15.6">
      <c r="B168" s="1406" t="s">
        <v>1801</v>
      </c>
      <c r="C168" s="1205"/>
    </row>
    <row r="169" spans="2:8">
      <c r="B169" s="158" t="s">
        <v>1793</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1640625" defaultRowHeight="15"/>
  <cols>
    <col min="1" max="2" width="8.81640625" style="143"/>
    <col min="3" max="3" width="13.1796875" style="143" customWidth="1"/>
    <col min="4" max="4" width="16.81640625" style="143" customWidth="1"/>
    <col min="5" max="5" width="14" style="143" customWidth="1"/>
    <col min="6" max="6" width="13" style="143" customWidth="1"/>
    <col min="7" max="7" width="11.453125" style="143" customWidth="1"/>
    <col min="8" max="8" width="14.7265625" style="143" customWidth="1"/>
    <col min="9" max="9" width="12.453125" style="143" customWidth="1"/>
    <col min="10" max="10" width="12" style="143" bestFit="1" customWidth="1"/>
    <col min="11" max="11" width="12.81640625" style="143" bestFit="1" customWidth="1"/>
    <col min="12" max="12" width="8.81640625" style="143"/>
    <col min="13" max="13" width="23.54296875" style="143" customWidth="1"/>
    <col min="14" max="14" width="15.1796875" style="143" bestFit="1" customWidth="1"/>
    <col min="15" max="15" width="14.81640625" style="143" bestFit="1" customWidth="1"/>
    <col min="16" max="17" width="9" style="143" bestFit="1" customWidth="1"/>
    <col min="18" max="16384" width="8.81640625" style="143"/>
  </cols>
  <sheetData>
    <row r="2" spans="2:10" ht="26.25" hidden="1" customHeight="1">
      <c r="C2" s="2013" t="s">
        <v>1193</v>
      </c>
      <c r="D2" s="2013"/>
      <c r="E2" s="2013"/>
      <c r="F2" s="2013"/>
      <c r="G2" s="2013"/>
      <c r="H2" s="144"/>
      <c r="I2" s="144"/>
      <c r="J2" s="144"/>
    </row>
    <row r="3" spans="2:10" ht="26.25" hidden="1" customHeight="1">
      <c r="C3" s="146"/>
      <c r="D3" s="144"/>
      <c r="E3" s="145"/>
      <c r="F3" s="144"/>
      <c r="G3" s="144"/>
      <c r="H3" s="144"/>
      <c r="I3" s="144"/>
      <c r="J3" s="144"/>
    </row>
    <row r="4" spans="2:10" ht="26.25" hidden="1" customHeight="1">
      <c r="C4" s="2014" t="s">
        <v>1039</v>
      </c>
      <c r="D4" s="2014"/>
      <c r="E4" s="2014"/>
      <c r="F4" s="2014"/>
      <c r="G4" s="2014"/>
      <c r="H4" s="144"/>
      <c r="I4" s="144"/>
      <c r="J4" s="144"/>
    </row>
    <row r="5" spans="2:10" ht="26.25" hidden="1" customHeight="1" thickBot="1">
      <c r="C5" s="147"/>
      <c r="D5" s="157"/>
      <c r="E5" s="149"/>
      <c r="F5" s="148"/>
      <c r="G5" s="148"/>
      <c r="H5" s="144"/>
      <c r="I5" s="144"/>
      <c r="J5" s="144"/>
    </row>
    <row r="6" spans="2:10" ht="27.6"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3.2"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6" hidden="1" thickBot="1">
      <c r="C52" s="726" t="s">
        <v>1150</v>
      </c>
      <c r="D52" s="618">
        <f>SUM(D40:D51)</f>
        <v>38718.699999999997</v>
      </c>
      <c r="E52" s="618">
        <f>SUM(E40:E51)</f>
        <v>71.100000000000009</v>
      </c>
      <c r="F52" s="618">
        <f>SUM(F40:F51)</f>
        <v>2364.0980000000004</v>
      </c>
      <c r="G52" s="618">
        <f>SUM(G40:G51)</f>
        <v>1483.8</v>
      </c>
    </row>
    <row r="53" spans="3:13" ht="15.6" hidden="1" thickTop="1">
      <c r="C53" s="620"/>
      <c r="G53" s="492"/>
    </row>
    <row r="54" spans="3:13" hidden="1"/>
    <row r="56" spans="3:13" ht="17.399999999999999">
      <c r="C56" s="2015" t="s">
        <v>1763</v>
      </c>
      <c r="D56" s="2015"/>
      <c r="E56" s="2015"/>
      <c r="F56" s="2015"/>
      <c r="G56" s="2015"/>
      <c r="H56" s="2015"/>
      <c r="I56" s="2015"/>
    </row>
    <row r="57" spans="3:13" ht="16.5" customHeight="1" thickBot="1">
      <c r="C57" s="2016" t="s">
        <v>1813</v>
      </c>
      <c r="D57" s="2017"/>
      <c r="E57" s="2017"/>
      <c r="F57" s="2017"/>
      <c r="G57" s="2017"/>
      <c r="H57" s="2017"/>
      <c r="I57" s="2017"/>
      <c r="M57" s="904"/>
    </row>
    <row r="58" spans="3:13" ht="34.5" customHeight="1" thickTop="1" thickBot="1">
      <c r="C58" s="1599" t="s">
        <v>263</v>
      </c>
      <c r="D58" s="1606" t="s">
        <v>1304</v>
      </c>
      <c r="E58" s="1606" t="s">
        <v>1305</v>
      </c>
      <c r="F58" s="1606" t="s">
        <v>1306</v>
      </c>
      <c r="G58" s="1606" t="s">
        <v>1307</v>
      </c>
      <c r="H58" s="1606" t="s">
        <v>1308</v>
      </c>
      <c r="I58" s="1606" t="s">
        <v>1309</v>
      </c>
    </row>
    <row r="59" spans="3:13" ht="18.600000000000001" hidden="1" thickTop="1">
      <c r="C59" s="1600"/>
      <c r="D59" s="1607"/>
      <c r="E59" s="1607"/>
      <c r="F59" s="1607"/>
      <c r="G59" s="1607"/>
      <c r="H59" s="1607"/>
      <c r="I59" s="1607"/>
    </row>
    <row r="60" spans="3:13" ht="18.600000000000001" hidden="1" thickTop="1">
      <c r="C60" s="1601"/>
      <c r="D60" s="1608"/>
      <c r="E60" s="1608"/>
      <c r="F60" s="1608"/>
      <c r="G60" s="1608"/>
      <c r="H60" s="1608"/>
      <c r="I60" s="1608"/>
    </row>
    <row r="61" spans="3:13" ht="18.600000000000001" hidden="1" thickTop="1">
      <c r="C61" s="1602">
        <v>2013</v>
      </c>
      <c r="D61" s="1608"/>
      <c r="E61" s="1608"/>
      <c r="F61" s="1608"/>
      <c r="G61" s="1608"/>
      <c r="H61" s="1608"/>
      <c r="I61" s="1608"/>
    </row>
    <row r="62" spans="3:13" ht="18.600000000000001" hidden="1" thickTop="1">
      <c r="C62" s="1603" t="s">
        <v>345</v>
      </c>
      <c r="D62" s="1609">
        <v>3563.84</v>
      </c>
      <c r="E62" s="1609">
        <v>5.24</v>
      </c>
      <c r="F62" s="1609">
        <v>80.72</v>
      </c>
      <c r="G62" s="1609">
        <v>173.71</v>
      </c>
      <c r="H62" s="1609">
        <v>115.53</v>
      </c>
      <c r="I62" s="1609">
        <v>89.67</v>
      </c>
    </row>
    <row r="63" spans="3:13" ht="18.600000000000001" hidden="1" thickTop="1">
      <c r="C63" s="1603" t="s">
        <v>334</v>
      </c>
      <c r="D63" s="1609">
        <v>2968.02</v>
      </c>
      <c r="E63" s="1609">
        <v>5.52</v>
      </c>
      <c r="F63" s="1609">
        <v>103.88</v>
      </c>
      <c r="G63" s="1609">
        <v>156.66</v>
      </c>
      <c r="H63" s="1609">
        <v>118.7</v>
      </c>
      <c r="I63" s="1609">
        <v>80.56</v>
      </c>
    </row>
    <row r="64" spans="3:13" ht="18.600000000000001" hidden="1" thickTop="1">
      <c r="C64" s="1603" t="s">
        <v>335</v>
      </c>
      <c r="D64" s="1609">
        <v>3339.98</v>
      </c>
      <c r="E64" s="1609">
        <v>15.21</v>
      </c>
      <c r="F64" s="1609">
        <v>134.33000000000001</v>
      </c>
      <c r="G64" s="1609">
        <v>178.08</v>
      </c>
      <c r="H64" s="1609">
        <v>118.47</v>
      </c>
      <c r="I64" s="1609">
        <v>102.05</v>
      </c>
    </row>
    <row r="65" spans="3:9" ht="18.600000000000001" hidden="1" thickTop="1">
      <c r="C65" s="1603" t="s">
        <v>336</v>
      </c>
      <c r="D65" s="1609">
        <v>3535.58</v>
      </c>
      <c r="E65" s="1609">
        <v>16.579999999999998</v>
      </c>
      <c r="F65" s="1609">
        <v>140.28</v>
      </c>
      <c r="G65" s="1609">
        <v>187.85</v>
      </c>
      <c r="H65" s="1609">
        <v>160.61000000000001</v>
      </c>
      <c r="I65" s="1609">
        <v>123.03</v>
      </c>
    </row>
    <row r="66" spans="3:9" ht="18.600000000000001" hidden="1" thickTop="1">
      <c r="C66" s="1603" t="s">
        <v>337</v>
      </c>
      <c r="D66" s="1609">
        <v>3915.31</v>
      </c>
      <c r="E66" s="1609">
        <v>15.42</v>
      </c>
      <c r="F66" s="1609">
        <v>129.19999999999999</v>
      </c>
      <c r="G66" s="1609">
        <v>203.37</v>
      </c>
      <c r="H66" s="1609">
        <v>211.75</v>
      </c>
      <c r="I66" s="1609">
        <v>152.24</v>
      </c>
    </row>
    <row r="67" spans="3:9" ht="18.600000000000001" hidden="1" thickTop="1">
      <c r="C67" s="1603" t="s">
        <v>338</v>
      </c>
      <c r="D67" s="1609">
        <v>3544.35</v>
      </c>
      <c r="E67" s="1609">
        <v>13.65</v>
      </c>
      <c r="F67" s="1609">
        <v>117.11</v>
      </c>
      <c r="G67" s="1609">
        <v>181.35</v>
      </c>
      <c r="H67" s="1609">
        <v>146.63999999999999</v>
      </c>
      <c r="I67" s="1609">
        <v>121.98</v>
      </c>
    </row>
    <row r="68" spans="3:9" ht="18.600000000000001" hidden="1" thickTop="1">
      <c r="C68" s="1603" t="s">
        <v>339</v>
      </c>
      <c r="D68" s="1609">
        <v>3955.45</v>
      </c>
      <c r="E68" s="1609">
        <v>12.31</v>
      </c>
      <c r="F68" s="1609">
        <v>132.61000000000001</v>
      </c>
      <c r="G68" s="1609">
        <v>205.37</v>
      </c>
      <c r="H68" s="1609">
        <v>164.08</v>
      </c>
      <c r="I68" s="1609">
        <v>139.13</v>
      </c>
    </row>
    <row r="69" spans="3:9" ht="18.600000000000001" hidden="1" thickTop="1">
      <c r="C69" s="1603" t="s">
        <v>340</v>
      </c>
      <c r="D69" s="1609">
        <v>3351.13</v>
      </c>
      <c r="E69" s="1609">
        <v>10.45</v>
      </c>
      <c r="F69" s="1609">
        <v>138.05000000000001</v>
      </c>
      <c r="G69" s="1609">
        <v>203.41</v>
      </c>
      <c r="H69" s="1609">
        <v>189.48</v>
      </c>
      <c r="I69" s="1609">
        <v>128.68</v>
      </c>
    </row>
    <row r="70" spans="3:9" ht="18.600000000000001" hidden="1" thickTop="1">
      <c r="C70" s="1603" t="s">
        <v>341</v>
      </c>
      <c r="D70" s="1609">
        <v>3409.17</v>
      </c>
      <c r="E70" s="1609">
        <v>13.34</v>
      </c>
      <c r="F70" s="1609">
        <v>120.41</v>
      </c>
      <c r="G70" s="1609">
        <v>190.44</v>
      </c>
      <c r="H70" s="1609">
        <v>173.13</v>
      </c>
      <c r="I70" s="1609">
        <v>142.32</v>
      </c>
    </row>
    <row r="71" spans="3:9" ht="18.600000000000001" hidden="1" thickTop="1">
      <c r="C71" s="1603" t="s">
        <v>342</v>
      </c>
      <c r="D71" s="1609">
        <v>3641.98</v>
      </c>
      <c r="E71" s="1609">
        <v>13.75</v>
      </c>
      <c r="F71" s="1609">
        <v>121.55</v>
      </c>
      <c r="G71" s="1609">
        <v>206.51</v>
      </c>
      <c r="H71" s="1609">
        <v>201.51</v>
      </c>
      <c r="I71" s="1609">
        <v>156.26</v>
      </c>
    </row>
    <row r="72" spans="3:9" ht="18.600000000000001" hidden="1" thickTop="1">
      <c r="C72" s="1603" t="s">
        <v>343</v>
      </c>
      <c r="D72" s="1609">
        <v>3134.35</v>
      </c>
      <c r="E72" s="1609">
        <v>11.4</v>
      </c>
      <c r="F72" s="1609">
        <v>102.19</v>
      </c>
      <c r="G72" s="1609">
        <v>229.52</v>
      </c>
      <c r="H72" s="1609">
        <v>222.18</v>
      </c>
      <c r="I72" s="1609">
        <v>57.34</v>
      </c>
    </row>
    <row r="73" spans="3:9" ht="18.600000000000001" hidden="1" thickTop="1">
      <c r="C73" s="1603" t="s">
        <v>344</v>
      </c>
      <c r="D73" s="1609">
        <v>3438.08</v>
      </c>
      <c r="E73" s="1609">
        <v>4.04</v>
      </c>
      <c r="F73" s="1609">
        <v>130.15</v>
      </c>
      <c r="G73" s="1609">
        <v>265.8</v>
      </c>
      <c r="H73" s="1609">
        <v>268.94</v>
      </c>
      <c r="I73" s="1609">
        <v>68.58</v>
      </c>
    </row>
    <row r="74" spans="3:9" ht="18.600000000000001" hidden="1" thickTop="1">
      <c r="C74" s="1603"/>
      <c r="D74" s="1609"/>
      <c r="E74" s="1609"/>
      <c r="F74" s="1609"/>
      <c r="G74" s="1609"/>
      <c r="H74" s="1609"/>
      <c r="I74" s="1609"/>
    </row>
    <row r="75" spans="3:9" ht="18.600000000000001" hidden="1" thickTop="1" thickBot="1">
      <c r="C75" s="1604" t="s">
        <v>1150</v>
      </c>
      <c r="D75" s="1610">
        <v>41797.24</v>
      </c>
      <c r="E75" s="1610">
        <v>136.91</v>
      </c>
      <c r="F75" s="1610">
        <v>1450.48</v>
      </c>
      <c r="G75" s="1610">
        <v>2382.0700000000002</v>
      </c>
      <c r="H75" s="1610">
        <v>2091.02</v>
      </c>
      <c r="I75" s="1610">
        <v>1361.84</v>
      </c>
    </row>
    <row r="76" spans="3:9" ht="18.600000000000001" thickTop="1">
      <c r="C76" s="1603"/>
      <c r="D76" s="1609"/>
      <c r="E76" s="1609"/>
      <c r="F76" s="1609"/>
      <c r="G76" s="1609"/>
      <c r="H76" s="1609"/>
      <c r="I76" s="1609"/>
    </row>
    <row r="77" spans="3:9" ht="18" hidden="1">
      <c r="C77" s="1602">
        <v>2014</v>
      </c>
      <c r="D77" s="1609"/>
      <c r="E77" s="1609"/>
      <c r="F77" s="1609"/>
      <c r="G77" s="1609"/>
      <c r="H77" s="1609"/>
      <c r="I77" s="1609"/>
    </row>
    <row r="78" spans="3:9" ht="18" hidden="1">
      <c r="C78" s="1603" t="s">
        <v>345</v>
      </c>
      <c r="D78" s="1609">
        <v>3093.01</v>
      </c>
      <c r="E78" s="1609">
        <v>5.24</v>
      </c>
      <c r="F78" s="1609">
        <v>102.26</v>
      </c>
      <c r="G78" s="1609">
        <v>233.1</v>
      </c>
      <c r="H78" s="1609">
        <v>228.25</v>
      </c>
      <c r="I78" s="1609">
        <v>68.31</v>
      </c>
    </row>
    <row r="79" spans="3:9" ht="18" hidden="1">
      <c r="C79" s="1603" t="s">
        <v>334</v>
      </c>
      <c r="D79" s="1609">
        <v>2954.93</v>
      </c>
      <c r="E79" s="1609">
        <v>10.73</v>
      </c>
      <c r="F79" s="1609">
        <v>96.27</v>
      </c>
      <c r="G79" s="1609">
        <v>193.9</v>
      </c>
      <c r="H79" s="1609">
        <v>217.14</v>
      </c>
      <c r="I79" s="1609">
        <v>64.42</v>
      </c>
    </row>
    <row r="80" spans="3:9" ht="18" hidden="1">
      <c r="C80" s="1603" t="s">
        <v>335</v>
      </c>
      <c r="D80" s="1609">
        <v>3332.79</v>
      </c>
      <c r="E80" s="1609">
        <v>10.4</v>
      </c>
      <c r="F80" s="1609">
        <v>103.58</v>
      </c>
      <c r="G80" s="1609">
        <v>232.94</v>
      </c>
      <c r="H80" s="1609">
        <v>255.32</v>
      </c>
      <c r="I80" s="1609">
        <v>87.94</v>
      </c>
    </row>
    <row r="81" spans="3:9" ht="18" hidden="1">
      <c r="C81" s="1603" t="s">
        <v>336</v>
      </c>
      <c r="D81" s="1609">
        <v>3439.33</v>
      </c>
      <c r="E81" s="1609">
        <v>9.66</v>
      </c>
      <c r="F81" s="1609">
        <v>126.26</v>
      </c>
      <c r="G81" s="1609">
        <v>253.16</v>
      </c>
      <c r="H81" s="1609">
        <v>264.38</v>
      </c>
      <c r="I81" s="1609">
        <v>96.29</v>
      </c>
    </row>
    <row r="82" spans="3:9" ht="18" hidden="1">
      <c r="C82" s="1603" t="s">
        <v>337</v>
      </c>
      <c r="D82" s="1609">
        <v>3915.31</v>
      </c>
      <c r="E82" s="1609">
        <v>13.65</v>
      </c>
      <c r="F82" s="1609">
        <v>117.11</v>
      </c>
      <c r="G82" s="1609">
        <v>181.35</v>
      </c>
      <c r="H82" s="1609">
        <v>146.63999999999999</v>
      </c>
      <c r="I82" s="1609">
        <v>121.98</v>
      </c>
    </row>
    <row r="83" spans="3:9" ht="18" hidden="1">
      <c r="C83" s="1603" t="s">
        <v>338</v>
      </c>
      <c r="D83" s="1609">
        <v>3657.44</v>
      </c>
      <c r="E83" s="1609">
        <v>12.42</v>
      </c>
      <c r="F83" s="1609">
        <v>110.38</v>
      </c>
      <c r="G83" s="1609">
        <v>250.87</v>
      </c>
      <c r="H83" s="1609">
        <v>284.18</v>
      </c>
      <c r="I83" s="1609">
        <v>104.28</v>
      </c>
    </row>
    <row r="84" spans="3:9" ht="18" hidden="1">
      <c r="C84" s="1603" t="s">
        <v>339</v>
      </c>
      <c r="D84" s="1609">
        <v>3955.45</v>
      </c>
      <c r="E84" s="1609">
        <v>11.72</v>
      </c>
      <c r="F84" s="1609">
        <v>125.81</v>
      </c>
      <c r="G84" s="1609">
        <v>267</v>
      </c>
      <c r="H84" s="1609">
        <v>312.35000000000002</v>
      </c>
      <c r="I84" s="1609">
        <v>101.75</v>
      </c>
    </row>
    <row r="85" spans="3:9" ht="18" hidden="1">
      <c r="C85" s="1603" t="s">
        <v>340</v>
      </c>
      <c r="D85" s="1609">
        <v>3467.34</v>
      </c>
      <c r="E85" s="1609">
        <v>9.36</v>
      </c>
      <c r="F85" s="1609">
        <v>135.9</v>
      </c>
      <c r="G85" s="1609">
        <v>273.39</v>
      </c>
      <c r="H85" s="1609">
        <v>320.36</v>
      </c>
      <c r="I85" s="1609">
        <v>103.26</v>
      </c>
    </row>
    <row r="86" spans="3:9" ht="18" hidden="1">
      <c r="C86" s="1603" t="s">
        <v>341</v>
      </c>
      <c r="D86" s="1609">
        <v>4037.98</v>
      </c>
      <c r="E86" s="1609">
        <v>11.16</v>
      </c>
      <c r="F86" s="1609">
        <v>138.09</v>
      </c>
      <c r="G86" s="1609">
        <v>280.8</v>
      </c>
      <c r="H86" s="1609">
        <v>341.23</v>
      </c>
      <c r="I86" s="1609">
        <v>115.94</v>
      </c>
    </row>
    <row r="87" spans="3:9" ht="18" hidden="1">
      <c r="C87" s="1603" t="s">
        <v>342</v>
      </c>
      <c r="D87" s="1611">
        <v>3843.84</v>
      </c>
      <c r="E87" s="1611">
        <v>13.58</v>
      </c>
      <c r="F87" s="1611">
        <v>150.09</v>
      </c>
      <c r="G87" s="1611">
        <v>291.68</v>
      </c>
      <c r="H87" s="1611">
        <v>362.3</v>
      </c>
      <c r="I87" s="1611">
        <v>117.4</v>
      </c>
    </row>
    <row r="88" spans="3:9" ht="18" hidden="1">
      <c r="C88" s="1603" t="s">
        <v>343</v>
      </c>
      <c r="D88" s="1611">
        <v>4104.33</v>
      </c>
      <c r="E88" s="1611">
        <v>9.33</v>
      </c>
      <c r="F88" s="1611">
        <v>160.39599999999999</v>
      </c>
      <c r="G88" s="1611">
        <v>299.93900000000002</v>
      </c>
      <c r="H88" s="1611">
        <v>358.75900000000001</v>
      </c>
      <c r="I88" s="1611">
        <v>103.75700000000001</v>
      </c>
    </row>
    <row r="89" spans="3:9" ht="18" hidden="1">
      <c r="C89" s="1603" t="s">
        <v>344</v>
      </c>
      <c r="D89" s="1609">
        <v>4615.04</v>
      </c>
      <c r="E89" s="1609">
        <v>11.53</v>
      </c>
      <c r="F89" s="1609">
        <v>148.5</v>
      </c>
      <c r="G89" s="1609">
        <v>336.65</v>
      </c>
      <c r="H89" s="1609">
        <v>395.93</v>
      </c>
      <c r="I89" s="1609">
        <v>124.33</v>
      </c>
    </row>
    <row r="90" spans="3:9" ht="18" hidden="1">
      <c r="C90" s="1603"/>
      <c r="D90" s="1609"/>
      <c r="E90" s="1609"/>
      <c r="F90" s="1609"/>
      <c r="G90" s="1609"/>
      <c r="H90" s="1609"/>
      <c r="I90" s="1609"/>
    </row>
    <row r="91" spans="3:9" ht="18.600000000000001" hidden="1" thickTop="1" thickBot="1">
      <c r="C91" s="1604" t="s">
        <v>1150</v>
      </c>
      <c r="D91" s="1612">
        <f t="shared" ref="D91:I91" si="0">+SUM(D78:D89)</f>
        <v>44416.79</v>
      </c>
      <c r="E91" s="1612">
        <f t="shared" si="0"/>
        <v>128.78</v>
      </c>
      <c r="F91" s="1612">
        <f t="shared" si="0"/>
        <v>1514.646</v>
      </c>
      <c r="G91" s="1612">
        <f t="shared" si="0"/>
        <v>3094.779</v>
      </c>
      <c r="H91" s="1612">
        <f t="shared" si="0"/>
        <v>3486.8390000000004</v>
      </c>
      <c r="I91" s="1612">
        <f t="shared" si="0"/>
        <v>1209.6569999999999</v>
      </c>
    </row>
    <row r="92" spans="3:9" ht="18" hidden="1">
      <c r="C92" s="1603"/>
      <c r="D92" s="1609"/>
      <c r="E92" s="1609"/>
      <c r="F92" s="1609"/>
      <c r="G92" s="1609"/>
      <c r="H92" s="1609"/>
      <c r="I92" s="1609"/>
    </row>
    <row r="93" spans="3:9" ht="18" hidden="1">
      <c r="C93" s="1602">
        <v>2015</v>
      </c>
      <c r="D93" s="1609"/>
      <c r="E93" s="1609"/>
      <c r="F93" s="1609"/>
      <c r="G93" s="1609"/>
      <c r="H93" s="1609"/>
      <c r="I93" s="1609"/>
    </row>
    <row r="94" spans="3:9" ht="15.75" hidden="1" customHeight="1">
      <c r="C94" s="1603" t="s">
        <v>345</v>
      </c>
      <c r="D94" s="1613">
        <v>3659</v>
      </c>
      <c r="E94" s="1618">
        <v>11.81</v>
      </c>
      <c r="F94" s="1618">
        <v>154.43</v>
      </c>
      <c r="G94" s="1618">
        <v>311.94</v>
      </c>
      <c r="H94" s="1618">
        <v>352.18</v>
      </c>
      <c r="I94" s="1618">
        <v>113.46</v>
      </c>
    </row>
    <row r="95" spans="3:9" ht="18" hidden="1">
      <c r="C95" s="1605" t="s">
        <v>334</v>
      </c>
      <c r="D95" s="1613">
        <v>3221.13</v>
      </c>
      <c r="E95" s="1618">
        <v>13.69</v>
      </c>
      <c r="F95" s="1618">
        <v>141.79</v>
      </c>
      <c r="G95" s="1618">
        <v>275.8</v>
      </c>
      <c r="H95" s="1618">
        <v>334.62</v>
      </c>
      <c r="I95" s="1618">
        <v>104.62</v>
      </c>
    </row>
    <row r="96" spans="3:9" ht="18" hidden="1">
      <c r="C96" s="1605" t="s">
        <v>335</v>
      </c>
      <c r="D96" s="1613">
        <v>3801.9580000000001</v>
      </c>
      <c r="E96" s="1618">
        <v>11.11</v>
      </c>
      <c r="F96" s="1618">
        <v>131.97</v>
      </c>
      <c r="G96" s="1618">
        <v>298.298</v>
      </c>
      <c r="H96" s="1618">
        <v>364.68700000000001</v>
      </c>
      <c r="I96" s="1618">
        <v>111.697</v>
      </c>
    </row>
    <row r="97" spans="3:9" ht="18" hidden="1">
      <c r="C97" s="1603" t="s">
        <v>336</v>
      </c>
      <c r="D97" s="1613">
        <v>3919.47</v>
      </c>
      <c r="E97" s="1618">
        <v>10.81</v>
      </c>
      <c r="F97" s="1618">
        <v>133.99</v>
      </c>
      <c r="G97" s="1618">
        <v>299.67</v>
      </c>
      <c r="H97" s="1618">
        <v>341.22</v>
      </c>
      <c r="I97" s="1618">
        <v>112.38</v>
      </c>
    </row>
    <row r="98" spans="3:9" ht="18" hidden="1">
      <c r="C98" s="1605" t="s">
        <v>337</v>
      </c>
      <c r="D98" s="1613">
        <v>3467.1</v>
      </c>
      <c r="E98" s="1618">
        <v>13.08</v>
      </c>
      <c r="F98" s="1618">
        <v>128.76</v>
      </c>
      <c r="G98" s="1618">
        <v>316.66000000000003</v>
      </c>
      <c r="H98" s="1618">
        <v>389.97</v>
      </c>
      <c r="I98" s="1618">
        <v>124.5</v>
      </c>
    </row>
    <row r="99" spans="3:9" ht="18" hidden="1">
      <c r="C99" s="1605" t="s">
        <v>338</v>
      </c>
      <c r="D99" s="1613">
        <v>3014.73</v>
      </c>
      <c r="E99" s="1618">
        <v>15.35</v>
      </c>
      <c r="F99" s="1618">
        <v>123.53</v>
      </c>
      <c r="G99" s="1618">
        <v>333.65</v>
      </c>
      <c r="H99" s="1618">
        <v>438.72</v>
      </c>
      <c r="I99" s="1618">
        <v>136.62</v>
      </c>
    </row>
    <row r="100" spans="3:9" ht="18" hidden="1">
      <c r="C100" s="1605" t="s">
        <v>339</v>
      </c>
      <c r="D100" s="1613">
        <v>4010.26</v>
      </c>
      <c r="E100" s="1618">
        <v>12.64</v>
      </c>
      <c r="F100" s="1618">
        <v>154.61000000000001</v>
      </c>
      <c r="G100" s="1618">
        <v>332.37</v>
      </c>
      <c r="H100" s="1618">
        <v>391.036</v>
      </c>
      <c r="I100" s="1618">
        <v>128.61000000000001</v>
      </c>
    </row>
    <row r="101" spans="3:9" ht="18" hidden="1">
      <c r="C101" s="1605" t="s">
        <v>340</v>
      </c>
      <c r="D101" s="1613">
        <v>3299.06</v>
      </c>
      <c r="E101" s="1618">
        <v>11.39</v>
      </c>
      <c r="F101" s="1618">
        <v>193.36</v>
      </c>
      <c r="G101" s="1618">
        <v>313.18</v>
      </c>
      <c r="H101" s="1618">
        <v>391.19</v>
      </c>
      <c r="I101" s="1618">
        <v>133.55000000000001</v>
      </c>
    </row>
    <row r="102" spans="3:9" ht="18" hidden="1">
      <c r="C102" s="1605" t="s">
        <v>341</v>
      </c>
      <c r="D102" s="1614">
        <v>3762.7368994799999</v>
      </c>
      <c r="E102" s="1618">
        <v>12.925797749999999</v>
      </c>
      <c r="F102" s="1621">
        <v>131.8904756</v>
      </c>
      <c r="G102" s="1621">
        <v>318.75237705000001</v>
      </c>
      <c r="H102" s="1621">
        <v>396.27860636999998</v>
      </c>
      <c r="I102" s="1621">
        <v>396.27860636999998</v>
      </c>
    </row>
    <row r="103" spans="3:9" ht="18" hidden="1">
      <c r="C103" s="1605" t="s">
        <v>342</v>
      </c>
      <c r="D103" s="1613">
        <v>3964.53</v>
      </c>
      <c r="E103" s="1618">
        <v>11.84</v>
      </c>
      <c r="F103" s="1618">
        <v>149.41</v>
      </c>
      <c r="G103" s="1618">
        <v>334.93</v>
      </c>
      <c r="H103" s="1618">
        <v>434.71</v>
      </c>
      <c r="I103" s="1618">
        <v>151.02000000000001</v>
      </c>
    </row>
    <row r="104" spans="3:9" ht="18" hidden="1">
      <c r="C104" s="1605" t="s">
        <v>343</v>
      </c>
      <c r="D104" s="1613">
        <v>3551.4</v>
      </c>
      <c r="E104" s="1618">
        <v>12.02</v>
      </c>
      <c r="F104" s="1618">
        <v>130.19999999999999</v>
      </c>
      <c r="G104" s="1618">
        <v>347.68</v>
      </c>
      <c r="H104" s="1618">
        <v>416.95</v>
      </c>
      <c r="I104" s="1618">
        <v>154.38</v>
      </c>
    </row>
    <row r="105" spans="3:9" ht="18" hidden="1">
      <c r="C105" s="1605" t="s">
        <v>344</v>
      </c>
      <c r="D105" s="1613">
        <v>4167.88</v>
      </c>
      <c r="E105" s="1618">
        <v>10.95</v>
      </c>
      <c r="F105" s="1618">
        <v>146.6</v>
      </c>
      <c r="G105" s="1618">
        <v>411.34</v>
      </c>
      <c r="H105" s="1618">
        <v>477.51</v>
      </c>
      <c r="I105" s="1618">
        <v>213.28</v>
      </c>
    </row>
    <row r="106" spans="3:9" ht="16.5" hidden="1" customHeight="1" thickTop="1" thickBot="1">
      <c r="C106" s="1604" t="s">
        <v>1150</v>
      </c>
      <c r="D106" s="1615">
        <f t="shared" ref="D106:I106" si="1">+SUM(D94:D105)</f>
        <v>43839.254899480002</v>
      </c>
      <c r="E106" s="1619">
        <f t="shared" si="1"/>
        <v>147.61579774999998</v>
      </c>
      <c r="F106" s="1619">
        <f t="shared" si="1"/>
        <v>1720.5404756</v>
      </c>
      <c r="G106" s="1619">
        <f t="shared" si="1"/>
        <v>3894.2703770499998</v>
      </c>
      <c r="H106" s="1619">
        <f t="shared" si="1"/>
        <v>4729.0716063700002</v>
      </c>
      <c r="I106" s="1619">
        <f t="shared" si="1"/>
        <v>1880.39560637</v>
      </c>
    </row>
    <row r="107" spans="3:9" s="904" customFormat="1" ht="18" hidden="1">
      <c r="C107" s="1603"/>
      <c r="D107" s="1613"/>
      <c r="E107" s="1618"/>
      <c r="F107" s="1618"/>
      <c r="G107" s="1618"/>
      <c r="H107" s="1618"/>
      <c r="I107" s="1618"/>
    </row>
    <row r="108" spans="3:9" s="904" customFormat="1" ht="18" hidden="1">
      <c r="C108" s="1602">
        <v>2016</v>
      </c>
      <c r="D108" s="1613"/>
      <c r="E108" s="1618"/>
      <c r="F108" s="1618"/>
      <c r="G108" s="1618"/>
      <c r="H108" s="1618"/>
      <c r="I108" s="1618"/>
    </row>
    <row r="109" spans="3:9" s="904" customFormat="1" ht="18.75" hidden="1" customHeight="1">
      <c r="C109" s="1603" t="s">
        <v>345</v>
      </c>
      <c r="D109" s="1613">
        <v>3385.8679999999999</v>
      </c>
      <c r="E109" s="1618">
        <v>11.099</v>
      </c>
      <c r="F109" s="1618">
        <v>137.393</v>
      </c>
      <c r="G109" s="1618">
        <v>331.51799999999997</v>
      </c>
      <c r="H109" s="1618">
        <v>388.88499999999999</v>
      </c>
      <c r="I109" s="1618">
        <v>167.67599999999999</v>
      </c>
    </row>
    <row r="110" spans="3:9" s="904" customFormat="1" ht="18" hidden="1">
      <c r="C110" s="1603" t="s">
        <v>334</v>
      </c>
      <c r="D110" s="1613">
        <v>3448.15</v>
      </c>
      <c r="E110" s="1618">
        <v>11.86</v>
      </c>
      <c r="F110" s="1618">
        <v>138.75</v>
      </c>
      <c r="G110" s="1618">
        <v>312.12</v>
      </c>
      <c r="H110" s="1618">
        <v>389.26</v>
      </c>
      <c r="I110" s="1618">
        <v>167.93</v>
      </c>
    </row>
    <row r="111" spans="3:9" s="904" customFormat="1" ht="18" hidden="1">
      <c r="C111" s="1603" t="s">
        <v>335</v>
      </c>
      <c r="D111" s="1613">
        <v>3460.2232530199999</v>
      </c>
      <c r="E111" s="1618">
        <v>11.25554988</v>
      </c>
      <c r="F111" s="1618">
        <v>142.07820183999999</v>
      </c>
      <c r="G111" s="1618">
        <v>288.82297029</v>
      </c>
      <c r="H111" s="1618">
        <v>417.12511833999997</v>
      </c>
      <c r="I111" s="1618">
        <v>255.93050350999999</v>
      </c>
    </row>
    <row r="112" spans="3:9" s="904" customFormat="1" ht="18" hidden="1">
      <c r="C112" s="1603" t="s">
        <v>336</v>
      </c>
      <c r="D112" s="1613">
        <v>3564.3157062600003</v>
      </c>
      <c r="E112" s="1618">
        <v>9.6547368000000002</v>
      </c>
      <c r="F112" s="1618">
        <v>180.12077844999999</v>
      </c>
      <c r="G112" s="1618">
        <v>247.604308</v>
      </c>
      <c r="H112" s="1618">
        <v>427.29040591</v>
      </c>
      <c r="I112" s="1618">
        <v>168.30533638999998</v>
      </c>
    </row>
    <row r="113" spans="3:9" s="904" customFormat="1" ht="18" hidden="1">
      <c r="C113" s="1603" t="s">
        <v>337</v>
      </c>
      <c r="D113" s="1613">
        <v>3869.1942115799998</v>
      </c>
      <c r="E113" s="1618">
        <v>10.825818060000001</v>
      </c>
      <c r="F113" s="1618">
        <v>214.79106353999998</v>
      </c>
      <c r="G113" s="1618">
        <v>203.25222890000001</v>
      </c>
      <c r="H113" s="1618">
        <v>479.93242400999998</v>
      </c>
      <c r="I113" s="1618">
        <v>217.90811081999999</v>
      </c>
    </row>
    <row r="114" spans="3:9" s="904" customFormat="1" ht="18" hidden="1">
      <c r="C114" s="1603" t="s">
        <v>338</v>
      </c>
      <c r="D114" s="1613">
        <v>4522.2</v>
      </c>
      <c r="E114" s="1618">
        <v>10.27</v>
      </c>
      <c r="F114" s="1618">
        <v>203.9</v>
      </c>
      <c r="G114" s="1618">
        <v>131.4</v>
      </c>
      <c r="H114" s="1618">
        <v>465.1</v>
      </c>
      <c r="I114" s="1618">
        <v>174.1</v>
      </c>
    </row>
    <row r="115" spans="3:9" s="904" customFormat="1" ht="18" hidden="1">
      <c r="C115" s="1603" t="s">
        <v>339</v>
      </c>
      <c r="D115" s="1613">
        <v>3911.78</v>
      </c>
      <c r="E115" s="1618">
        <v>9.19</v>
      </c>
      <c r="F115" s="1618">
        <v>240.04</v>
      </c>
      <c r="G115" s="1618">
        <v>166.3</v>
      </c>
      <c r="H115" s="1618">
        <v>491.22</v>
      </c>
      <c r="I115" s="1618">
        <v>218.03899999999999</v>
      </c>
    </row>
    <row r="116" spans="3:9" s="904" customFormat="1" ht="26.25" hidden="1" customHeight="1">
      <c r="C116" s="1603" t="s">
        <v>340</v>
      </c>
      <c r="D116" s="1613">
        <v>3928.6611788</v>
      </c>
      <c r="E116" s="1618">
        <v>7.9159387099999998</v>
      </c>
      <c r="F116" s="1618">
        <v>238.02878047999999</v>
      </c>
      <c r="G116" s="1618">
        <v>165.92266140999999</v>
      </c>
      <c r="H116" s="1618">
        <v>535.38579841000001</v>
      </c>
      <c r="I116" s="1618">
        <v>230.62331471000002</v>
      </c>
    </row>
    <row r="117" spans="3:9" s="904" customFormat="1" ht="18" hidden="1">
      <c r="C117" s="1603" t="s">
        <v>341</v>
      </c>
      <c r="D117" s="1613">
        <v>4382.93283367</v>
      </c>
      <c r="E117" s="1618">
        <v>10.5</v>
      </c>
      <c r="F117" s="1618">
        <v>237.25412853</v>
      </c>
      <c r="G117" s="1618">
        <v>167.65711741999999</v>
      </c>
      <c r="H117" s="1618">
        <v>533.91030544</v>
      </c>
      <c r="I117" s="1618">
        <v>215.92377542</v>
      </c>
    </row>
    <row r="118" spans="3:9" s="904" customFormat="1" ht="18" hidden="1">
      <c r="C118" s="1603" t="s">
        <v>342</v>
      </c>
      <c r="D118" s="1613">
        <v>4127.6392848899995</v>
      </c>
      <c r="E118" s="1618">
        <v>7.9908732599999999</v>
      </c>
      <c r="F118" s="1618">
        <v>322.78813445999998</v>
      </c>
      <c r="G118" s="1618">
        <v>112.49103587</v>
      </c>
      <c r="H118" s="1618">
        <v>524.45753092000007</v>
      </c>
      <c r="I118" s="1618">
        <v>216.04580587999999</v>
      </c>
    </row>
    <row r="119" spans="3:9" s="904" customFormat="1" ht="24" hidden="1" customHeight="1">
      <c r="C119" s="1603" t="s">
        <v>343</v>
      </c>
      <c r="D119" s="1613">
        <v>4624.7</v>
      </c>
      <c r="E119" s="1618">
        <v>6.9</v>
      </c>
      <c r="F119" s="1618">
        <v>363.4</v>
      </c>
      <c r="G119" s="1618">
        <v>84.5</v>
      </c>
      <c r="H119" s="1618">
        <v>537.20000000000005</v>
      </c>
      <c r="I119" s="1618">
        <v>229.9</v>
      </c>
    </row>
    <row r="120" spans="3:9" s="904" customFormat="1" ht="19.5" hidden="1" customHeight="1">
      <c r="C120" s="1603" t="s">
        <v>344</v>
      </c>
      <c r="D120" s="1613">
        <v>4882.6072103300003</v>
      </c>
      <c r="E120" s="1618">
        <v>5.62</v>
      </c>
      <c r="F120" s="1618">
        <v>479.86</v>
      </c>
      <c r="G120" s="1618">
        <v>71.92</v>
      </c>
      <c r="H120" s="1618">
        <v>626.08000000000004</v>
      </c>
      <c r="I120" s="1618">
        <v>265.12</v>
      </c>
    </row>
    <row r="121" spans="3:9" s="904" customFormat="1" ht="18">
      <c r="C121" s="1603"/>
      <c r="D121" s="1613"/>
      <c r="E121" s="1618"/>
      <c r="F121" s="1618"/>
      <c r="G121" s="1618"/>
      <c r="H121" s="1618"/>
      <c r="I121" s="1618"/>
    </row>
    <row r="122" spans="3:9" s="904" customFormat="1" ht="18">
      <c r="C122" s="1602">
        <v>2017</v>
      </c>
      <c r="D122" s="1613"/>
      <c r="E122" s="1618"/>
      <c r="F122" s="1618"/>
      <c r="G122" s="1618"/>
      <c r="H122" s="1618"/>
      <c r="I122" s="1618"/>
    </row>
    <row r="123" spans="3:9" s="904" customFormat="1" ht="18">
      <c r="C123" s="1603" t="s">
        <v>345</v>
      </c>
      <c r="D123" s="1613">
        <v>4052.7115862800001</v>
      </c>
      <c r="E123" s="1618">
        <v>7.48</v>
      </c>
      <c r="F123" s="1618">
        <v>368.71</v>
      </c>
      <c r="G123" s="1618">
        <v>70.42</v>
      </c>
      <c r="H123" s="1622">
        <v>495.55</v>
      </c>
      <c r="I123" s="1618">
        <v>318.91000000000003</v>
      </c>
    </row>
    <row r="124" spans="3:9" s="904" customFormat="1" ht="18">
      <c r="C124" s="1603" t="s">
        <v>334</v>
      </c>
      <c r="D124" s="1613">
        <v>4246.6000000000004</v>
      </c>
      <c r="E124" s="1618">
        <v>7</v>
      </c>
      <c r="F124" s="1618">
        <v>327.3</v>
      </c>
      <c r="G124" s="1618">
        <v>58.4</v>
      </c>
      <c r="H124" s="1622">
        <v>472.3</v>
      </c>
      <c r="I124" s="1618">
        <v>324.10000000000002</v>
      </c>
    </row>
    <row r="125" spans="3:9" s="904" customFormat="1" ht="18">
      <c r="C125" s="1603" t="s">
        <v>335</v>
      </c>
      <c r="D125" s="1613">
        <v>4629.8</v>
      </c>
      <c r="E125" s="1618">
        <v>7.4</v>
      </c>
      <c r="F125" s="1618">
        <v>392.2</v>
      </c>
      <c r="G125" s="1618">
        <v>58.8</v>
      </c>
      <c r="H125" s="1622">
        <v>671.6</v>
      </c>
      <c r="I125" s="1618">
        <v>399.7</v>
      </c>
    </row>
    <row r="126" spans="3:9" s="904" customFormat="1" ht="19.5" customHeight="1">
      <c r="C126" s="1603" t="s">
        <v>336</v>
      </c>
      <c r="D126" s="1613">
        <v>4178.8</v>
      </c>
      <c r="E126" s="1618">
        <v>4.8</v>
      </c>
      <c r="F126" s="1618">
        <v>466.9</v>
      </c>
      <c r="G126" s="1618">
        <v>39.299999999999997</v>
      </c>
      <c r="H126" s="1622">
        <v>792.5</v>
      </c>
      <c r="I126" s="1618">
        <v>337.6</v>
      </c>
    </row>
    <row r="127" spans="3:9" s="904" customFormat="1" ht="18">
      <c r="C127" s="1603" t="s">
        <v>337</v>
      </c>
      <c r="D127" s="1613">
        <v>4974</v>
      </c>
      <c r="E127" s="1618">
        <v>6.5</v>
      </c>
      <c r="F127" s="1618">
        <v>557.79999999999995</v>
      </c>
      <c r="G127" s="1618">
        <v>44.7</v>
      </c>
      <c r="H127" s="1622">
        <v>939.9</v>
      </c>
      <c r="I127" s="1618">
        <v>618.70000000000005</v>
      </c>
    </row>
    <row r="128" spans="3:9" s="904" customFormat="1" ht="18">
      <c r="C128" s="1603" t="s">
        <v>338</v>
      </c>
      <c r="D128" s="1613">
        <v>5346.4462001899992</v>
      </c>
      <c r="E128" s="1618">
        <v>6.2836405599999994</v>
      </c>
      <c r="F128" s="1618">
        <v>558.84800765</v>
      </c>
      <c r="G128" s="1618">
        <v>34.630371270000005</v>
      </c>
      <c r="H128" s="1622">
        <v>1095.5490581099998</v>
      </c>
      <c r="I128" s="1618">
        <v>500.27683366000002</v>
      </c>
    </row>
    <row r="129" spans="3:9" s="904" customFormat="1" ht="18">
      <c r="C129" s="1603" t="s">
        <v>339</v>
      </c>
      <c r="D129" s="1613">
        <v>4805.0923402799999</v>
      </c>
      <c r="E129" s="1618">
        <v>5.73</v>
      </c>
      <c r="F129" s="1618">
        <v>588.38</v>
      </c>
      <c r="G129" s="1618">
        <v>29.39</v>
      </c>
      <c r="H129" s="1622">
        <v>1601.38</v>
      </c>
      <c r="I129" s="1618">
        <v>586.41999999999996</v>
      </c>
    </row>
    <row r="130" spans="3:9" s="904" customFormat="1" ht="18">
      <c r="C130" s="1603" t="s">
        <v>340</v>
      </c>
      <c r="D130" s="1613">
        <v>5325.13806578</v>
      </c>
      <c r="E130" s="1618">
        <v>5.1814679400000001</v>
      </c>
      <c r="F130" s="1618">
        <v>590.06875104000005</v>
      </c>
      <c r="G130" s="1618">
        <v>24.675551680000002</v>
      </c>
      <c r="H130" s="1622">
        <v>1776.4425487000001</v>
      </c>
      <c r="I130" s="1618">
        <v>583.27685752999992</v>
      </c>
    </row>
    <row r="131" spans="3:9" s="904" customFormat="1" ht="18">
      <c r="C131" s="1603" t="s">
        <v>341</v>
      </c>
      <c r="D131" s="1613">
        <v>6031.37</v>
      </c>
      <c r="E131" s="1618">
        <v>5.19</v>
      </c>
      <c r="F131" s="1618">
        <v>651.11</v>
      </c>
      <c r="G131" s="1618">
        <v>16.11</v>
      </c>
      <c r="H131" s="1622">
        <v>2159.2600000000002</v>
      </c>
      <c r="I131" s="1618">
        <v>731.93</v>
      </c>
    </row>
    <row r="132" spans="3:9" s="904" customFormat="1" ht="21" customHeight="1">
      <c r="C132" s="1603" t="s">
        <v>342</v>
      </c>
      <c r="D132" s="1613">
        <v>5991.3079068999996</v>
      </c>
      <c r="E132" s="1618">
        <v>5.4160045599999993</v>
      </c>
      <c r="F132" s="1618">
        <v>681.89487859000008</v>
      </c>
      <c r="G132" s="1618">
        <v>19.37127456</v>
      </c>
      <c r="H132" s="1622">
        <v>2401.6196266699999</v>
      </c>
      <c r="I132" s="1618">
        <v>779.15872616999991</v>
      </c>
    </row>
    <row r="133" spans="3:9" s="904" customFormat="1" ht="18">
      <c r="C133" s="1603" t="s">
        <v>343</v>
      </c>
      <c r="D133" s="1613">
        <v>6259.74457566</v>
      </c>
      <c r="E133" s="1618">
        <v>4.8797962899999998</v>
      </c>
      <c r="F133" s="1618">
        <v>666.45603041000004</v>
      </c>
      <c r="G133" s="1618">
        <v>15.875778820000001</v>
      </c>
      <c r="H133" s="1622">
        <v>2561.8427594599998</v>
      </c>
      <c r="I133" s="1618">
        <v>798.32626419999997</v>
      </c>
    </row>
    <row r="134" spans="3:9" s="904" customFormat="1" ht="18">
      <c r="C134" s="1603" t="s">
        <v>344</v>
      </c>
      <c r="D134" s="1613">
        <v>5877.24194739</v>
      </c>
      <c r="E134" s="1618">
        <v>3.5902881</v>
      </c>
      <c r="F134" s="1618">
        <v>778.41347459999997</v>
      </c>
      <c r="G134" s="1618">
        <v>16.33081052</v>
      </c>
      <c r="H134" s="1622">
        <v>3052.7215016100004</v>
      </c>
      <c r="I134" s="1618">
        <v>1043.2505727299999</v>
      </c>
    </row>
    <row r="135" spans="3:9" s="904" customFormat="1" ht="18">
      <c r="C135" s="1603"/>
      <c r="D135" s="1613"/>
      <c r="E135" s="1618"/>
      <c r="F135" s="1618"/>
      <c r="G135" s="1618"/>
      <c r="H135" s="1622"/>
      <c r="I135" s="1622"/>
    </row>
    <row r="136" spans="3:9" s="904" customFormat="1" ht="18">
      <c r="C136" s="1602">
        <v>2018</v>
      </c>
      <c r="D136" s="1613"/>
      <c r="E136" s="1618"/>
      <c r="F136" s="1618"/>
      <c r="G136" s="1618"/>
      <c r="H136" s="1618"/>
      <c r="I136" s="1622"/>
    </row>
    <row r="137" spans="3:9" s="904" customFormat="1" ht="18">
      <c r="C137" s="1603" t="s">
        <v>345</v>
      </c>
      <c r="D137" s="1613">
        <v>5548.0506075800004</v>
      </c>
      <c r="E137" s="1618">
        <v>4.8939512300000008</v>
      </c>
      <c r="F137" s="1618">
        <v>663.45273716999998</v>
      </c>
      <c r="G137" s="1618">
        <v>21.286083000000001</v>
      </c>
      <c r="H137" s="1622">
        <v>2318.7987921899999</v>
      </c>
      <c r="I137" s="1622">
        <v>1006.05091365</v>
      </c>
    </row>
    <row r="138" spans="3:9" s="904" customFormat="1" ht="18">
      <c r="C138" s="1603" t="s">
        <v>334</v>
      </c>
      <c r="D138" s="1613">
        <v>4706.6000000000004</v>
      </c>
      <c r="E138" s="1618">
        <v>4.5</v>
      </c>
      <c r="F138" s="1618">
        <v>594</v>
      </c>
      <c r="G138" s="1618">
        <v>13.9</v>
      </c>
      <c r="H138" s="1622">
        <v>2015.11469691</v>
      </c>
      <c r="I138" s="1622">
        <v>831.04585373999998</v>
      </c>
    </row>
    <row r="139" spans="3:9" s="904" customFormat="1" ht="18">
      <c r="C139" s="1603" t="s">
        <v>335</v>
      </c>
      <c r="D139" s="1613">
        <v>6300.4</v>
      </c>
      <c r="E139" s="1618">
        <v>4.5</v>
      </c>
      <c r="F139" s="1618">
        <v>654.20000000000005</v>
      </c>
      <c r="G139" s="1618">
        <v>12.5</v>
      </c>
      <c r="H139" s="1622">
        <v>2657.1042725500001</v>
      </c>
      <c r="I139" s="1622">
        <v>864.83275957000001</v>
      </c>
    </row>
    <row r="140" spans="3:9" s="904" customFormat="1" ht="18">
      <c r="C140" s="1603" t="s">
        <v>336</v>
      </c>
      <c r="D140" s="1613">
        <v>5786.75</v>
      </c>
      <c r="E140" s="1618">
        <v>3.28</v>
      </c>
      <c r="F140" s="1618">
        <v>640.94000000000005</v>
      </c>
      <c r="G140" s="1618">
        <v>11.46</v>
      </c>
      <c r="H140" s="1622">
        <v>3002.63</v>
      </c>
      <c r="I140" s="1622">
        <v>822.58</v>
      </c>
    </row>
    <row r="141" spans="3:9" s="904" customFormat="1" ht="19.5" customHeight="1">
      <c r="C141" s="1603" t="s">
        <v>337</v>
      </c>
      <c r="D141" s="1613">
        <v>7298.4112854700006</v>
      </c>
      <c r="E141" s="1618">
        <v>4.2477408899999993</v>
      </c>
      <c r="F141" s="1618">
        <v>819.74175826999999</v>
      </c>
      <c r="G141" s="1618">
        <v>10.507818460000001</v>
      </c>
      <c r="H141" s="1622">
        <v>3550.07083044</v>
      </c>
      <c r="I141" s="1622">
        <v>968.58344338999996</v>
      </c>
    </row>
    <row r="142" spans="3:9" s="904" customFormat="1" ht="19.5" customHeight="1">
      <c r="C142" s="1603" t="s">
        <v>338</v>
      </c>
      <c r="D142" s="1613">
        <v>7997.28</v>
      </c>
      <c r="E142" s="1618">
        <v>4.7</v>
      </c>
      <c r="F142" s="1618">
        <v>779.37</v>
      </c>
      <c r="G142" s="1618">
        <v>8.2899999999999991</v>
      </c>
      <c r="H142" s="1622">
        <v>3724.31</v>
      </c>
      <c r="I142" s="1622">
        <v>1135.49</v>
      </c>
    </row>
    <row r="143" spans="3:9" s="904" customFormat="1" ht="19.5" customHeight="1">
      <c r="C143" s="1603" t="s">
        <v>339</v>
      </c>
      <c r="D143" s="1613">
        <v>8290</v>
      </c>
      <c r="E143" s="1618">
        <v>3.96</v>
      </c>
      <c r="F143" s="1618">
        <v>790</v>
      </c>
      <c r="G143" s="1618">
        <v>9.39</v>
      </c>
      <c r="H143" s="1622">
        <v>4446.68</v>
      </c>
      <c r="I143" s="1622">
        <v>1262.53</v>
      </c>
    </row>
    <row r="144" spans="3:9" s="904" customFormat="1" ht="19.5" customHeight="1">
      <c r="C144" s="1603" t="s">
        <v>340</v>
      </c>
      <c r="D144" s="1613">
        <v>7762.8599648500003</v>
      </c>
      <c r="E144" s="1618">
        <v>2.8750159700000002</v>
      </c>
      <c r="F144" s="1618">
        <v>811.18760015999999</v>
      </c>
      <c r="G144" s="1618">
        <v>13.975285250000001</v>
      </c>
      <c r="H144" s="1622">
        <v>4558.5357816699998</v>
      </c>
      <c r="I144" s="1622">
        <v>1254.9552006700001</v>
      </c>
    </row>
    <row r="145" spans="3:13" s="904" customFormat="1" ht="19.5" customHeight="1">
      <c r="C145" s="1603" t="s">
        <v>341</v>
      </c>
      <c r="D145" s="1613">
        <v>7155.0419145799997</v>
      </c>
      <c r="E145" s="1618">
        <v>3.9650236899999998</v>
      </c>
      <c r="F145" s="1618">
        <v>842.47508533000007</v>
      </c>
      <c r="G145" s="1618">
        <v>17.011347499999999</v>
      </c>
      <c r="H145" s="1622">
        <v>4462.3992408599997</v>
      </c>
      <c r="I145" s="1622">
        <v>1393.0816396300002</v>
      </c>
    </row>
    <row r="146" spans="3:13" s="904" customFormat="1" ht="19.5" customHeight="1">
      <c r="C146" s="1603" t="s">
        <v>342</v>
      </c>
      <c r="D146" s="1613">
        <v>8230.5</v>
      </c>
      <c r="E146" s="1618">
        <v>4.2</v>
      </c>
      <c r="F146" s="1618">
        <v>821.3</v>
      </c>
      <c r="G146" s="1618">
        <v>17.899999999999999</v>
      </c>
      <c r="H146" s="1622">
        <v>4607.38</v>
      </c>
      <c r="I146" s="1622">
        <v>1428.2</v>
      </c>
    </row>
    <row r="147" spans="3:13" s="904" customFormat="1" ht="19.5" customHeight="1">
      <c r="C147" s="1603" t="s">
        <v>343</v>
      </c>
      <c r="D147" s="1613">
        <v>7922.5</v>
      </c>
      <c r="E147" s="1618">
        <v>3.7</v>
      </c>
      <c r="F147" s="1618">
        <v>657.5</v>
      </c>
      <c r="G147" s="1618">
        <v>19.899999999999999</v>
      </c>
      <c r="H147" s="1622">
        <v>3964.78</v>
      </c>
      <c r="I147" s="1622">
        <v>1026.7</v>
      </c>
      <c r="M147" s="904">
        <v>1000000</v>
      </c>
    </row>
    <row r="148" spans="3:13" s="904" customFormat="1" ht="19.5" customHeight="1">
      <c r="C148" s="1603" t="s">
        <v>344</v>
      </c>
      <c r="D148" s="1613">
        <v>8355.2000000000007</v>
      </c>
      <c r="E148" s="1618">
        <v>2.8</v>
      </c>
      <c r="F148" s="1618">
        <v>917.2</v>
      </c>
      <c r="G148" s="1618">
        <v>14.6</v>
      </c>
      <c r="H148" s="1622">
        <v>4833.8</v>
      </c>
      <c r="I148" s="1622">
        <v>1102.9000000000001</v>
      </c>
    </row>
    <row r="149" spans="3:13" s="904" customFormat="1" ht="19.5" customHeight="1">
      <c r="C149" s="1603"/>
      <c r="D149" s="1613"/>
      <c r="E149" s="1618"/>
      <c r="F149" s="1618"/>
      <c r="G149" s="1618"/>
      <c r="H149" s="1622"/>
      <c r="I149" s="1622"/>
    </row>
    <row r="150" spans="3:13" s="904" customFormat="1" ht="19.5" customHeight="1">
      <c r="C150" s="1602">
        <v>2019</v>
      </c>
      <c r="D150" s="1613"/>
      <c r="E150" s="1618"/>
      <c r="F150" s="1618"/>
      <c r="G150" s="1618"/>
      <c r="H150" s="1622"/>
      <c r="I150" s="1622"/>
    </row>
    <row r="151" spans="3:13" s="904" customFormat="1" ht="19.5" customHeight="1">
      <c r="C151" s="1602" t="s">
        <v>345</v>
      </c>
      <c r="D151" s="1613">
        <v>6903.0175159</v>
      </c>
      <c r="E151" s="1618">
        <v>2.8934809000000001</v>
      </c>
      <c r="F151" s="1622">
        <v>1294.0470738199999</v>
      </c>
      <c r="G151" s="1618">
        <v>16.924177520000001</v>
      </c>
      <c r="H151" s="1622">
        <v>3608.8265897699998</v>
      </c>
      <c r="I151" s="1622">
        <v>1056.15584586</v>
      </c>
    </row>
    <row r="152" spans="3:13" s="904" customFormat="1" ht="19.5" customHeight="1">
      <c r="C152" s="1602" t="s">
        <v>334</v>
      </c>
      <c r="D152" s="1613">
        <v>8336.9756165899998</v>
      </c>
      <c r="E152" s="1618">
        <v>4.03566278</v>
      </c>
      <c r="F152" s="1622">
        <v>1330.5765917700001</v>
      </c>
      <c r="G152" s="1618">
        <v>17.207907460000001</v>
      </c>
      <c r="H152" s="1622">
        <v>3594.5092755700002</v>
      </c>
      <c r="I152" s="1622">
        <v>1093.6378717099999</v>
      </c>
    </row>
    <row r="153" spans="3:13" s="904" customFormat="1" ht="19.5" customHeight="1">
      <c r="C153" s="1602" t="s">
        <v>335</v>
      </c>
      <c r="D153" s="1613">
        <v>9881.4886704700002</v>
      </c>
      <c r="E153" s="1618">
        <v>3.9007001699999999</v>
      </c>
      <c r="F153" s="1622">
        <v>1399.50410233</v>
      </c>
      <c r="G153" s="1618">
        <v>18.26635782</v>
      </c>
      <c r="H153" s="1622">
        <v>4080.6516500299999</v>
      </c>
      <c r="I153" s="1622">
        <v>1250.55177101</v>
      </c>
    </row>
    <row r="154" spans="3:13" s="904" customFormat="1" ht="19.5" customHeight="1">
      <c r="C154" s="1602" t="s">
        <v>336</v>
      </c>
      <c r="D154" s="1613">
        <v>10321.38398703</v>
      </c>
      <c r="E154" s="1618">
        <v>3.1368942599999996</v>
      </c>
      <c r="F154" s="1622">
        <v>1590.0991338900001</v>
      </c>
      <c r="G154" s="1618">
        <v>13.972592179999999</v>
      </c>
      <c r="H154" s="1622">
        <v>4949.3358272599999</v>
      </c>
      <c r="I154" s="1622">
        <v>1408.5260939899999</v>
      </c>
    </row>
    <row r="155" spans="3:13" s="904" customFormat="1" ht="19.5" customHeight="1">
      <c r="C155" s="1602" t="s">
        <v>337</v>
      </c>
      <c r="D155" s="1613">
        <v>14670.320463190001</v>
      </c>
      <c r="E155" s="1618">
        <v>4.1864520299999999</v>
      </c>
      <c r="F155" s="1622">
        <v>1397.4802180699999</v>
      </c>
      <c r="G155" s="1618">
        <v>11.83001651</v>
      </c>
      <c r="H155" s="1622">
        <v>6692.5459814799997</v>
      </c>
      <c r="I155" s="1622">
        <v>1897.8184254300002</v>
      </c>
    </row>
    <row r="156" spans="3:13" s="904" customFormat="1" ht="19.5" customHeight="1">
      <c r="C156" s="1602" t="s">
        <v>338</v>
      </c>
      <c r="D156" s="1613">
        <v>17881.209188919998</v>
      </c>
      <c r="E156" s="1618">
        <v>3.7329232700000001</v>
      </c>
      <c r="F156" s="1622">
        <v>1464.6634113499999</v>
      </c>
      <c r="G156" s="1618">
        <v>30.140633910000002</v>
      </c>
      <c r="H156" s="1622">
        <v>7130.0167664000001</v>
      </c>
      <c r="I156" s="1622">
        <v>2539.8403443800003</v>
      </c>
    </row>
    <row r="157" spans="3:13" s="904" customFormat="1" ht="19.5" customHeight="1">
      <c r="C157" s="1602" t="s">
        <v>339</v>
      </c>
      <c r="D157" s="1613">
        <v>23309.857263860002</v>
      </c>
      <c r="E157" s="1618">
        <v>3.7049055099999997</v>
      </c>
      <c r="F157" s="1622">
        <v>1806.45037897</v>
      </c>
      <c r="G157" s="1618">
        <v>36.55091874</v>
      </c>
      <c r="H157" s="1622">
        <v>9137.3615885599993</v>
      </c>
      <c r="I157" s="1622">
        <v>3295.8094199000002</v>
      </c>
    </row>
    <row r="158" spans="3:13" s="904" customFormat="1" ht="18">
      <c r="C158" s="1602" t="s">
        <v>340</v>
      </c>
      <c r="D158" s="1613">
        <v>23596.622530929999</v>
      </c>
      <c r="E158" s="1618">
        <v>2.3707479900000004</v>
      </c>
      <c r="F158" s="1622">
        <v>2181.5599409499996</v>
      </c>
      <c r="G158" s="1618">
        <v>38.467251240000003</v>
      </c>
      <c r="H158" s="1622">
        <v>11077.64696735</v>
      </c>
      <c r="I158" s="1622">
        <v>3493.5596679099999</v>
      </c>
    </row>
    <row r="159" spans="3:13" s="904" customFormat="1" ht="18.600000000000001" thickBot="1">
      <c r="C159" s="1602" t="s">
        <v>341</v>
      </c>
      <c r="D159" s="1616">
        <v>30328.125752430002</v>
      </c>
      <c r="E159" s="1620">
        <v>3.7969891200000001</v>
      </c>
      <c r="F159" s="1623">
        <v>3029.8683406999999</v>
      </c>
      <c r="G159" s="1620">
        <v>51.939396799999997</v>
      </c>
      <c r="H159" s="1623">
        <v>15112.0025116</v>
      </c>
      <c r="I159" s="1623">
        <v>5337.7106632900004</v>
      </c>
    </row>
    <row r="160" spans="3:13" s="904" customFormat="1" ht="15.6" thickTop="1">
      <c r="C160" s="1080"/>
      <c r="D160" s="1471"/>
      <c r="E160" s="1617"/>
      <c r="F160" s="1617"/>
      <c r="G160" s="1617"/>
      <c r="H160" s="1617"/>
      <c r="I160" s="1617"/>
    </row>
    <row r="161" spans="3:11" s="904" customFormat="1" ht="17.399999999999999">
      <c r="C161" s="1405" t="s">
        <v>1802</v>
      </c>
      <c r="D161" s="1202"/>
      <c r="E161" s="1202"/>
      <c r="F161" s="1202"/>
      <c r="G161" s="1202"/>
      <c r="H161" s="1202"/>
      <c r="I161" s="1202"/>
    </row>
    <row r="162" spans="3:11" ht="17.399999999999999">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1640625" defaultRowHeight="15"/>
  <cols>
    <col min="1" max="2" width="8.81640625" style="246"/>
    <col min="3" max="3" width="10.08984375" style="246" customWidth="1"/>
    <col min="4" max="4" width="18.7265625" style="246" customWidth="1"/>
    <col min="5" max="5" width="9" style="246" bestFit="1" customWidth="1"/>
    <col min="6" max="6" width="21.6328125" style="246" customWidth="1"/>
    <col min="7" max="7" width="20.1796875" style="246" customWidth="1"/>
    <col min="8" max="8" width="20" style="246" hidden="1" customWidth="1"/>
    <col min="9" max="9" width="9" style="246" hidden="1" customWidth="1"/>
    <col min="10" max="10" width="18.81640625" style="246" hidden="1" customWidth="1"/>
    <col min="11" max="11" width="9" style="246" hidden="1" customWidth="1"/>
    <col min="12" max="16384" width="8.81640625" style="246"/>
  </cols>
  <sheetData>
    <row r="4" spans="2:12" ht="15.6">
      <c r="B4" s="2018" t="s">
        <v>1148</v>
      </c>
      <c r="C4" s="2018"/>
      <c r="D4" s="2018"/>
      <c r="E4" s="2018"/>
      <c r="F4" s="2018"/>
      <c r="G4" s="2018"/>
      <c r="H4" s="2018"/>
      <c r="I4" s="2018"/>
      <c r="J4" s="2018"/>
      <c r="K4" s="2018"/>
      <c r="L4" s="2018"/>
    </row>
    <row r="5" spans="2:12" ht="15.6">
      <c r="C5" s="247"/>
      <c r="D5" s="248"/>
      <c r="E5" s="248"/>
      <c r="F5" s="248"/>
      <c r="G5" s="248"/>
      <c r="H5" s="248"/>
      <c r="I5" s="248"/>
      <c r="J5" s="248"/>
      <c r="K5" s="248"/>
      <c r="L5" s="248"/>
    </row>
    <row r="6" spans="2:12" ht="15.6">
      <c r="C6" s="2021" t="s">
        <v>1039</v>
      </c>
      <c r="D6" s="2021"/>
      <c r="E6" s="2021"/>
      <c r="F6" s="2021"/>
      <c r="G6" s="2021"/>
      <c r="H6" s="2021"/>
      <c r="I6" s="2021"/>
      <c r="J6" s="248"/>
      <c r="K6" s="248"/>
      <c r="L6" s="248"/>
    </row>
    <row r="7" spans="2:12" ht="16.2" thickBot="1">
      <c r="C7" s="248"/>
      <c r="D7" s="248"/>
      <c r="E7" s="248"/>
      <c r="F7" s="248"/>
      <c r="G7" s="248"/>
      <c r="H7" s="248"/>
      <c r="I7" s="248"/>
      <c r="J7" s="248"/>
      <c r="K7" s="248"/>
      <c r="L7" s="248"/>
    </row>
    <row r="8" spans="2:12" ht="16.2" thickTop="1">
      <c r="C8" s="249"/>
      <c r="D8" s="250"/>
      <c r="E8" s="251"/>
      <c r="F8" s="250"/>
      <c r="G8" s="251"/>
      <c r="H8" s="250"/>
      <c r="I8" s="251"/>
      <c r="J8" s="250"/>
      <c r="K8" s="251"/>
      <c r="L8" s="248"/>
    </row>
    <row r="9" spans="2:12" ht="15.6">
      <c r="C9" s="252"/>
      <c r="D9" s="2019" t="s">
        <v>88</v>
      </c>
      <c r="E9" s="2020"/>
      <c r="F9" s="2019" t="s">
        <v>96</v>
      </c>
      <c r="G9" s="2020"/>
      <c r="H9" s="2019" t="s">
        <v>97</v>
      </c>
      <c r="I9" s="2020"/>
      <c r="J9" s="2019" t="s">
        <v>98</v>
      </c>
      <c r="K9" s="2020"/>
      <c r="L9" s="248"/>
    </row>
    <row r="10" spans="2:12" ht="16.2" thickBot="1">
      <c r="C10" s="252"/>
      <c r="D10" s="253"/>
      <c r="E10" s="254"/>
      <c r="F10" s="253"/>
      <c r="G10" s="254"/>
      <c r="H10" s="253"/>
      <c r="I10" s="254"/>
      <c r="J10" s="253"/>
      <c r="K10" s="254"/>
      <c r="L10" s="248"/>
    </row>
    <row r="11" spans="2:12" ht="16.2" thickTop="1">
      <c r="C11" s="252"/>
      <c r="D11" s="249"/>
      <c r="E11" s="249"/>
      <c r="F11" s="249"/>
      <c r="G11" s="249"/>
      <c r="H11" s="249"/>
      <c r="I11" s="249"/>
      <c r="J11" s="249"/>
      <c r="K11" s="249"/>
      <c r="L11" s="248"/>
    </row>
    <row r="12" spans="2:12" ht="15.6">
      <c r="C12" s="252"/>
      <c r="D12" s="255" t="s">
        <v>74</v>
      </c>
      <c r="E12" s="255" t="s">
        <v>89</v>
      </c>
      <c r="F12" s="255" t="s">
        <v>74</v>
      </c>
      <c r="G12" s="255" t="s">
        <v>89</v>
      </c>
      <c r="H12" s="255" t="s">
        <v>74</v>
      </c>
      <c r="I12" s="255" t="s">
        <v>89</v>
      </c>
      <c r="J12" s="255" t="s">
        <v>74</v>
      </c>
      <c r="K12" s="255" t="s">
        <v>89</v>
      </c>
      <c r="L12" s="248"/>
    </row>
    <row r="13" spans="2:12" ht="15.6">
      <c r="C13" s="252"/>
      <c r="D13" s="255" t="s">
        <v>80</v>
      </c>
      <c r="E13" s="255" t="s">
        <v>99</v>
      </c>
      <c r="F13" s="255" t="s">
        <v>80</v>
      </c>
      <c r="G13" s="255" t="s">
        <v>99</v>
      </c>
      <c r="H13" s="255" t="s">
        <v>80</v>
      </c>
      <c r="I13" s="255" t="s">
        <v>99</v>
      </c>
      <c r="J13" s="255" t="s">
        <v>80</v>
      </c>
      <c r="K13" s="255" t="s">
        <v>99</v>
      </c>
      <c r="L13" s="248"/>
    </row>
    <row r="14" spans="2:12" ht="15.6">
      <c r="C14" s="252"/>
      <c r="D14" s="255" t="s">
        <v>100</v>
      </c>
      <c r="E14" s="255" t="s">
        <v>101</v>
      </c>
      <c r="F14" s="255" t="s">
        <v>100</v>
      </c>
      <c r="G14" s="255" t="s">
        <v>101</v>
      </c>
      <c r="H14" s="255" t="s">
        <v>100</v>
      </c>
      <c r="I14" s="255" t="s">
        <v>101</v>
      </c>
      <c r="J14" s="255" t="s">
        <v>100</v>
      </c>
      <c r="K14" s="255" t="s">
        <v>101</v>
      </c>
      <c r="L14" s="248"/>
    </row>
    <row r="15" spans="2:12" ht="15.6">
      <c r="C15" s="252" t="s">
        <v>32</v>
      </c>
      <c r="D15" s="255" t="s">
        <v>1039</v>
      </c>
      <c r="E15" s="255" t="s">
        <v>770</v>
      </c>
      <c r="F15" s="255" t="s">
        <v>1039</v>
      </c>
      <c r="G15" s="255" t="s">
        <v>770</v>
      </c>
      <c r="H15" s="255" t="s">
        <v>374</v>
      </c>
      <c r="I15" s="255" t="s">
        <v>770</v>
      </c>
      <c r="J15" s="255" t="s">
        <v>374</v>
      </c>
      <c r="K15" s="255" t="s">
        <v>770</v>
      </c>
      <c r="L15" s="248"/>
    </row>
    <row r="16" spans="2:12" ht="16.2" thickBot="1">
      <c r="C16" s="256"/>
      <c r="D16" s="257"/>
      <c r="E16" s="257"/>
      <c r="F16" s="257"/>
      <c r="G16" s="257"/>
      <c r="H16" s="257"/>
      <c r="I16" s="257"/>
      <c r="J16" s="257"/>
      <c r="K16" s="257"/>
      <c r="L16" s="248"/>
    </row>
    <row r="17" spans="3:12" ht="16.2" hidden="1" thickTop="1">
      <c r="C17" s="252"/>
      <c r="D17" s="252"/>
      <c r="E17" s="255"/>
      <c r="F17" s="252"/>
      <c r="G17" s="255"/>
      <c r="H17" s="252"/>
      <c r="I17" s="255"/>
      <c r="J17" s="252"/>
      <c r="K17" s="255"/>
      <c r="L17" s="248"/>
    </row>
    <row r="18" spans="3:12" ht="15.6" hidden="1">
      <c r="C18" s="258" t="s">
        <v>333</v>
      </c>
      <c r="D18" s="252"/>
      <c r="E18" s="255"/>
      <c r="F18" s="252"/>
      <c r="G18" s="255"/>
      <c r="H18" s="252"/>
      <c r="I18" s="255"/>
      <c r="J18" s="252"/>
      <c r="K18" s="255"/>
      <c r="L18" s="248"/>
    </row>
    <row r="19" spans="3:12" ht="15.6" hidden="1">
      <c r="C19" s="252"/>
      <c r="D19" s="252"/>
      <c r="E19" s="252"/>
      <c r="F19" s="252"/>
      <c r="G19" s="255"/>
      <c r="H19" s="252"/>
      <c r="I19" s="252"/>
      <c r="J19" s="252"/>
      <c r="K19" s="255"/>
      <c r="L19" s="248"/>
    </row>
    <row r="20" spans="3:12" ht="15.6" hidden="1">
      <c r="C20" s="252" t="s">
        <v>8</v>
      </c>
      <c r="D20" s="255">
        <v>26620.5</v>
      </c>
      <c r="E20" s="255" t="s">
        <v>102</v>
      </c>
      <c r="F20" s="255">
        <v>4252.2</v>
      </c>
      <c r="G20" s="255" t="s">
        <v>103</v>
      </c>
      <c r="H20" s="255">
        <v>5290.1</v>
      </c>
      <c r="I20" s="255" t="s">
        <v>104</v>
      </c>
      <c r="J20" s="255">
        <v>16489.099999999999</v>
      </c>
      <c r="K20" s="255" t="s">
        <v>105</v>
      </c>
      <c r="L20" s="248"/>
    </row>
    <row r="21" spans="3:12" ht="15.6" hidden="1">
      <c r="C21" s="252" t="s">
        <v>9</v>
      </c>
      <c r="D21" s="255">
        <v>24237.599999999999</v>
      </c>
      <c r="E21" s="255" t="s">
        <v>106</v>
      </c>
      <c r="F21" s="255">
        <v>2945.9</v>
      </c>
      <c r="G21" s="255" t="s">
        <v>107</v>
      </c>
      <c r="H21" s="255">
        <v>5597.2</v>
      </c>
      <c r="I21" s="255" t="s">
        <v>108</v>
      </c>
      <c r="J21" s="255">
        <v>16832.900000000001</v>
      </c>
      <c r="K21" s="255" t="s">
        <v>109</v>
      </c>
      <c r="L21" s="248"/>
    </row>
    <row r="22" spans="3:12" ht="15.6" hidden="1">
      <c r="C22" s="252" t="s">
        <v>10</v>
      </c>
      <c r="D22" s="255">
        <v>24723.599999999999</v>
      </c>
      <c r="E22" s="255" t="s">
        <v>110</v>
      </c>
      <c r="F22" s="255">
        <v>3015.5</v>
      </c>
      <c r="G22" s="255" t="s">
        <v>111</v>
      </c>
      <c r="H22" s="255">
        <v>5614.4</v>
      </c>
      <c r="I22" s="255" t="s">
        <v>108</v>
      </c>
      <c r="J22" s="255">
        <v>17203.3</v>
      </c>
      <c r="K22" s="255" t="s">
        <v>109</v>
      </c>
      <c r="L22" s="248"/>
    </row>
    <row r="23" spans="3:12" ht="15.6" hidden="1">
      <c r="C23" s="252" t="s">
        <v>11</v>
      </c>
      <c r="D23" s="255">
        <v>26677.3</v>
      </c>
      <c r="E23" s="255" t="s">
        <v>112</v>
      </c>
      <c r="F23" s="255">
        <v>2361</v>
      </c>
      <c r="G23" s="255" t="s">
        <v>113</v>
      </c>
      <c r="H23" s="255">
        <v>5263.2</v>
      </c>
      <c r="I23" s="255" t="s">
        <v>116</v>
      </c>
      <c r="J23" s="255">
        <v>16998.5</v>
      </c>
      <c r="K23" s="255" t="s">
        <v>117</v>
      </c>
      <c r="L23" s="248"/>
    </row>
    <row r="24" spans="3:12" ht="15.6" hidden="1">
      <c r="C24" s="252" t="s">
        <v>337</v>
      </c>
      <c r="D24" s="255">
        <v>29067.200000000001</v>
      </c>
      <c r="E24" s="255" t="s">
        <v>118</v>
      </c>
      <c r="F24" s="255">
        <v>3644.4</v>
      </c>
      <c r="G24" s="255" t="s">
        <v>103</v>
      </c>
      <c r="H24" s="255">
        <v>5055.3</v>
      </c>
      <c r="I24" s="255" t="s">
        <v>116</v>
      </c>
      <c r="J24" s="255">
        <v>17567.099999999999</v>
      </c>
      <c r="K24" s="255" t="s">
        <v>122</v>
      </c>
      <c r="L24" s="248"/>
    </row>
    <row r="25" spans="3:12" ht="15.6" hidden="1">
      <c r="C25" s="252" t="s">
        <v>346</v>
      </c>
      <c r="D25" s="255">
        <v>32403</v>
      </c>
      <c r="E25" s="255" t="s">
        <v>123</v>
      </c>
      <c r="F25" s="255">
        <v>4302.8</v>
      </c>
      <c r="G25" s="255" t="s">
        <v>109</v>
      </c>
      <c r="H25" s="255">
        <v>5152.6000000000004</v>
      </c>
      <c r="I25" s="255" t="s">
        <v>124</v>
      </c>
      <c r="J25" s="255">
        <v>18072</v>
      </c>
      <c r="K25" s="255" t="s">
        <v>103</v>
      </c>
      <c r="L25" s="248"/>
    </row>
    <row r="26" spans="3:12" ht="15.6" hidden="1">
      <c r="C26" s="252" t="s">
        <v>347</v>
      </c>
      <c r="D26" s="255">
        <v>34121.699999999997</v>
      </c>
      <c r="E26" s="255" t="s">
        <v>123</v>
      </c>
      <c r="F26" s="255">
        <v>4714.3</v>
      </c>
      <c r="G26" s="255" t="s">
        <v>125</v>
      </c>
      <c r="H26" s="255">
        <v>4381.3</v>
      </c>
      <c r="I26" s="255" t="s">
        <v>126</v>
      </c>
      <c r="J26" s="255">
        <v>19465.8</v>
      </c>
      <c r="K26" s="255" t="s">
        <v>127</v>
      </c>
      <c r="L26" s="248"/>
    </row>
    <row r="27" spans="3:12" ht="15.6" hidden="1">
      <c r="C27" s="252" t="s">
        <v>12</v>
      </c>
      <c r="D27" s="255">
        <v>34644.6</v>
      </c>
      <c r="E27" s="255" t="s">
        <v>128</v>
      </c>
      <c r="F27" s="255">
        <v>4404.8</v>
      </c>
      <c r="G27" s="255" t="s">
        <v>129</v>
      </c>
      <c r="H27" s="255">
        <v>5181</v>
      </c>
      <c r="I27" s="255" t="s">
        <v>126</v>
      </c>
      <c r="J27" s="255">
        <v>19582.2</v>
      </c>
      <c r="K27" s="255" t="s">
        <v>130</v>
      </c>
      <c r="L27" s="248"/>
    </row>
    <row r="28" spans="3:12" ht="15.6" hidden="1">
      <c r="C28" s="252" t="s">
        <v>13</v>
      </c>
      <c r="D28" s="255">
        <v>36874.199999999997</v>
      </c>
      <c r="E28" s="255" t="s">
        <v>131</v>
      </c>
      <c r="F28" s="255">
        <v>4185.5</v>
      </c>
      <c r="G28" s="255" t="s">
        <v>105</v>
      </c>
      <c r="H28" s="255">
        <v>4799.8999999999996</v>
      </c>
      <c r="I28" s="255" t="s">
        <v>104</v>
      </c>
      <c r="J28" s="255">
        <v>20116.7</v>
      </c>
      <c r="K28" s="255" t="s">
        <v>132</v>
      </c>
      <c r="L28" s="248"/>
    </row>
    <row r="29" spans="3:12" ht="15.6"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6" hidden="1">
      <c r="C30" s="252" t="s">
        <v>15</v>
      </c>
      <c r="D30" s="255">
        <v>37504.6</v>
      </c>
      <c r="E30" s="255" t="s">
        <v>136</v>
      </c>
      <c r="F30" s="255">
        <v>3566.6</v>
      </c>
      <c r="G30" s="255" t="s">
        <v>137</v>
      </c>
      <c r="H30" s="255">
        <v>3718.3</v>
      </c>
      <c r="I30" s="255" t="s">
        <v>126</v>
      </c>
      <c r="J30" s="255">
        <v>19930.2</v>
      </c>
      <c r="K30" s="255" t="s">
        <v>130</v>
      </c>
      <c r="L30" s="248"/>
    </row>
    <row r="31" spans="3:12" ht="15.6" hidden="1">
      <c r="C31" s="252" t="s">
        <v>16</v>
      </c>
      <c r="D31" s="255">
        <v>41234.400000000001</v>
      </c>
      <c r="E31" s="255" t="s">
        <v>138</v>
      </c>
      <c r="F31" s="255">
        <v>3620.3</v>
      </c>
      <c r="G31" s="255" t="s">
        <v>139</v>
      </c>
      <c r="H31" s="255">
        <v>4318.6000000000004</v>
      </c>
      <c r="I31" s="255" t="s">
        <v>110</v>
      </c>
      <c r="J31" s="255">
        <v>20478.3</v>
      </c>
      <c r="K31" s="255" t="s">
        <v>140</v>
      </c>
      <c r="L31" s="248"/>
    </row>
    <row r="32" spans="3:12" ht="15.6" hidden="1">
      <c r="C32" s="252"/>
      <c r="D32" s="255"/>
      <c r="E32" s="255"/>
      <c r="F32" s="255"/>
      <c r="G32" s="255"/>
      <c r="H32" s="255"/>
      <c r="I32" s="255"/>
      <c r="J32" s="255"/>
      <c r="K32" s="255"/>
      <c r="L32" s="248"/>
    </row>
    <row r="33" spans="3:12" ht="15.6" hidden="1">
      <c r="C33" s="258" t="s">
        <v>710</v>
      </c>
      <c r="D33" s="255"/>
      <c r="E33" s="255"/>
      <c r="F33" s="255"/>
      <c r="G33" s="255"/>
      <c r="H33" s="255"/>
      <c r="I33" s="255"/>
      <c r="J33" s="255"/>
      <c r="K33" s="255"/>
      <c r="L33" s="248"/>
    </row>
    <row r="34" spans="3:12" ht="15.6" hidden="1">
      <c r="C34" s="258"/>
      <c r="D34" s="255"/>
      <c r="E34" s="255"/>
      <c r="F34" s="255"/>
      <c r="G34" s="255"/>
      <c r="H34" s="255"/>
      <c r="I34" s="255"/>
      <c r="J34" s="255"/>
      <c r="K34" s="255"/>
      <c r="L34" s="248"/>
    </row>
    <row r="35" spans="3:12" ht="15.6" hidden="1">
      <c r="C35" s="252" t="s">
        <v>8</v>
      </c>
      <c r="D35" s="255">
        <v>44495.5</v>
      </c>
      <c r="E35" s="255" t="s">
        <v>133</v>
      </c>
      <c r="F35" s="255">
        <v>2398.9</v>
      </c>
      <c r="G35" s="255" t="s">
        <v>141</v>
      </c>
      <c r="H35" s="255">
        <v>4613.8999999999996</v>
      </c>
      <c r="I35" s="255" t="s">
        <v>134</v>
      </c>
      <c r="J35" s="255">
        <v>21491.5</v>
      </c>
      <c r="K35" s="255" t="s">
        <v>142</v>
      </c>
      <c r="L35" s="248"/>
    </row>
    <row r="36" spans="3:12" ht="15.6" hidden="1">
      <c r="C36" s="252" t="s">
        <v>9</v>
      </c>
      <c r="D36" s="255">
        <v>36671.300000000003</v>
      </c>
      <c r="E36" s="255" t="s">
        <v>136</v>
      </c>
      <c r="F36" s="255">
        <v>3717.6</v>
      </c>
      <c r="G36" s="255" t="s">
        <v>144</v>
      </c>
      <c r="H36" s="255">
        <v>4550.7</v>
      </c>
      <c r="I36" s="255" t="s">
        <v>108</v>
      </c>
      <c r="J36" s="255">
        <v>23147</v>
      </c>
      <c r="K36" s="255" t="s">
        <v>145</v>
      </c>
      <c r="L36" s="248"/>
    </row>
    <row r="37" spans="3:12" ht="15.6" hidden="1">
      <c r="C37" s="252" t="s">
        <v>10</v>
      </c>
      <c r="D37" s="255">
        <v>41306.400000000001</v>
      </c>
      <c r="E37" s="255" t="s">
        <v>146</v>
      </c>
      <c r="F37" s="255">
        <v>4292.7</v>
      </c>
      <c r="G37" s="255" t="s">
        <v>147</v>
      </c>
      <c r="H37" s="255">
        <v>4874.3999999999996</v>
      </c>
      <c r="I37" s="255" t="s">
        <v>134</v>
      </c>
      <c r="J37" s="255">
        <v>24980.5</v>
      </c>
      <c r="K37" s="255" t="s">
        <v>148</v>
      </c>
      <c r="L37" s="248"/>
    </row>
    <row r="38" spans="3:12" ht="15.6" hidden="1">
      <c r="C38" s="252" t="s">
        <v>11</v>
      </c>
      <c r="D38" s="255">
        <v>47552.9</v>
      </c>
      <c r="E38" s="255" t="s">
        <v>149</v>
      </c>
      <c r="F38" s="255">
        <v>3041.6</v>
      </c>
      <c r="G38" s="255" t="s">
        <v>150</v>
      </c>
      <c r="H38" s="255">
        <v>4766.8</v>
      </c>
      <c r="I38" s="255" t="s">
        <v>126</v>
      </c>
      <c r="J38" s="255">
        <v>26513.8</v>
      </c>
      <c r="K38" s="255" t="s">
        <v>151</v>
      </c>
      <c r="L38" s="248"/>
    </row>
    <row r="39" spans="3:12" ht="15.6" hidden="1">
      <c r="C39" s="252" t="s">
        <v>337</v>
      </c>
      <c r="D39" s="255">
        <v>50935.7</v>
      </c>
      <c r="E39" s="255" t="s">
        <v>112</v>
      </c>
      <c r="F39" s="255">
        <v>3914.1</v>
      </c>
      <c r="G39" s="255" t="s">
        <v>152</v>
      </c>
      <c r="H39" s="255">
        <v>4526.3999999999996</v>
      </c>
      <c r="I39" s="255" t="s">
        <v>104</v>
      </c>
      <c r="J39" s="255">
        <v>27415.3</v>
      </c>
      <c r="K39" s="255" t="s">
        <v>107</v>
      </c>
      <c r="L39" s="248"/>
    </row>
    <row r="40" spans="3:12" ht="15.6" hidden="1">
      <c r="C40" s="252" t="s">
        <v>346</v>
      </c>
      <c r="D40" s="255">
        <v>53460.5</v>
      </c>
      <c r="E40" s="255" t="s">
        <v>153</v>
      </c>
      <c r="F40" s="255">
        <v>4430.2</v>
      </c>
      <c r="G40" s="255" t="s">
        <v>145</v>
      </c>
      <c r="H40" s="255">
        <v>4958.8</v>
      </c>
      <c r="I40" s="255" t="s">
        <v>124</v>
      </c>
      <c r="J40" s="255">
        <v>30379</v>
      </c>
      <c r="K40" s="255" t="s">
        <v>154</v>
      </c>
      <c r="L40" s="248"/>
    </row>
    <row r="41" spans="3:12" ht="15.6" hidden="1">
      <c r="C41" s="252" t="s">
        <v>347</v>
      </c>
      <c r="D41" s="255">
        <v>53739.8</v>
      </c>
      <c r="E41" s="255" t="s">
        <v>118</v>
      </c>
      <c r="F41" s="255">
        <v>4182</v>
      </c>
      <c r="G41" s="255" t="s">
        <v>155</v>
      </c>
      <c r="H41" s="255">
        <v>3980.9</v>
      </c>
      <c r="I41" s="255" t="s">
        <v>104</v>
      </c>
      <c r="J41" s="255">
        <v>31681.599999999999</v>
      </c>
      <c r="K41" s="255" t="s">
        <v>156</v>
      </c>
      <c r="L41" s="248"/>
    </row>
    <row r="42" spans="3:12" ht="15.6" hidden="1">
      <c r="C42" s="252" t="s">
        <v>12</v>
      </c>
      <c r="D42" s="255">
        <v>64544.2</v>
      </c>
      <c r="E42" s="255" t="s">
        <v>133</v>
      </c>
      <c r="F42" s="255">
        <v>5251.2</v>
      </c>
      <c r="G42" s="255" t="s">
        <v>157</v>
      </c>
      <c r="H42" s="255">
        <v>4001.9</v>
      </c>
      <c r="I42" s="259">
        <v>16</v>
      </c>
      <c r="J42" s="255">
        <v>32355.7</v>
      </c>
      <c r="K42" s="259">
        <v>78</v>
      </c>
      <c r="L42" s="248"/>
    </row>
    <row r="43" spans="3:12" ht="15.6" hidden="1">
      <c r="C43" s="252" t="s">
        <v>13</v>
      </c>
      <c r="D43" s="255">
        <v>63447.1</v>
      </c>
      <c r="E43" s="255" t="s">
        <v>149</v>
      </c>
      <c r="F43" s="255">
        <v>5074.8999999999996</v>
      </c>
      <c r="G43" s="255" t="s">
        <v>158</v>
      </c>
      <c r="H43" s="255">
        <v>4081.4</v>
      </c>
      <c r="I43" s="259">
        <v>19</v>
      </c>
      <c r="J43" s="255">
        <v>33443.699999999997</v>
      </c>
      <c r="K43" s="259">
        <v>79</v>
      </c>
      <c r="L43" s="248"/>
    </row>
    <row r="44" spans="3:12" ht="15.6" hidden="1">
      <c r="C44" s="252" t="s">
        <v>14</v>
      </c>
      <c r="D44" s="255">
        <v>69547.8</v>
      </c>
      <c r="E44" s="255" t="s">
        <v>159</v>
      </c>
      <c r="F44" s="255">
        <v>6080</v>
      </c>
      <c r="G44" s="255" t="s">
        <v>160</v>
      </c>
      <c r="H44" s="255">
        <v>2914.5</v>
      </c>
      <c r="I44" s="259" t="s">
        <v>108</v>
      </c>
      <c r="J44" s="255">
        <v>32859.800000000003</v>
      </c>
      <c r="K44" s="259">
        <v>79</v>
      </c>
      <c r="L44" s="248"/>
    </row>
    <row r="45" spans="3:12" ht="15.6" hidden="1">
      <c r="C45" s="252" t="s">
        <v>15</v>
      </c>
      <c r="D45" s="255">
        <v>76215.100000000006</v>
      </c>
      <c r="E45" s="260">
        <v>36</v>
      </c>
      <c r="F45" s="255">
        <v>5937</v>
      </c>
      <c r="G45" s="255" t="s">
        <v>184</v>
      </c>
      <c r="H45" s="255">
        <v>3510.2</v>
      </c>
      <c r="I45" s="259">
        <v>36</v>
      </c>
      <c r="J45" s="255">
        <v>31624.6</v>
      </c>
      <c r="K45" s="259">
        <v>69</v>
      </c>
      <c r="L45" s="248"/>
    </row>
    <row r="46" spans="3:12" ht="15.6" hidden="1">
      <c r="C46" s="252" t="s">
        <v>16</v>
      </c>
      <c r="D46" s="255">
        <v>73681.8</v>
      </c>
      <c r="E46" s="260">
        <v>35</v>
      </c>
      <c r="F46" s="255">
        <v>8046.5</v>
      </c>
      <c r="G46" s="255">
        <v>76.7</v>
      </c>
      <c r="H46" s="255">
        <v>3090.8</v>
      </c>
      <c r="I46" s="259">
        <v>29</v>
      </c>
      <c r="J46" s="255">
        <v>33375.9</v>
      </c>
      <c r="K46" s="259">
        <v>87</v>
      </c>
      <c r="L46" s="248"/>
    </row>
    <row r="47" spans="3:12" ht="15.6" hidden="1">
      <c r="C47" s="252"/>
      <c r="D47" s="255"/>
      <c r="E47" s="260"/>
      <c r="F47" s="255"/>
      <c r="G47" s="255"/>
      <c r="H47" s="255"/>
      <c r="I47" s="259"/>
      <c r="J47" s="255"/>
      <c r="K47" s="259"/>
      <c r="L47" s="248"/>
    </row>
    <row r="48" spans="3:12" ht="15.6" hidden="1">
      <c r="C48" s="258" t="s">
        <v>40</v>
      </c>
      <c r="D48" s="255"/>
      <c r="E48" s="260"/>
      <c r="F48" s="255"/>
      <c r="G48" s="255"/>
      <c r="H48" s="255"/>
      <c r="I48" s="259"/>
      <c r="J48" s="255"/>
      <c r="K48" s="259"/>
      <c r="L48" s="248"/>
    </row>
    <row r="49" spans="3:12" ht="15.6" hidden="1">
      <c r="C49" s="258"/>
      <c r="D49" s="255"/>
      <c r="E49" s="260"/>
      <c r="F49" s="255"/>
      <c r="G49" s="255"/>
      <c r="H49" s="255"/>
      <c r="I49" s="259"/>
      <c r="J49" s="255"/>
      <c r="K49" s="259"/>
      <c r="L49" s="248"/>
    </row>
    <row r="50" spans="3:12" ht="15.6" hidden="1">
      <c r="C50" s="252" t="s">
        <v>8</v>
      </c>
      <c r="D50" s="255">
        <v>82704</v>
      </c>
      <c r="E50" s="259">
        <v>42</v>
      </c>
      <c r="F50" s="255">
        <v>2398.9</v>
      </c>
      <c r="G50" s="259">
        <v>314.8</v>
      </c>
      <c r="H50" s="255">
        <v>3363.5</v>
      </c>
      <c r="I50" s="259">
        <v>37.6</v>
      </c>
      <c r="J50" s="255">
        <v>35714</v>
      </c>
      <c r="K50" s="259">
        <v>81.3</v>
      </c>
      <c r="L50" s="248"/>
    </row>
    <row r="51" spans="3:12" ht="15.6" hidden="1">
      <c r="C51" s="252" t="s">
        <v>9</v>
      </c>
      <c r="D51" s="255">
        <v>83945.7</v>
      </c>
      <c r="E51" s="259">
        <v>38.200000000000003</v>
      </c>
      <c r="F51" s="255">
        <v>5315.6</v>
      </c>
      <c r="G51" s="259">
        <v>92.6</v>
      </c>
      <c r="H51" s="255">
        <v>3527.4</v>
      </c>
      <c r="I51" s="259">
        <v>34</v>
      </c>
      <c r="J51" s="255">
        <v>37044.699999999997</v>
      </c>
      <c r="K51" s="259">
        <v>81</v>
      </c>
      <c r="L51" s="248"/>
    </row>
    <row r="52" spans="3:12" ht="15.6" hidden="1">
      <c r="C52" s="252" t="s">
        <v>9</v>
      </c>
      <c r="D52" s="255">
        <v>83945.7</v>
      </c>
      <c r="E52" s="259">
        <v>36</v>
      </c>
      <c r="F52" s="255">
        <v>5315.6</v>
      </c>
      <c r="G52" s="259">
        <v>93</v>
      </c>
      <c r="H52" s="255">
        <v>3527.4</v>
      </c>
      <c r="I52" s="259">
        <v>34.1</v>
      </c>
      <c r="J52" s="255">
        <v>37044.699999999997</v>
      </c>
      <c r="K52" s="259">
        <v>81.3</v>
      </c>
      <c r="L52" s="248"/>
    </row>
    <row r="53" spans="3:12" ht="15.6" hidden="1">
      <c r="C53" s="252" t="s">
        <v>10</v>
      </c>
      <c r="D53" s="255">
        <v>93477.2</v>
      </c>
      <c r="E53" s="259">
        <v>44</v>
      </c>
      <c r="F53" s="255">
        <v>5416.2</v>
      </c>
      <c r="G53" s="259">
        <v>64.7</v>
      </c>
      <c r="H53" s="255">
        <v>3347.7</v>
      </c>
      <c r="I53" s="259">
        <v>47.1</v>
      </c>
      <c r="J53" s="255">
        <v>40829.199999999997</v>
      </c>
      <c r="K53" s="259">
        <v>80</v>
      </c>
      <c r="L53" s="248"/>
    </row>
    <row r="54" spans="3:12" ht="15.6" hidden="1">
      <c r="C54" s="252" t="s">
        <v>11</v>
      </c>
      <c r="D54" s="255">
        <v>102376</v>
      </c>
      <c r="E54" s="259">
        <v>40</v>
      </c>
      <c r="F54" s="255">
        <v>3747.6</v>
      </c>
      <c r="G54" s="259">
        <v>117.2</v>
      </c>
      <c r="H54" s="255">
        <v>3240.7</v>
      </c>
      <c r="I54" s="259">
        <v>52</v>
      </c>
      <c r="J54" s="255">
        <v>40439.800000000003</v>
      </c>
      <c r="K54" s="259">
        <v>78.7</v>
      </c>
      <c r="L54" s="248"/>
    </row>
    <row r="55" spans="3:12" ht="15.6" hidden="1">
      <c r="C55" s="252" t="s">
        <v>337</v>
      </c>
      <c r="D55" s="255">
        <v>113932.1</v>
      </c>
      <c r="E55" s="259">
        <v>42</v>
      </c>
      <c r="F55" s="255">
        <v>3633</v>
      </c>
      <c r="G55" s="259">
        <v>140</v>
      </c>
      <c r="H55" s="255">
        <v>4098.7</v>
      </c>
      <c r="I55" s="259">
        <v>19.3</v>
      </c>
      <c r="J55" s="255">
        <v>40812.300000000003</v>
      </c>
      <c r="K55" s="259">
        <v>77.8</v>
      </c>
      <c r="L55" s="248"/>
    </row>
    <row r="56" spans="3:12" ht="15.6" hidden="1">
      <c r="C56" s="252" t="s">
        <v>346</v>
      </c>
      <c r="D56" s="255">
        <v>112025.1</v>
      </c>
      <c r="E56" s="259">
        <v>37</v>
      </c>
      <c r="F56" s="255">
        <v>5444.6</v>
      </c>
      <c r="G56" s="259">
        <v>57.8</v>
      </c>
      <c r="H56" s="255">
        <v>3731.6</v>
      </c>
      <c r="I56" s="259">
        <v>46</v>
      </c>
      <c r="J56" s="255">
        <v>42506.8</v>
      </c>
      <c r="K56" s="259">
        <v>79</v>
      </c>
      <c r="L56" s="248"/>
    </row>
    <row r="57" spans="3:12" ht="15.6" hidden="1">
      <c r="C57" s="252" t="s">
        <v>347</v>
      </c>
      <c r="D57" s="255">
        <v>119291</v>
      </c>
      <c r="E57" s="259">
        <v>40</v>
      </c>
      <c r="F57" s="255">
        <v>4182</v>
      </c>
      <c r="G57" s="259">
        <v>76</v>
      </c>
      <c r="H57" s="255">
        <v>4044.3</v>
      </c>
      <c r="I57" s="259">
        <v>43</v>
      </c>
      <c r="J57" s="255">
        <v>44374</v>
      </c>
      <c r="K57" s="259">
        <v>79</v>
      </c>
      <c r="L57" s="248"/>
    </row>
    <row r="58" spans="3:12" ht="15.6" hidden="1">
      <c r="C58" s="252" t="s">
        <v>12</v>
      </c>
      <c r="D58" s="255">
        <v>129393.4</v>
      </c>
      <c r="E58" s="259">
        <v>41.3</v>
      </c>
      <c r="F58" s="255">
        <v>5343</v>
      </c>
      <c r="G58" s="259">
        <v>56.4</v>
      </c>
      <c r="H58" s="255">
        <v>3885.7</v>
      </c>
      <c r="I58" s="259">
        <v>59.6</v>
      </c>
      <c r="J58" s="255">
        <v>45651.5</v>
      </c>
      <c r="K58" s="259">
        <v>77.099999999999994</v>
      </c>
      <c r="L58" s="248"/>
    </row>
    <row r="59" spans="3:12" ht="15.6" hidden="1">
      <c r="C59" s="252" t="s">
        <v>13</v>
      </c>
      <c r="D59" s="255">
        <v>135473.29999999999</v>
      </c>
      <c r="E59" s="259">
        <v>41</v>
      </c>
      <c r="F59" s="255">
        <v>3306.3</v>
      </c>
      <c r="G59" s="259">
        <v>118</v>
      </c>
      <c r="H59" s="255">
        <v>3598.8</v>
      </c>
      <c r="I59" s="259">
        <v>52</v>
      </c>
      <c r="J59" s="255">
        <v>46231.6</v>
      </c>
      <c r="K59" s="259">
        <v>76</v>
      </c>
      <c r="L59" s="248"/>
    </row>
    <row r="60" spans="3:12" ht="15.6" hidden="1">
      <c r="C60" s="252" t="s">
        <v>14</v>
      </c>
      <c r="D60" s="255">
        <v>155323.29999999999</v>
      </c>
      <c r="E60" s="259">
        <v>42</v>
      </c>
      <c r="F60" s="255">
        <v>4525.6000000000004</v>
      </c>
      <c r="G60" s="259">
        <v>70</v>
      </c>
      <c r="H60" s="255">
        <v>4608.8</v>
      </c>
      <c r="I60" s="259">
        <v>60</v>
      </c>
      <c r="J60" s="255">
        <v>32859.800000000003</v>
      </c>
      <c r="K60" s="259">
        <v>79</v>
      </c>
      <c r="L60" s="248"/>
    </row>
    <row r="61" spans="3:12" ht="15.6" hidden="1">
      <c r="C61" s="252" t="s">
        <v>15</v>
      </c>
      <c r="D61" s="255">
        <v>167554.6</v>
      </c>
      <c r="E61" s="259">
        <v>38</v>
      </c>
      <c r="F61" s="255">
        <v>5807</v>
      </c>
      <c r="G61" s="259">
        <v>91</v>
      </c>
      <c r="H61" s="255">
        <v>5796.6</v>
      </c>
      <c r="I61" s="259">
        <v>46</v>
      </c>
      <c r="J61" s="255">
        <v>48349.7</v>
      </c>
      <c r="K61" s="259">
        <v>73</v>
      </c>
      <c r="L61" s="248"/>
    </row>
    <row r="62" spans="3:12" ht="15.6" hidden="1">
      <c r="C62" s="252" t="s">
        <v>16</v>
      </c>
      <c r="D62" s="255">
        <v>144896.4</v>
      </c>
      <c r="E62" s="259">
        <v>35.799999999999997</v>
      </c>
      <c r="F62" s="255">
        <v>9514</v>
      </c>
      <c r="G62" s="259">
        <v>44.1</v>
      </c>
      <c r="H62" s="255">
        <v>6327.2</v>
      </c>
      <c r="I62" s="259">
        <v>34.700000000000003</v>
      </c>
      <c r="J62" s="255">
        <v>47996.2</v>
      </c>
      <c r="K62" s="259">
        <v>70.2</v>
      </c>
      <c r="L62" s="248"/>
    </row>
    <row r="63" spans="3:12" ht="15.6" hidden="1">
      <c r="C63" s="252"/>
      <c r="D63" s="255"/>
      <c r="E63" s="259"/>
      <c r="F63" s="255"/>
      <c r="G63" s="259"/>
      <c r="H63" s="255"/>
      <c r="I63" s="259"/>
      <c r="J63" s="255"/>
      <c r="K63" s="259"/>
      <c r="L63" s="248"/>
    </row>
    <row r="64" spans="3:12" ht="15.6" hidden="1">
      <c r="C64" s="258" t="s">
        <v>758</v>
      </c>
      <c r="D64" s="255"/>
      <c r="E64" s="259"/>
      <c r="F64" s="255"/>
      <c r="G64" s="259"/>
      <c r="H64" s="255"/>
      <c r="I64" s="259"/>
      <c r="J64" s="255"/>
      <c r="K64" s="259"/>
      <c r="L64" s="248"/>
    </row>
    <row r="65" spans="3:12" ht="15.6" hidden="1">
      <c r="C65" s="252"/>
      <c r="D65" s="255"/>
      <c r="E65" s="259"/>
      <c r="F65" s="255"/>
      <c r="G65" s="259"/>
      <c r="H65" s="255"/>
      <c r="I65" s="259"/>
      <c r="J65" s="255"/>
      <c r="K65" s="259"/>
      <c r="L65" s="248"/>
    </row>
    <row r="66" spans="3:12" ht="15.6" hidden="1">
      <c r="C66" s="252" t="s">
        <v>8</v>
      </c>
      <c r="D66" s="255">
        <v>181679.2</v>
      </c>
      <c r="E66" s="259">
        <v>52</v>
      </c>
      <c r="F66" s="255">
        <v>10208</v>
      </c>
      <c r="G66" s="259">
        <v>35.4</v>
      </c>
      <c r="H66" s="255">
        <v>7916.7</v>
      </c>
      <c r="I66" s="259">
        <v>43.5</v>
      </c>
      <c r="J66" s="255">
        <v>49401.599999999999</v>
      </c>
      <c r="K66" s="259">
        <v>69.7</v>
      </c>
      <c r="L66" s="248"/>
    </row>
    <row r="67" spans="3:12" ht="15.6" hidden="1">
      <c r="C67" s="252" t="s">
        <v>9</v>
      </c>
      <c r="D67" s="255">
        <v>192676.8</v>
      </c>
      <c r="E67" s="259">
        <v>42</v>
      </c>
      <c r="F67" s="255">
        <v>10645.5</v>
      </c>
      <c r="G67" s="259">
        <v>58.7</v>
      </c>
      <c r="H67" s="255">
        <v>6798</v>
      </c>
      <c r="I67" s="259">
        <v>32.1</v>
      </c>
      <c r="J67" s="255">
        <v>53548.4</v>
      </c>
      <c r="K67" s="259">
        <v>71.2</v>
      </c>
      <c r="L67" s="248"/>
    </row>
    <row r="68" spans="3:12" ht="15.6" hidden="1">
      <c r="C68" s="252" t="s">
        <v>10</v>
      </c>
      <c r="D68" s="255">
        <v>169058.7</v>
      </c>
      <c r="E68" s="259">
        <v>42.6</v>
      </c>
      <c r="F68" s="255">
        <v>14842.7</v>
      </c>
      <c r="G68" s="259">
        <v>27.2</v>
      </c>
      <c r="H68" s="255">
        <v>8555.1</v>
      </c>
      <c r="I68" s="259">
        <v>32.700000000000003</v>
      </c>
      <c r="J68" s="255">
        <v>55498.400000000001</v>
      </c>
      <c r="K68" s="259">
        <v>72</v>
      </c>
      <c r="L68" s="248"/>
    </row>
    <row r="69" spans="3:12" ht="15.6" hidden="1">
      <c r="C69" s="252" t="s">
        <v>11</v>
      </c>
      <c r="D69" s="255">
        <v>234325.4</v>
      </c>
      <c r="E69" s="259">
        <v>51.7</v>
      </c>
      <c r="F69" s="255">
        <v>3747.6</v>
      </c>
      <c r="G69" s="259">
        <v>254.2</v>
      </c>
      <c r="H69" s="255">
        <v>7606.6</v>
      </c>
      <c r="I69" s="259">
        <v>25.7</v>
      </c>
      <c r="J69" s="255">
        <v>58381.9</v>
      </c>
      <c r="K69" s="259">
        <v>71.400000000000006</v>
      </c>
      <c r="L69" s="248"/>
    </row>
    <row r="70" spans="3:12" ht="15.6" hidden="1">
      <c r="C70" s="252" t="s">
        <v>337</v>
      </c>
      <c r="D70" s="255">
        <v>234154.2</v>
      </c>
      <c r="E70" s="259">
        <v>38</v>
      </c>
      <c r="F70" s="255">
        <v>12405.9</v>
      </c>
      <c r="G70" s="259">
        <v>92.1</v>
      </c>
      <c r="H70" s="255">
        <v>8304.2999999999993</v>
      </c>
      <c r="I70" s="259">
        <v>35.200000000000003</v>
      </c>
      <c r="J70" s="255">
        <v>60420.9</v>
      </c>
      <c r="K70" s="259">
        <v>71</v>
      </c>
      <c r="L70" s="248"/>
    </row>
    <row r="71" spans="3:12" ht="15.6" hidden="1">
      <c r="C71" s="252" t="s">
        <v>346</v>
      </c>
      <c r="D71" s="255">
        <v>240754.8</v>
      </c>
      <c r="E71" s="259">
        <v>40.9</v>
      </c>
      <c r="F71" s="255">
        <v>19513</v>
      </c>
      <c r="G71" s="259">
        <v>80.8</v>
      </c>
      <c r="H71" s="255">
        <v>8136.8</v>
      </c>
      <c r="I71" s="259">
        <v>41.2</v>
      </c>
      <c r="J71" s="255">
        <v>63176.5</v>
      </c>
      <c r="K71" s="259">
        <v>53.4</v>
      </c>
      <c r="L71" s="248"/>
    </row>
    <row r="72" spans="3:12" ht="15.6" hidden="1">
      <c r="C72" s="252" t="s">
        <v>347</v>
      </c>
      <c r="D72" s="255">
        <v>276832.90000000002</v>
      </c>
      <c r="E72" s="259">
        <v>37.200000000000003</v>
      </c>
      <c r="F72" s="255">
        <v>22959.8</v>
      </c>
      <c r="G72" s="259">
        <v>79.099999999999994</v>
      </c>
      <c r="H72" s="255">
        <v>12017.6</v>
      </c>
      <c r="I72" s="259">
        <v>61.7</v>
      </c>
      <c r="J72" s="255">
        <v>65532</v>
      </c>
      <c r="K72" s="259">
        <v>52.4</v>
      </c>
      <c r="L72" s="248"/>
    </row>
    <row r="73" spans="3:12" ht="15.6" hidden="1">
      <c r="C73" s="252" t="s">
        <v>12</v>
      </c>
      <c r="D73" s="255">
        <v>241153</v>
      </c>
      <c r="E73" s="259">
        <v>36.299999999999997</v>
      </c>
      <c r="F73" s="255">
        <v>29264.6</v>
      </c>
      <c r="G73" s="259">
        <v>53.2</v>
      </c>
      <c r="H73" s="255">
        <v>11226</v>
      </c>
      <c r="I73" s="259">
        <v>33</v>
      </c>
      <c r="J73" s="255">
        <v>70474</v>
      </c>
      <c r="K73" s="259">
        <v>56.3</v>
      </c>
      <c r="L73" s="248"/>
    </row>
    <row r="74" spans="3:12" ht="15.6" hidden="1">
      <c r="C74" s="252" t="s">
        <v>13</v>
      </c>
      <c r="D74" s="255">
        <v>316284.09999999998</v>
      </c>
      <c r="E74" s="259">
        <v>44</v>
      </c>
      <c r="F74" s="255">
        <v>9862.9</v>
      </c>
      <c r="G74" s="259">
        <v>275</v>
      </c>
      <c r="H74" s="255">
        <v>16212.9</v>
      </c>
      <c r="I74" s="259">
        <v>50</v>
      </c>
      <c r="J74" s="255">
        <v>74940.5</v>
      </c>
      <c r="K74" s="259">
        <v>51</v>
      </c>
      <c r="L74" s="248"/>
    </row>
    <row r="75" spans="3:12" ht="15.6" hidden="1">
      <c r="C75" s="252" t="s">
        <v>14</v>
      </c>
      <c r="D75" s="255">
        <v>354887.8</v>
      </c>
      <c r="E75" s="259">
        <v>34.6</v>
      </c>
      <c r="F75" s="255">
        <v>35981.1</v>
      </c>
      <c r="G75" s="259">
        <v>53.9</v>
      </c>
      <c r="H75" s="255">
        <v>11361.7</v>
      </c>
      <c r="I75" s="259">
        <v>28.5</v>
      </c>
      <c r="J75" s="255">
        <v>79873.899999999994</v>
      </c>
      <c r="K75" s="259">
        <v>54.7</v>
      </c>
      <c r="L75" s="248"/>
    </row>
    <row r="76" spans="3:12" ht="15.6" hidden="1">
      <c r="C76" s="252" t="s">
        <v>15</v>
      </c>
      <c r="D76" s="255">
        <v>377577.4</v>
      </c>
      <c r="E76" s="259">
        <v>33.9</v>
      </c>
      <c r="F76" s="255">
        <v>36466.699999999997</v>
      </c>
      <c r="G76" s="259">
        <v>82.5</v>
      </c>
      <c r="H76" s="255">
        <v>14348.9</v>
      </c>
      <c r="I76" s="259">
        <v>36.4</v>
      </c>
      <c r="J76" s="255">
        <v>89486.6</v>
      </c>
      <c r="K76" s="259">
        <v>49.9</v>
      </c>
      <c r="L76" s="248"/>
    </row>
    <row r="77" spans="3:12" ht="15.6" hidden="1">
      <c r="C77" s="252" t="s">
        <v>16</v>
      </c>
      <c r="D77" s="255">
        <v>434763.5</v>
      </c>
      <c r="E77" s="259">
        <v>37</v>
      </c>
      <c r="F77" s="255">
        <v>61802.1</v>
      </c>
      <c r="G77" s="259">
        <v>37.799999999999997</v>
      </c>
      <c r="H77" s="255">
        <v>20424.099999999999</v>
      </c>
      <c r="I77" s="259">
        <v>28.9</v>
      </c>
      <c r="J77" s="255">
        <v>93194.8</v>
      </c>
      <c r="K77" s="259">
        <v>69.400000000000006</v>
      </c>
      <c r="L77" s="248"/>
    </row>
    <row r="78" spans="3:12" ht="15.6" hidden="1">
      <c r="C78" s="252"/>
      <c r="D78" s="255"/>
      <c r="E78" s="259"/>
      <c r="F78" s="255"/>
      <c r="G78" s="259"/>
      <c r="H78" s="255"/>
      <c r="I78" s="259"/>
      <c r="J78" s="255"/>
      <c r="K78" s="259"/>
      <c r="L78" s="248"/>
    </row>
    <row r="79" spans="3:12" ht="15.6" hidden="1">
      <c r="C79" s="261">
        <v>2003</v>
      </c>
      <c r="D79" s="255"/>
      <c r="E79" s="259"/>
      <c r="F79" s="255"/>
      <c r="G79" s="259"/>
      <c r="H79" s="255"/>
      <c r="I79" s="259"/>
      <c r="J79" s="255"/>
      <c r="K79" s="259"/>
      <c r="L79" s="248"/>
    </row>
    <row r="80" spans="3:12" ht="15.6" hidden="1">
      <c r="C80" s="252"/>
      <c r="D80" s="255"/>
      <c r="E80" s="259"/>
      <c r="F80" s="255"/>
      <c r="G80" s="259"/>
      <c r="H80" s="255"/>
      <c r="I80" s="259"/>
      <c r="J80" s="255"/>
      <c r="K80" s="259"/>
      <c r="L80" s="248"/>
    </row>
    <row r="81" spans="3:12" ht="15.6" hidden="1">
      <c r="C81" s="252" t="s">
        <v>8</v>
      </c>
      <c r="D81" s="255">
        <v>476631.2</v>
      </c>
      <c r="E81" s="259">
        <v>35</v>
      </c>
      <c r="F81" s="255">
        <v>77908.2</v>
      </c>
      <c r="G81" s="259">
        <v>31</v>
      </c>
      <c r="H81" s="255">
        <v>15921.4</v>
      </c>
      <c r="I81" s="259">
        <v>55.5</v>
      </c>
      <c r="J81" s="255">
        <v>103165.1</v>
      </c>
      <c r="K81" s="259">
        <v>50</v>
      </c>
      <c r="L81" s="248"/>
    </row>
    <row r="82" spans="3:12" ht="15.6" hidden="1">
      <c r="C82" s="252" t="s">
        <v>9</v>
      </c>
      <c r="D82" s="255">
        <v>519931.2</v>
      </c>
      <c r="E82" s="259">
        <v>28.9</v>
      </c>
      <c r="F82" s="255">
        <v>69336.5</v>
      </c>
      <c r="G82" s="259">
        <v>62.3</v>
      </c>
      <c r="H82" s="255">
        <v>19548.5</v>
      </c>
      <c r="I82" s="259">
        <v>31.5</v>
      </c>
      <c r="J82" s="255">
        <v>101917.3</v>
      </c>
      <c r="K82" s="259">
        <v>49.6</v>
      </c>
      <c r="L82" s="248"/>
    </row>
    <row r="83" spans="3:12" ht="15.6" hidden="1">
      <c r="C83" s="252" t="s">
        <v>10</v>
      </c>
      <c r="D83" s="255">
        <v>621761.1</v>
      </c>
      <c r="E83" s="259">
        <v>35.299999999999997</v>
      </c>
      <c r="F83" s="255">
        <v>74729.8</v>
      </c>
      <c r="G83" s="259">
        <v>42.4</v>
      </c>
      <c r="H83" s="255">
        <v>15193.4</v>
      </c>
      <c r="I83" s="259">
        <v>43.2</v>
      </c>
      <c r="J83" s="255">
        <v>106997.5</v>
      </c>
      <c r="K83" s="259">
        <v>53.5</v>
      </c>
      <c r="L83" s="248"/>
    </row>
    <row r="84" spans="3:12" ht="15.6"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6" hidden="1">
      <c r="C85" s="252" t="s">
        <v>337</v>
      </c>
      <c r="D85" s="255">
        <v>757694</v>
      </c>
      <c r="E85" s="259">
        <v>34.299999999999997</v>
      </c>
      <c r="F85" s="255">
        <v>122967.5</v>
      </c>
      <c r="G85" s="259">
        <v>57.1</v>
      </c>
      <c r="H85" s="255">
        <v>15241.4</v>
      </c>
      <c r="I85" s="259">
        <v>43.5</v>
      </c>
      <c r="J85" s="255">
        <v>125772.2</v>
      </c>
      <c r="K85" s="259">
        <v>54</v>
      </c>
      <c r="L85" s="248"/>
    </row>
    <row r="86" spans="3:12" ht="15.6" hidden="1">
      <c r="C86" s="252" t="s">
        <v>346</v>
      </c>
      <c r="D86" s="255">
        <v>866815.7</v>
      </c>
      <c r="E86" s="259">
        <v>32.200000000000003</v>
      </c>
      <c r="F86" s="255">
        <v>83131.8</v>
      </c>
      <c r="G86" s="259">
        <v>89.6</v>
      </c>
      <c r="H86" s="255">
        <v>6267.1</v>
      </c>
      <c r="I86" s="259">
        <v>46.4</v>
      </c>
      <c r="J86" s="255">
        <v>183932.3</v>
      </c>
      <c r="K86" s="259">
        <v>44.1</v>
      </c>
      <c r="L86" s="248"/>
    </row>
    <row r="87" spans="3:12" ht="15.6" hidden="1">
      <c r="C87" s="262">
        <v>2003</v>
      </c>
      <c r="D87" s="255"/>
      <c r="E87" s="259"/>
      <c r="F87" s="255"/>
      <c r="G87" s="259"/>
      <c r="H87" s="255"/>
      <c r="I87" s="259"/>
      <c r="J87" s="255"/>
      <c r="K87" s="259"/>
      <c r="L87" s="248"/>
    </row>
    <row r="88" spans="3:12" ht="15.6" hidden="1">
      <c r="C88" s="252"/>
      <c r="D88" s="255"/>
      <c r="E88" s="259"/>
      <c r="F88" s="255"/>
      <c r="G88" s="259"/>
      <c r="H88" s="255"/>
      <c r="I88" s="259"/>
      <c r="J88" s="255"/>
      <c r="K88" s="259"/>
      <c r="L88" s="248"/>
    </row>
    <row r="89" spans="3:12" ht="15.6" hidden="1">
      <c r="C89" s="252" t="s">
        <v>347</v>
      </c>
      <c r="D89" s="255">
        <v>1001673.5</v>
      </c>
      <c r="E89" s="259">
        <v>28.7</v>
      </c>
      <c r="F89" s="255">
        <v>118771.9</v>
      </c>
      <c r="G89" s="259">
        <v>118</v>
      </c>
      <c r="H89" s="255">
        <v>16088.6</v>
      </c>
      <c r="I89" s="259">
        <v>116.8</v>
      </c>
      <c r="J89" s="255">
        <v>155663</v>
      </c>
      <c r="K89" s="259">
        <v>49</v>
      </c>
      <c r="L89" s="248"/>
    </row>
    <row r="90" spans="3:12" ht="15.6" hidden="1">
      <c r="C90" s="252" t="s">
        <v>12</v>
      </c>
      <c r="D90" s="255">
        <v>1021826.9</v>
      </c>
      <c r="E90" s="259">
        <v>39.200000000000003</v>
      </c>
      <c r="F90" s="255">
        <v>88149.6</v>
      </c>
      <c r="G90" s="259">
        <v>89.9</v>
      </c>
      <c r="H90" s="255">
        <v>11419.4</v>
      </c>
      <c r="I90" s="259">
        <v>70.099999999999994</v>
      </c>
      <c r="J90" s="255">
        <v>189612.3</v>
      </c>
      <c r="K90" s="259">
        <v>51.3</v>
      </c>
      <c r="L90" s="248"/>
    </row>
    <row r="91" spans="3:12" ht="15.6" hidden="1">
      <c r="C91" s="252" t="s">
        <v>13</v>
      </c>
      <c r="D91" s="255">
        <v>1666581.6</v>
      </c>
      <c r="E91" s="259">
        <v>43.1</v>
      </c>
      <c r="F91" s="255">
        <v>125082.6</v>
      </c>
      <c r="G91" s="259">
        <v>53.5</v>
      </c>
      <c r="H91" s="255">
        <v>18694.7</v>
      </c>
      <c r="I91" s="259">
        <v>230</v>
      </c>
      <c r="J91" s="255">
        <v>220792.7</v>
      </c>
      <c r="K91" s="259">
        <v>79.5</v>
      </c>
      <c r="L91" s="248"/>
    </row>
    <row r="92" spans="3:12" ht="15.6" hidden="1">
      <c r="C92" s="252" t="s">
        <v>14</v>
      </c>
      <c r="D92" s="255">
        <v>1847430.1</v>
      </c>
      <c r="E92" s="259">
        <v>28.9</v>
      </c>
      <c r="F92" s="255">
        <v>184304.9</v>
      </c>
      <c r="G92" s="259">
        <v>34.4</v>
      </c>
      <c r="H92" s="255">
        <v>21013.599999999999</v>
      </c>
      <c r="I92" s="259">
        <v>64.099999999999994</v>
      </c>
      <c r="J92" s="255">
        <v>248068.9</v>
      </c>
      <c r="K92" s="259">
        <v>58.7</v>
      </c>
      <c r="L92" s="248"/>
    </row>
    <row r="93" spans="3:12" ht="15.6" hidden="1">
      <c r="C93" s="252" t="s">
        <v>15</v>
      </c>
      <c r="D93" s="255">
        <v>2027412.8</v>
      </c>
      <c r="E93" s="259">
        <v>35.799999999999997</v>
      </c>
      <c r="F93" s="255">
        <v>205498.7</v>
      </c>
      <c r="G93" s="259">
        <v>41.3</v>
      </c>
      <c r="H93" s="255">
        <v>20031.3</v>
      </c>
      <c r="I93" s="259">
        <v>70.8</v>
      </c>
      <c r="J93" s="255">
        <v>263774.2</v>
      </c>
      <c r="K93" s="259">
        <v>55.9</v>
      </c>
      <c r="L93" s="248"/>
    </row>
    <row r="94" spans="3:12" ht="15.6" hidden="1">
      <c r="C94" s="252" t="s">
        <v>16</v>
      </c>
      <c r="D94" s="255">
        <v>1687626.6</v>
      </c>
      <c r="E94" s="259">
        <v>31.7</v>
      </c>
      <c r="F94" s="255">
        <v>286529.90000000002</v>
      </c>
      <c r="G94" s="259">
        <v>27.4</v>
      </c>
      <c r="H94" s="255">
        <v>33626.300000000003</v>
      </c>
      <c r="I94" s="259">
        <v>90.4</v>
      </c>
      <c r="J94" s="255">
        <v>186536.2</v>
      </c>
      <c r="K94" s="259">
        <v>74.099999999999994</v>
      </c>
      <c r="L94" s="248"/>
    </row>
    <row r="95" spans="3:12" ht="15.6" hidden="1">
      <c r="C95" s="252"/>
      <c r="D95" s="255"/>
      <c r="E95" s="259"/>
      <c r="F95" s="255"/>
      <c r="G95" s="259"/>
      <c r="H95" s="255"/>
      <c r="I95" s="259"/>
      <c r="J95" s="255"/>
      <c r="K95" s="259"/>
      <c r="L95" s="248"/>
    </row>
    <row r="96" spans="3:12" ht="15.6" hidden="1">
      <c r="C96" s="261">
        <v>2004</v>
      </c>
      <c r="D96" s="255"/>
      <c r="E96" s="259"/>
      <c r="F96" s="255"/>
      <c r="G96" s="259"/>
      <c r="H96" s="255"/>
      <c r="I96" s="259"/>
      <c r="J96" s="255"/>
      <c r="K96" s="259"/>
      <c r="L96" s="248"/>
    </row>
    <row r="97" spans="3:12" ht="15.6" hidden="1">
      <c r="C97" s="252"/>
      <c r="D97" s="255"/>
      <c r="E97" s="259"/>
      <c r="F97" s="255"/>
      <c r="G97" s="259"/>
      <c r="H97" s="255"/>
      <c r="I97" s="259"/>
      <c r="J97" s="255"/>
      <c r="K97" s="259"/>
      <c r="L97" s="248"/>
    </row>
    <row r="98" spans="3:12" ht="15.6" hidden="1">
      <c r="C98" s="252" t="s">
        <v>8</v>
      </c>
      <c r="D98" s="255">
        <v>3081457</v>
      </c>
      <c r="E98" s="259">
        <v>73.8</v>
      </c>
      <c r="F98" s="255">
        <v>312053.3</v>
      </c>
      <c r="G98" s="259">
        <v>36.799999999999997</v>
      </c>
      <c r="H98" s="255">
        <v>40409.300000000003</v>
      </c>
      <c r="I98" s="259">
        <v>52.8</v>
      </c>
      <c r="J98" s="255">
        <v>159786.79999999999</v>
      </c>
      <c r="K98" s="259">
        <v>105.1</v>
      </c>
      <c r="L98" s="248"/>
    </row>
    <row r="99" spans="3:12" ht="15.6" hidden="1">
      <c r="C99" s="252" t="s">
        <v>9</v>
      </c>
      <c r="D99" s="255">
        <v>2994571.2</v>
      </c>
      <c r="E99" s="259">
        <v>48.8</v>
      </c>
      <c r="F99" s="255">
        <v>354280.5</v>
      </c>
      <c r="G99" s="259">
        <v>50.7</v>
      </c>
      <c r="H99" s="255">
        <v>15640.8</v>
      </c>
      <c r="I99" s="259">
        <v>30.1</v>
      </c>
      <c r="J99" s="255">
        <v>255344.4</v>
      </c>
      <c r="K99" s="259">
        <v>59.3</v>
      </c>
      <c r="L99" s="248"/>
    </row>
    <row r="100" spans="3:12" ht="15.6" hidden="1">
      <c r="C100" s="252" t="s">
        <v>10</v>
      </c>
      <c r="D100" s="255">
        <v>3138477.3</v>
      </c>
      <c r="E100" s="259">
        <v>64.599999999999994</v>
      </c>
      <c r="F100" s="255">
        <v>443997.4</v>
      </c>
      <c r="G100" s="259">
        <v>72.5</v>
      </c>
      <c r="H100" s="255">
        <v>36373.5</v>
      </c>
      <c r="I100" s="259">
        <v>260.3</v>
      </c>
      <c r="J100" s="255">
        <v>282179.7</v>
      </c>
      <c r="K100" s="259">
        <v>59.8</v>
      </c>
      <c r="L100" s="248"/>
    </row>
    <row r="101" spans="3:12" ht="15.6" hidden="1">
      <c r="C101" s="252" t="s">
        <v>11</v>
      </c>
      <c r="D101" s="255">
        <v>2109153.2000000002</v>
      </c>
      <c r="E101" s="259">
        <v>48.7</v>
      </c>
      <c r="F101" s="255">
        <v>455660.5</v>
      </c>
      <c r="G101" s="259">
        <v>34.6</v>
      </c>
      <c r="H101" s="255">
        <v>44255</v>
      </c>
      <c r="I101" s="259">
        <v>19.2</v>
      </c>
      <c r="J101" s="255">
        <v>302400.40000000002</v>
      </c>
      <c r="K101" s="259">
        <v>59.3</v>
      </c>
      <c r="L101" s="248"/>
    </row>
    <row r="102" spans="3:12" ht="15.6" hidden="1">
      <c r="C102" s="252" t="s">
        <v>337</v>
      </c>
      <c r="D102" s="255">
        <v>4001291.5</v>
      </c>
      <c r="E102" s="259">
        <v>120.7</v>
      </c>
      <c r="F102" s="255">
        <v>384398.5</v>
      </c>
      <c r="G102" s="259">
        <v>36.5</v>
      </c>
      <c r="H102" s="255">
        <v>46764</v>
      </c>
      <c r="I102" s="259">
        <v>41.4</v>
      </c>
      <c r="J102" s="255">
        <v>322972</v>
      </c>
      <c r="K102" s="259">
        <v>71.5</v>
      </c>
      <c r="L102" s="248"/>
    </row>
    <row r="103" spans="3:12" ht="15.6"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6"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6" hidden="1">
      <c r="C105" s="252" t="s">
        <v>12</v>
      </c>
      <c r="D105" s="255">
        <v>5198408.3</v>
      </c>
      <c r="E105" s="259">
        <v>82.5</v>
      </c>
      <c r="F105" s="255">
        <v>437746.8</v>
      </c>
      <c r="G105" s="259">
        <v>39.6</v>
      </c>
      <c r="H105" s="255">
        <v>142902.6</v>
      </c>
      <c r="I105" s="259">
        <v>191</v>
      </c>
      <c r="J105" s="255">
        <v>163002.70000000001</v>
      </c>
      <c r="K105" s="259">
        <v>204.9</v>
      </c>
      <c r="L105" s="248"/>
    </row>
    <row r="106" spans="3:12" ht="15.6"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6" hidden="1">
      <c r="C107" s="252" t="s">
        <v>14</v>
      </c>
      <c r="D107" s="255">
        <v>6285944.2000000002</v>
      </c>
      <c r="E107" s="259">
        <v>74</v>
      </c>
      <c r="F107" s="255">
        <v>377100</v>
      </c>
      <c r="G107" s="259">
        <v>79</v>
      </c>
      <c r="H107" s="255">
        <v>182206.5</v>
      </c>
      <c r="I107" s="259">
        <v>90</v>
      </c>
      <c r="J107" s="255">
        <v>527592.5</v>
      </c>
      <c r="K107" s="259">
        <v>80</v>
      </c>
      <c r="L107" s="248"/>
    </row>
    <row r="108" spans="3:12" ht="15.6" hidden="1">
      <c r="C108" s="252" t="s">
        <v>15</v>
      </c>
      <c r="D108" s="255">
        <v>7081845</v>
      </c>
      <c r="E108" s="259">
        <v>82</v>
      </c>
      <c r="F108" s="255">
        <v>244941</v>
      </c>
      <c r="G108" s="259">
        <v>81</v>
      </c>
      <c r="H108" s="255">
        <v>176892.1</v>
      </c>
      <c r="I108" s="259">
        <v>103</v>
      </c>
      <c r="J108" s="255">
        <v>606063.9</v>
      </c>
      <c r="K108" s="259">
        <v>82</v>
      </c>
      <c r="L108" s="248"/>
    </row>
    <row r="109" spans="3:12" ht="15.6"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6" hidden="1">
      <c r="C110" s="252"/>
      <c r="D110" s="255"/>
      <c r="E110" s="259"/>
      <c r="F110" s="255"/>
      <c r="G110" s="259"/>
      <c r="H110" s="255"/>
      <c r="I110" s="259"/>
      <c r="J110" s="255"/>
      <c r="K110" s="259"/>
      <c r="L110" s="248"/>
    </row>
    <row r="111" spans="3:12" ht="15.6" hidden="1">
      <c r="C111" s="261">
        <v>2005</v>
      </c>
      <c r="D111" s="255"/>
      <c r="E111" s="259"/>
      <c r="F111" s="255"/>
      <c r="G111" s="259"/>
      <c r="H111" s="255"/>
      <c r="I111" s="259"/>
      <c r="J111" s="255"/>
      <c r="K111" s="259"/>
      <c r="L111" s="248"/>
    </row>
    <row r="112" spans="3:12" ht="15.6" hidden="1">
      <c r="C112" s="252"/>
      <c r="D112" s="255"/>
      <c r="E112" s="259"/>
      <c r="F112" s="255"/>
      <c r="G112" s="259"/>
      <c r="H112" s="255"/>
      <c r="I112" s="259"/>
      <c r="J112" s="255"/>
      <c r="K112" s="259"/>
      <c r="L112" s="248"/>
    </row>
    <row r="113" spans="3:12" ht="15.6"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6" hidden="1">
      <c r="C114" s="252" t="s">
        <v>9</v>
      </c>
      <c r="D114" s="255">
        <f>9572880135/1000</f>
        <v>9572880.1349999998</v>
      </c>
      <c r="E114" s="259">
        <v>82</v>
      </c>
      <c r="F114" s="255">
        <v>413892.1</v>
      </c>
      <c r="G114" s="259">
        <v>66.7</v>
      </c>
      <c r="H114" s="255">
        <v>90279.3</v>
      </c>
      <c r="I114" s="259">
        <v>15</v>
      </c>
      <c r="J114" s="255">
        <v>1040248.2</v>
      </c>
      <c r="K114" s="259">
        <v>80</v>
      </c>
      <c r="L114" s="248"/>
    </row>
    <row r="115" spans="3:12" ht="15.6"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6"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6" hidden="1">
      <c r="C117" s="252" t="s">
        <v>337</v>
      </c>
      <c r="D117" s="255">
        <v>13324291.300000001</v>
      </c>
      <c r="E117" s="259">
        <v>79</v>
      </c>
      <c r="F117" s="255">
        <v>470283.3</v>
      </c>
      <c r="G117" s="259">
        <v>81.099999999999994</v>
      </c>
      <c r="H117" s="255">
        <v>239923</v>
      </c>
      <c r="I117" s="259">
        <v>168</v>
      </c>
      <c r="J117" s="255">
        <v>1820626.8</v>
      </c>
      <c r="K117" s="259">
        <v>78</v>
      </c>
      <c r="L117" s="248"/>
    </row>
    <row r="118" spans="3:12" ht="15.6"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6" hidden="1">
      <c r="C119" s="252" t="s">
        <v>347</v>
      </c>
      <c r="D119" s="255">
        <v>15103212.699999999</v>
      </c>
      <c r="E119" s="259">
        <v>59.2</v>
      </c>
      <c r="F119" s="255">
        <v>516281.8</v>
      </c>
      <c r="G119" s="259">
        <v>58.2</v>
      </c>
      <c r="H119" s="255">
        <v>337517.4</v>
      </c>
      <c r="I119" s="259">
        <v>164.6</v>
      </c>
      <c r="J119" s="255">
        <v>2172923.2000000002</v>
      </c>
      <c r="K119" s="259">
        <v>79.5</v>
      </c>
      <c r="L119" s="248"/>
    </row>
    <row r="120" spans="3:12" ht="15.6"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6"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6"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6"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6"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6" hidden="1">
      <c r="C125" s="252"/>
      <c r="D125" s="255"/>
      <c r="E125" s="259"/>
      <c r="F125" s="255"/>
      <c r="G125" s="259"/>
      <c r="H125" s="255"/>
      <c r="I125" s="259"/>
      <c r="J125" s="255"/>
      <c r="K125" s="259"/>
      <c r="L125" s="248"/>
    </row>
    <row r="126" spans="3:12" ht="15.6" hidden="1">
      <c r="C126" s="261">
        <v>2006</v>
      </c>
      <c r="D126" s="255"/>
      <c r="E126" s="259"/>
      <c r="F126" s="255"/>
      <c r="G126" s="259"/>
      <c r="H126" s="255"/>
      <c r="I126" s="259"/>
      <c r="J126" s="255"/>
      <c r="K126" s="259"/>
      <c r="L126" s="248"/>
    </row>
    <row r="127" spans="3:12" ht="15.6" hidden="1">
      <c r="C127" s="252"/>
      <c r="D127" s="255"/>
      <c r="E127" s="259"/>
      <c r="F127" s="255"/>
      <c r="G127" s="259"/>
      <c r="H127" s="255"/>
      <c r="I127" s="259"/>
      <c r="J127" s="255"/>
      <c r="K127" s="260"/>
      <c r="L127" s="248"/>
    </row>
    <row r="128" spans="3:12" ht="15.6"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6"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6"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6"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6"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6"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6"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6"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6"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6"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6"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6"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6" hidden="1">
      <c r="C140" s="252"/>
      <c r="D140" s="264"/>
      <c r="E140" s="259"/>
      <c r="F140" s="255"/>
      <c r="G140" s="259"/>
      <c r="H140" s="255"/>
      <c r="I140" s="259"/>
      <c r="J140" s="255"/>
      <c r="K140" s="259"/>
      <c r="L140" s="248"/>
    </row>
    <row r="141" spans="3:12" ht="15.6" hidden="1">
      <c r="C141" s="261">
        <v>2007</v>
      </c>
      <c r="D141" s="264"/>
      <c r="E141" s="259"/>
      <c r="F141" s="255"/>
      <c r="G141" s="259"/>
      <c r="H141" s="255"/>
      <c r="I141" s="259"/>
      <c r="J141" s="255"/>
      <c r="K141" s="259"/>
      <c r="L141" s="248"/>
    </row>
    <row r="142" spans="3:12" ht="15.6" hidden="1">
      <c r="C142" s="252"/>
      <c r="D142" s="264"/>
      <c r="E142" s="259"/>
      <c r="F142" s="255"/>
      <c r="G142" s="259"/>
      <c r="H142" s="255"/>
      <c r="I142" s="259"/>
      <c r="J142" s="255"/>
      <c r="K142" s="259"/>
      <c r="L142" s="248"/>
    </row>
    <row r="143" spans="3:12" ht="15.6" hidden="1">
      <c r="C143" s="252" t="s">
        <v>8</v>
      </c>
      <c r="D143" s="264">
        <v>474365539.35100001</v>
      </c>
      <c r="E143" s="259">
        <v>696.7</v>
      </c>
      <c r="F143" s="255">
        <v>1792614</v>
      </c>
      <c r="G143" s="259">
        <v>197.8</v>
      </c>
      <c r="H143" s="255">
        <v>192.374</v>
      </c>
      <c r="I143" s="259">
        <v>144.1</v>
      </c>
      <c r="J143" s="255">
        <v>4920100.2989999996</v>
      </c>
      <c r="K143" s="259">
        <v>82</v>
      </c>
      <c r="L143" s="248"/>
    </row>
    <row r="144" spans="3:12" ht="15.6" hidden="1">
      <c r="C144" s="252" t="s">
        <v>9</v>
      </c>
      <c r="D144" s="264">
        <v>1088670926</v>
      </c>
      <c r="E144" s="259">
        <v>122.2</v>
      </c>
      <c r="F144" s="255">
        <v>2183284</v>
      </c>
      <c r="G144" s="259">
        <v>103.4</v>
      </c>
      <c r="H144" s="255">
        <v>207627.39</v>
      </c>
      <c r="I144" s="259">
        <v>61618</v>
      </c>
      <c r="J144" s="255">
        <v>4698281.25</v>
      </c>
      <c r="K144" s="259">
        <v>100.5</v>
      </c>
      <c r="L144" s="248"/>
    </row>
    <row r="145" spans="3:12" ht="15.6"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6" hidden="1">
      <c r="C146" s="252" t="s">
        <v>11</v>
      </c>
      <c r="D146" s="264">
        <v>2333776347.164</v>
      </c>
      <c r="E146" s="259">
        <v>241.5</v>
      </c>
      <c r="F146" s="255">
        <v>945766.8</v>
      </c>
      <c r="G146" s="259">
        <v>52.9</v>
      </c>
      <c r="H146" s="255">
        <v>57270.9</v>
      </c>
      <c r="I146" s="259">
        <v>10.1</v>
      </c>
      <c r="J146" s="255">
        <v>1862372.45</v>
      </c>
      <c r="K146" s="259">
        <v>171.4</v>
      </c>
      <c r="L146" s="248"/>
    </row>
    <row r="147" spans="3:12" ht="15.6"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6"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6"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6" hidden="1">
      <c r="C150" s="252" t="s">
        <v>12</v>
      </c>
      <c r="D150" s="264">
        <v>35943129145.699997</v>
      </c>
      <c r="E150" s="259">
        <v>77</v>
      </c>
      <c r="F150" s="255">
        <v>2557859.9</v>
      </c>
      <c r="G150" s="259">
        <v>119.9</v>
      </c>
      <c r="H150" s="255">
        <v>33805634.399999999</v>
      </c>
      <c r="I150" s="259">
        <v>1.6</v>
      </c>
      <c r="J150" s="255">
        <v>734309.799</v>
      </c>
      <c r="K150" s="259">
        <v>299</v>
      </c>
      <c r="L150" s="248"/>
    </row>
    <row r="151" spans="3:12" ht="15.6" hidden="1">
      <c r="C151" s="252" t="s">
        <v>13</v>
      </c>
      <c r="D151" s="264">
        <v>62080862840.900002</v>
      </c>
      <c r="E151" s="259">
        <v>86</v>
      </c>
      <c r="F151" s="255">
        <v>3797355.2</v>
      </c>
      <c r="G151" s="259">
        <v>62.4</v>
      </c>
      <c r="H151" s="255">
        <v>44040309.799999997</v>
      </c>
      <c r="I151" s="259">
        <v>0.7</v>
      </c>
      <c r="J151" s="255">
        <v>1081753.878</v>
      </c>
      <c r="K151" s="259">
        <v>773.4</v>
      </c>
      <c r="L151" s="248"/>
    </row>
    <row r="152" spans="3:12" ht="15.6" hidden="1">
      <c r="C152" s="252" t="s">
        <v>14</v>
      </c>
      <c r="D152" s="264">
        <v>90556783101.699997</v>
      </c>
      <c r="E152" s="259">
        <v>69.5</v>
      </c>
      <c r="F152" s="255">
        <v>3766304.99</v>
      </c>
      <c r="G152" s="259">
        <v>63</v>
      </c>
      <c r="H152" s="255">
        <v>37668401.066</v>
      </c>
      <c r="I152" s="259">
        <v>0</v>
      </c>
      <c r="J152" s="255">
        <v>4058604.8</v>
      </c>
      <c r="K152" s="259">
        <v>93.1</v>
      </c>
      <c r="L152" s="248"/>
    </row>
    <row r="153" spans="3:12" ht="15.6" hidden="1">
      <c r="C153" s="252" t="s">
        <v>15</v>
      </c>
      <c r="D153" s="264">
        <v>413421381081.16998</v>
      </c>
      <c r="E153" s="259">
        <v>125.8</v>
      </c>
      <c r="F153" s="255">
        <v>2599157.69</v>
      </c>
      <c r="G153" s="259">
        <v>340</v>
      </c>
      <c r="H153" s="255">
        <v>115058014.7</v>
      </c>
      <c r="I153" s="259">
        <v>46.5</v>
      </c>
      <c r="J153" s="255">
        <v>3765366.17</v>
      </c>
      <c r="K153" s="259">
        <v>80.7</v>
      </c>
      <c r="L153" s="248"/>
    </row>
    <row r="154" spans="3:12" ht="15.6"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6" hidden="1">
      <c r="C155" s="252"/>
      <c r="D155" s="264"/>
      <c r="E155" s="259"/>
      <c r="F155" s="255"/>
      <c r="G155" s="259"/>
      <c r="H155" s="255"/>
      <c r="I155" s="259"/>
      <c r="J155" s="255"/>
      <c r="K155" s="259"/>
      <c r="L155" s="248"/>
    </row>
    <row r="156" spans="3:12" ht="15.6" hidden="1">
      <c r="C156" s="262">
        <v>2008</v>
      </c>
      <c r="D156" s="264"/>
      <c r="E156" s="259"/>
      <c r="F156" s="255"/>
      <c r="G156" s="259"/>
      <c r="H156" s="255"/>
      <c r="I156" s="259"/>
      <c r="J156" s="255"/>
      <c r="K156" s="259"/>
      <c r="L156" s="248"/>
    </row>
    <row r="157" spans="3:12" ht="15.6" hidden="1">
      <c r="C157" s="252"/>
      <c r="D157" s="264"/>
      <c r="E157" s="259"/>
      <c r="F157" s="265"/>
      <c r="G157" s="259"/>
      <c r="H157" s="255"/>
      <c r="I157" s="259"/>
      <c r="J157" s="255"/>
      <c r="K157" s="259"/>
      <c r="L157" s="248"/>
    </row>
    <row r="158" spans="3:12" ht="15.6"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6"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6"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6"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6"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6"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6"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6"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6"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6" hidden="1">
      <c r="C167" s="252" t="s">
        <v>14</v>
      </c>
      <c r="D167" s="266">
        <v>4058604834</v>
      </c>
      <c r="E167" s="259">
        <v>93.1</v>
      </c>
      <c r="F167" s="265">
        <v>13940403.6</v>
      </c>
      <c r="G167" s="259">
        <v>225144.1</v>
      </c>
      <c r="H167" s="265">
        <v>655405067.99000001</v>
      </c>
      <c r="I167" s="259">
        <v>0</v>
      </c>
      <c r="J167" s="266">
        <v>4058604834</v>
      </c>
      <c r="K167" s="259">
        <v>93.1</v>
      </c>
      <c r="L167" s="248"/>
    </row>
    <row r="168" spans="3:12" ht="15.6" hidden="1">
      <c r="C168" s="252" t="s">
        <v>15</v>
      </c>
      <c r="D168" s="266">
        <v>3765366171</v>
      </c>
      <c r="E168" s="259">
        <v>80.7</v>
      </c>
      <c r="F168" s="265">
        <v>1066518513756.3</v>
      </c>
      <c r="G168" s="259">
        <v>687.2</v>
      </c>
      <c r="H168" s="265">
        <v>14626116155001</v>
      </c>
      <c r="I168" s="259">
        <v>0</v>
      </c>
      <c r="J168" s="266">
        <v>3765366171</v>
      </c>
      <c r="K168" s="259">
        <v>80.7</v>
      </c>
      <c r="L168" s="248"/>
    </row>
    <row r="169" spans="3:12" ht="15.6"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2" thickTop="1">
      <c r="C170" s="252"/>
      <c r="D170" s="266"/>
      <c r="E170" s="259"/>
      <c r="F170" s="265"/>
      <c r="G170" s="259"/>
      <c r="H170" s="265"/>
      <c r="I170" s="259"/>
      <c r="J170" s="266"/>
      <c r="K170" s="259"/>
      <c r="L170" s="248"/>
    </row>
    <row r="171" spans="3:12" ht="15.6" hidden="1">
      <c r="C171" s="262">
        <v>2009</v>
      </c>
      <c r="D171" s="266"/>
      <c r="E171" s="259"/>
      <c r="F171" s="265"/>
      <c r="G171" s="259"/>
      <c r="H171" s="265"/>
      <c r="I171" s="259"/>
      <c r="J171" s="266"/>
      <c r="K171" s="259"/>
      <c r="L171" s="248"/>
    </row>
    <row r="172" spans="3:12" ht="15.6" hidden="1">
      <c r="C172" s="252"/>
      <c r="D172" s="266"/>
      <c r="E172" s="259"/>
      <c r="F172" s="265"/>
      <c r="G172" s="259"/>
      <c r="H172" s="265"/>
      <c r="I172" s="259"/>
      <c r="J172" s="266"/>
      <c r="K172" s="259"/>
      <c r="L172" s="248"/>
    </row>
    <row r="173" spans="3:12" ht="15.6" hidden="1">
      <c r="C173" s="252" t="s">
        <v>8</v>
      </c>
      <c r="D173" s="266">
        <v>281964761</v>
      </c>
      <c r="E173" s="259">
        <v>0</v>
      </c>
      <c r="F173" s="265"/>
      <c r="G173" s="259"/>
      <c r="H173" s="265"/>
      <c r="I173" s="259"/>
      <c r="J173" s="266"/>
      <c r="K173" s="259"/>
      <c r="L173" s="248"/>
    </row>
    <row r="174" spans="3:12" ht="15.6" hidden="1">
      <c r="C174" s="252" t="s">
        <v>9</v>
      </c>
      <c r="D174" s="266">
        <v>364.47497700000002</v>
      </c>
      <c r="E174" s="259">
        <v>112</v>
      </c>
      <c r="F174" s="265">
        <v>14.446</v>
      </c>
      <c r="G174" s="259">
        <v>436.4</v>
      </c>
      <c r="H174" s="265"/>
      <c r="I174" s="259"/>
      <c r="J174" s="266"/>
      <c r="K174" s="259"/>
      <c r="L174" s="248"/>
    </row>
    <row r="175" spans="3:12" ht="15.6" hidden="1">
      <c r="C175" s="252" t="s">
        <v>10</v>
      </c>
      <c r="D175" s="266">
        <v>361.88392399999998</v>
      </c>
      <c r="E175" s="259">
        <v>84.2</v>
      </c>
      <c r="F175" s="265">
        <v>15.490600000000001</v>
      </c>
      <c r="G175" s="259">
        <v>76.5</v>
      </c>
      <c r="H175" s="265"/>
      <c r="I175" s="259"/>
      <c r="J175" s="266"/>
      <c r="K175" s="259"/>
      <c r="L175" s="248"/>
    </row>
    <row r="176" spans="3:12" ht="15.6" hidden="1">
      <c r="C176" s="252" t="s">
        <v>11</v>
      </c>
      <c r="D176" s="266">
        <v>450.36555599999997</v>
      </c>
      <c r="E176" s="259">
        <v>100.3</v>
      </c>
      <c r="F176" s="265">
        <v>21.2288</v>
      </c>
      <c r="G176" s="259">
        <v>331.3</v>
      </c>
      <c r="H176" s="265"/>
      <c r="I176" s="259"/>
      <c r="J176" s="266"/>
      <c r="K176" s="259"/>
      <c r="L176" s="248"/>
    </row>
    <row r="177" spans="3:12" ht="15.6" hidden="1">
      <c r="C177" s="252" t="s">
        <v>337</v>
      </c>
      <c r="D177" s="264">
        <v>483.03514010000004</v>
      </c>
      <c r="E177" s="259">
        <v>95.8</v>
      </c>
      <c r="F177" s="255">
        <v>25.908799999999999</v>
      </c>
      <c r="G177" s="259">
        <v>175.3</v>
      </c>
      <c r="H177" s="255"/>
      <c r="I177" s="259"/>
      <c r="J177" s="255"/>
      <c r="K177" s="259"/>
      <c r="L177" s="248"/>
    </row>
    <row r="178" spans="3:12" ht="15.6" hidden="1">
      <c r="C178" s="252" t="s">
        <v>346</v>
      </c>
      <c r="D178" s="264">
        <v>626.72930000000008</v>
      </c>
      <c r="E178" s="259">
        <v>94.8</v>
      </c>
      <c r="F178" s="255">
        <v>34.494399999999999</v>
      </c>
      <c r="G178" s="259">
        <v>57.3</v>
      </c>
      <c r="H178" s="255"/>
      <c r="I178" s="259"/>
      <c r="J178" s="255"/>
      <c r="K178" s="259"/>
      <c r="L178" s="248"/>
    </row>
    <row r="179" spans="3:12" ht="15.6" hidden="1">
      <c r="C179" s="252" t="s">
        <v>347</v>
      </c>
      <c r="D179" s="264">
        <v>684.58942804000003</v>
      </c>
      <c r="E179" s="259">
        <v>76.000369495738198</v>
      </c>
      <c r="F179" s="264">
        <v>46.970314999999999</v>
      </c>
      <c r="G179" s="259">
        <v>32.123746668507501</v>
      </c>
      <c r="H179" s="255"/>
      <c r="I179" s="259"/>
      <c r="J179" s="255"/>
      <c r="K179" s="259"/>
      <c r="L179" s="248"/>
    </row>
    <row r="180" spans="3:12" ht="15.6" hidden="1">
      <c r="C180" s="252" t="s">
        <v>12</v>
      </c>
      <c r="D180" s="264">
        <v>748.11239582999997</v>
      </c>
      <c r="E180" s="259">
        <v>71.526845116776897</v>
      </c>
      <c r="F180" s="264">
        <v>61.493087000000003</v>
      </c>
      <c r="G180" s="259">
        <v>28.323159317079</v>
      </c>
      <c r="H180" s="255"/>
      <c r="I180" s="259"/>
      <c r="J180" s="255"/>
      <c r="K180" s="259"/>
      <c r="L180" s="248"/>
    </row>
    <row r="181" spans="3:12" ht="15.6" hidden="1">
      <c r="C181" s="252" t="s">
        <v>13</v>
      </c>
      <c r="D181" s="264">
        <v>839.96791789999997</v>
      </c>
      <c r="E181" s="259">
        <v>71.117953972640805</v>
      </c>
      <c r="F181" s="264">
        <v>73.057667030000005</v>
      </c>
      <c r="G181" s="259">
        <v>35.774932642274898</v>
      </c>
      <c r="H181" s="255"/>
      <c r="I181" s="259"/>
      <c r="J181" s="255"/>
      <c r="K181" s="259"/>
      <c r="L181" s="248"/>
    </row>
    <row r="182" spans="3:12" ht="15.6" hidden="1">
      <c r="C182" s="252" t="s">
        <v>14</v>
      </c>
      <c r="D182" s="264">
        <v>851.88783150999996</v>
      </c>
      <c r="E182" s="259">
        <v>60.988602608866401</v>
      </c>
      <c r="F182" s="264">
        <v>77.490068050000005</v>
      </c>
      <c r="G182" s="259">
        <v>35.946134389799397</v>
      </c>
      <c r="H182" s="255"/>
      <c r="I182" s="259"/>
      <c r="J182" s="255"/>
      <c r="K182" s="259"/>
      <c r="L182" s="248"/>
    </row>
    <row r="183" spans="3:12" ht="15.6" hidden="1">
      <c r="C183" s="252" t="s">
        <v>15</v>
      </c>
      <c r="D183" s="264">
        <v>1046.9846780600001</v>
      </c>
      <c r="E183" s="259">
        <v>78.7197283380996</v>
      </c>
      <c r="F183" s="264">
        <v>85.144481999999996</v>
      </c>
      <c r="G183" s="259">
        <v>32.734313892472798</v>
      </c>
      <c r="H183" s="255"/>
      <c r="I183" s="259"/>
      <c r="J183" s="255"/>
      <c r="K183" s="259"/>
      <c r="L183" s="248"/>
    </row>
    <row r="184" spans="3:12" ht="15.6" hidden="1">
      <c r="C184" s="252" t="s">
        <v>16</v>
      </c>
      <c r="D184" s="264">
        <v>1192.2964852800001</v>
      </c>
      <c r="E184" s="259">
        <v>72.239212063870994</v>
      </c>
      <c r="F184" s="255"/>
      <c r="G184" s="259"/>
      <c r="H184" s="255"/>
      <c r="I184" s="259"/>
      <c r="J184" s="255"/>
      <c r="K184" s="259"/>
      <c r="L184" s="248"/>
    </row>
    <row r="185" spans="3:12" ht="15.6" hidden="1">
      <c r="C185" s="252"/>
      <c r="D185" s="264"/>
      <c r="E185" s="259"/>
      <c r="F185" s="255"/>
      <c r="G185" s="259"/>
      <c r="H185" s="255"/>
      <c r="I185" s="259"/>
      <c r="J185" s="255"/>
      <c r="K185" s="259"/>
      <c r="L185" s="248"/>
    </row>
    <row r="186" spans="3:12" ht="15.6">
      <c r="C186" s="262">
        <v>2010</v>
      </c>
      <c r="D186" s="264"/>
      <c r="E186" s="259"/>
      <c r="F186" s="255"/>
      <c r="G186" s="259"/>
      <c r="H186" s="255"/>
      <c r="I186" s="259"/>
      <c r="J186" s="255"/>
      <c r="K186" s="259"/>
      <c r="L186" s="248"/>
    </row>
    <row r="187" spans="3:12" ht="15.6">
      <c r="C187" s="252"/>
      <c r="D187" s="264"/>
      <c r="E187" s="259"/>
      <c r="F187" s="255"/>
      <c r="G187" s="259"/>
      <c r="H187" s="255"/>
      <c r="I187" s="259"/>
      <c r="J187" s="255"/>
      <c r="K187" s="259"/>
      <c r="L187" s="248"/>
    </row>
    <row r="188" spans="3:12" ht="15.6">
      <c r="C188" s="252" t="s">
        <v>8</v>
      </c>
      <c r="D188" s="264">
        <v>1192.2964852800001</v>
      </c>
      <c r="E188" s="259">
        <v>63.6</v>
      </c>
      <c r="F188" s="265">
        <v>113.831828</v>
      </c>
      <c r="G188" s="259">
        <v>28.117000000000001</v>
      </c>
      <c r="H188" s="255"/>
      <c r="I188" s="259"/>
      <c r="J188" s="255"/>
      <c r="K188" s="259"/>
      <c r="L188" s="248"/>
    </row>
    <row r="189" spans="3:12" ht="15.6">
      <c r="C189" s="252" t="s">
        <v>9</v>
      </c>
      <c r="D189" s="264">
        <v>1220.9977368</v>
      </c>
      <c r="E189" s="259">
        <v>66.8</v>
      </c>
      <c r="F189" s="255">
        <v>119.239356</v>
      </c>
      <c r="G189" s="259">
        <v>23.585000000000001</v>
      </c>
      <c r="H189" s="255"/>
      <c r="I189" s="259"/>
      <c r="J189" s="255"/>
      <c r="K189" s="259"/>
      <c r="L189" s="248"/>
    </row>
    <row r="190" spans="3:12" ht="15.6">
      <c r="C190" s="252" t="s">
        <v>10</v>
      </c>
      <c r="D190" s="264">
        <v>1331.4756602299999</v>
      </c>
      <c r="E190" s="259">
        <v>57.4</v>
      </c>
      <c r="F190" s="255">
        <v>125.49503199999999</v>
      </c>
      <c r="G190" s="259">
        <v>48.735999999999997</v>
      </c>
      <c r="H190" s="255"/>
      <c r="I190" s="259"/>
      <c r="J190" s="255"/>
      <c r="K190" s="259"/>
      <c r="L190" s="248"/>
    </row>
    <row r="191" spans="3:12" ht="15.6">
      <c r="C191" s="252" t="s">
        <v>11</v>
      </c>
      <c r="D191" s="264">
        <v>1402.89328974</v>
      </c>
      <c r="E191" s="259">
        <v>58.6</v>
      </c>
      <c r="F191" s="255">
        <v>164.845373</v>
      </c>
      <c r="G191" s="259">
        <v>22.695</v>
      </c>
      <c r="H191" s="255"/>
      <c r="I191" s="259"/>
      <c r="J191" s="255"/>
      <c r="K191" s="259"/>
      <c r="L191" s="248"/>
    </row>
    <row r="192" spans="3:12" ht="15.6">
      <c r="C192" s="252" t="s">
        <v>337</v>
      </c>
      <c r="D192" s="264">
        <v>1445.34106488</v>
      </c>
      <c r="E192" s="259">
        <v>60.79</v>
      </c>
      <c r="F192" s="255">
        <v>164.13021230999999</v>
      </c>
      <c r="G192" s="259">
        <v>34.646999999999998</v>
      </c>
      <c r="H192" s="255"/>
      <c r="I192" s="259"/>
      <c r="J192" s="255"/>
      <c r="K192" s="259"/>
      <c r="L192" s="248"/>
    </row>
    <row r="193" spans="2:12" ht="15.6">
      <c r="C193" s="252" t="s">
        <v>346</v>
      </c>
      <c r="D193" s="264">
        <v>1486.46</v>
      </c>
      <c r="E193" s="259">
        <v>49.8</v>
      </c>
      <c r="F193" s="255">
        <v>190.19800000000001</v>
      </c>
      <c r="G193" s="259">
        <v>42.6</v>
      </c>
      <c r="H193" s="255"/>
      <c r="I193" s="259"/>
      <c r="J193" s="255"/>
      <c r="K193" s="259"/>
      <c r="L193" s="248"/>
    </row>
    <row r="194" spans="2:12" ht="15.6">
      <c r="C194" s="252" t="s">
        <v>347</v>
      </c>
      <c r="D194" s="264">
        <v>1429.827</v>
      </c>
      <c r="E194" s="259">
        <v>50.2</v>
      </c>
      <c r="F194" s="255">
        <v>248.02969999999999</v>
      </c>
      <c r="G194" s="259">
        <v>27.3</v>
      </c>
      <c r="H194" s="255"/>
      <c r="I194" s="259"/>
      <c r="J194" s="255"/>
      <c r="K194" s="259"/>
      <c r="L194" s="248"/>
    </row>
    <row r="195" spans="2:12" ht="15.6">
      <c r="C195" s="252" t="s">
        <v>12</v>
      </c>
      <c r="D195" s="264">
        <v>1488.355</v>
      </c>
      <c r="E195" s="259">
        <v>51.8</v>
      </c>
      <c r="F195" s="255">
        <v>247.85550000000001</v>
      </c>
      <c r="G195" s="259">
        <v>12.7</v>
      </c>
      <c r="H195" s="255"/>
      <c r="I195" s="259"/>
      <c r="J195" s="255"/>
      <c r="K195" s="259"/>
      <c r="L195" s="248"/>
    </row>
    <row r="196" spans="2:12" ht="15.6">
      <c r="C196" s="252" t="s">
        <v>13</v>
      </c>
      <c r="D196" s="264">
        <v>1587.2929999999999</v>
      </c>
      <c r="E196" s="259">
        <v>56.6</v>
      </c>
      <c r="F196" s="255">
        <v>265.27839999999998</v>
      </c>
      <c r="G196" s="259">
        <v>6.8</v>
      </c>
      <c r="H196" s="255"/>
      <c r="I196" s="259"/>
      <c r="J196" s="255"/>
      <c r="K196" s="259"/>
      <c r="L196" s="248"/>
    </row>
    <row r="197" spans="2:12" ht="15.6">
      <c r="C197" s="252" t="s">
        <v>14</v>
      </c>
      <c r="D197" s="264">
        <v>1786.8</v>
      </c>
      <c r="E197" s="259">
        <v>48.1</v>
      </c>
      <c r="F197" s="255">
        <v>309.38409999999999</v>
      </c>
      <c r="G197" s="259">
        <v>32.5</v>
      </c>
      <c r="H197" s="255"/>
      <c r="I197" s="259"/>
      <c r="J197" s="255"/>
      <c r="K197" s="259"/>
      <c r="L197" s="248"/>
    </row>
    <row r="198" spans="2:12" ht="15.6">
      <c r="C198" s="252" t="s">
        <v>15</v>
      </c>
      <c r="D198" s="264">
        <v>1755</v>
      </c>
      <c r="E198" s="259">
        <v>50</v>
      </c>
      <c r="F198" s="255">
        <v>338.5967</v>
      </c>
      <c r="G198" s="259">
        <v>31.4</v>
      </c>
      <c r="H198" s="255"/>
      <c r="I198" s="259"/>
      <c r="J198" s="255"/>
      <c r="K198" s="259"/>
      <c r="L198" s="248"/>
    </row>
    <row r="199" spans="2:12" ht="15.6">
      <c r="C199" s="252" t="s">
        <v>16</v>
      </c>
      <c r="D199" s="264">
        <v>1761.5</v>
      </c>
      <c r="E199" s="259">
        <v>49.6</v>
      </c>
      <c r="F199" s="255">
        <v>349.80630000000002</v>
      </c>
      <c r="G199" s="259">
        <v>42.3</v>
      </c>
      <c r="H199" s="255"/>
      <c r="I199" s="259"/>
      <c r="J199" s="255"/>
      <c r="K199" s="259"/>
      <c r="L199" s="248"/>
    </row>
    <row r="200" spans="2:12" ht="15.6">
      <c r="C200" s="252"/>
      <c r="D200" s="264"/>
      <c r="E200" s="259"/>
      <c r="F200" s="255"/>
      <c r="G200" s="259"/>
      <c r="H200" s="255"/>
      <c r="I200" s="259"/>
      <c r="J200" s="255"/>
      <c r="K200" s="259"/>
      <c r="L200" s="248"/>
    </row>
    <row r="201" spans="2:12" ht="16.2" thickBot="1">
      <c r="C201" s="256"/>
      <c r="D201" s="256"/>
      <c r="E201" s="256"/>
      <c r="F201" s="256"/>
      <c r="G201" s="256"/>
      <c r="H201" s="256"/>
      <c r="I201" s="256"/>
      <c r="J201" s="256"/>
      <c r="K201" s="259"/>
      <c r="L201" s="248"/>
    </row>
    <row r="202" spans="2:12" ht="16.2"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328125" defaultRowHeight="15.6"/>
  <cols>
    <col min="1" max="1" width="14.81640625" style="678" customWidth="1"/>
    <col min="2" max="2" width="13.6328125" style="678" bestFit="1" customWidth="1"/>
    <col min="3" max="3" width="13.453125" style="678" customWidth="1"/>
    <col min="4" max="4" width="14" style="678" hidden="1" customWidth="1"/>
    <col min="5" max="5" width="12.7265625" style="678" customWidth="1"/>
    <col min="6" max="6" width="16.453125" style="678" customWidth="1"/>
    <col min="7" max="7" width="13.453125" style="678" bestFit="1" customWidth="1"/>
    <col min="8" max="9" width="11" style="678" customWidth="1"/>
    <col min="10" max="14" width="8.6328125" style="678"/>
    <col min="15" max="15" width="9.54296875" style="678" bestFit="1" customWidth="1"/>
    <col min="16" max="16384" width="8.6328125" style="678"/>
  </cols>
  <sheetData>
    <row r="1" spans="1:12" ht="23.25" customHeight="1">
      <c r="A1" s="2025" t="s">
        <v>1133</v>
      </c>
      <c r="B1" s="2025"/>
      <c r="C1" s="2025"/>
      <c r="D1" s="2025"/>
      <c r="E1" s="2025"/>
      <c r="F1" s="2025"/>
      <c r="G1" s="2025"/>
      <c r="H1" s="2025"/>
      <c r="I1" s="2025"/>
      <c r="J1" s="2025"/>
      <c r="K1" s="2025"/>
    </row>
    <row r="2" spans="1:12" ht="12.75" customHeight="1">
      <c r="A2" s="679"/>
      <c r="B2" s="680"/>
      <c r="C2" s="680"/>
      <c r="D2" s="680"/>
      <c r="E2" s="680"/>
    </row>
    <row r="3" spans="1:12" ht="12.75" customHeight="1">
      <c r="A3" s="2025" t="s">
        <v>1039</v>
      </c>
      <c r="B3" s="2025"/>
      <c r="C3" s="2025"/>
      <c r="D3" s="2025"/>
      <c r="E3" s="2025"/>
      <c r="F3" s="2025"/>
      <c r="G3" s="2025"/>
      <c r="H3" s="2025"/>
      <c r="I3" s="2025"/>
      <c r="J3" s="2025"/>
      <c r="K3" s="202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22" t="s">
        <v>188</v>
      </c>
      <c r="G7" s="2023"/>
      <c r="H7" s="202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2"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0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1640625" customWidth="1"/>
    <col min="4" max="4" width="10.453125" customWidth="1"/>
    <col min="5" max="5" width="11.54296875" customWidth="1"/>
    <col min="6" max="6" width="11.453125" customWidth="1"/>
    <col min="7" max="7" width="9.81640625" bestFit="1" customWidth="1"/>
    <col min="8" max="8" width="12.08984375" customWidth="1"/>
    <col min="9" max="9" width="10.6328125" customWidth="1"/>
    <col min="10" max="10" width="8.81640625" customWidth="1"/>
  </cols>
  <sheetData>
    <row r="2" spans="3:9" ht="16.8">
      <c r="C2" s="2026" t="s">
        <v>1764</v>
      </c>
      <c r="D2" s="2026"/>
      <c r="E2" s="2026"/>
      <c r="F2" s="2026"/>
      <c r="G2" s="2026"/>
      <c r="H2" s="2026"/>
      <c r="I2" s="2026"/>
    </row>
    <row r="3" spans="3:9" ht="15.75" customHeight="1" thickBot="1">
      <c r="C3" s="2027" t="s">
        <v>1814</v>
      </c>
      <c r="D3" s="2028"/>
      <c r="E3" s="2028"/>
      <c r="F3" s="2028"/>
      <c r="G3" s="2028"/>
      <c r="H3" s="2028"/>
      <c r="I3" s="2028"/>
    </row>
    <row r="4" spans="3:9" ht="51" thickBot="1">
      <c r="C4" s="1568" t="s">
        <v>263</v>
      </c>
      <c r="D4" s="1577" t="s">
        <v>1304</v>
      </c>
      <c r="E4" s="1577" t="s">
        <v>1305</v>
      </c>
      <c r="F4" s="1577" t="s">
        <v>1306</v>
      </c>
      <c r="G4" s="1597" t="s">
        <v>1307</v>
      </c>
      <c r="H4" s="1577" t="s">
        <v>1308</v>
      </c>
      <c r="I4" s="1577" t="s">
        <v>1309</v>
      </c>
    </row>
    <row r="5" spans="3:9" ht="15.75" hidden="1" customHeight="1" thickTop="1">
      <c r="C5" s="1569"/>
      <c r="D5" s="1578"/>
      <c r="E5" s="1578"/>
      <c r="F5" s="1578"/>
      <c r="G5" s="1578"/>
      <c r="H5" s="1578"/>
      <c r="I5" s="1578"/>
    </row>
    <row r="6" spans="3:9" ht="15.75" hidden="1" customHeight="1">
      <c r="C6" s="1570"/>
      <c r="D6" s="1579"/>
      <c r="E6" s="1579"/>
      <c r="F6" s="1579"/>
      <c r="G6" s="1579"/>
      <c r="H6" s="1579"/>
      <c r="I6" s="1579"/>
    </row>
    <row r="7" spans="3:9" ht="15.75" hidden="1" customHeight="1">
      <c r="C7" s="1571">
        <v>2013</v>
      </c>
      <c r="D7" s="1579"/>
      <c r="E7" s="1579"/>
      <c r="F7" s="1579"/>
      <c r="G7" s="1579"/>
      <c r="H7" s="1579"/>
      <c r="I7" s="1579"/>
    </row>
    <row r="8" spans="3:9" ht="15.75" hidden="1" customHeight="1">
      <c r="C8" s="1572" t="s">
        <v>345</v>
      </c>
      <c r="D8" s="1580">
        <v>181.68</v>
      </c>
      <c r="E8" s="1580">
        <v>21.18</v>
      </c>
      <c r="F8" s="1580">
        <v>761.09</v>
      </c>
      <c r="G8" s="1580">
        <v>691.18</v>
      </c>
      <c r="H8" s="1580">
        <v>6950.84</v>
      </c>
      <c r="I8" s="1580">
        <v>47.53</v>
      </c>
    </row>
    <row r="9" spans="3:9" ht="15.75" hidden="1" customHeight="1">
      <c r="C9" s="1572" t="s">
        <v>334</v>
      </c>
      <c r="D9" s="1580">
        <v>172.41</v>
      </c>
      <c r="E9" s="1580">
        <v>21.95</v>
      </c>
      <c r="F9" s="1580">
        <v>811.83</v>
      </c>
      <c r="G9" s="1580">
        <v>620.05999999999995</v>
      </c>
      <c r="H9" s="1580">
        <v>6835.89</v>
      </c>
      <c r="I9" s="1580">
        <v>30.75</v>
      </c>
    </row>
    <row r="10" spans="3:9" ht="15.75" hidden="1" customHeight="1">
      <c r="C10" s="1572" t="s">
        <v>335</v>
      </c>
      <c r="D10" s="1580">
        <v>179.44</v>
      </c>
      <c r="E10" s="1580">
        <v>37.01</v>
      </c>
      <c r="F10" s="1580">
        <v>1377.65</v>
      </c>
      <c r="G10" s="1580">
        <v>743.82</v>
      </c>
      <c r="H10" s="1580">
        <v>7042.27</v>
      </c>
      <c r="I10" s="1580">
        <v>33.69</v>
      </c>
    </row>
    <row r="11" spans="3:9" ht="15.75" hidden="1" customHeight="1">
      <c r="C11" s="1572" t="s">
        <v>336</v>
      </c>
      <c r="D11" s="1580">
        <v>182.87</v>
      </c>
      <c r="E11" s="1580">
        <v>37.31</v>
      </c>
      <c r="F11" s="1580">
        <v>954.8</v>
      </c>
      <c r="G11" s="1580">
        <v>760.46</v>
      </c>
      <c r="H11" s="1580">
        <v>9908.41</v>
      </c>
      <c r="I11" s="1580">
        <v>34.729999999999997</v>
      </c>
    </row>
    <row r="12" spans="3:9" ht="15.75" hidden="1" customHeight="1">
      <c r="C12" s="1572" t="s">
        <v>337</v>
      </c>
      <c r="D12" s="1580">
        <v>215.2</v>
      </c>
      <c r="E12" s="1580">
        <v>37.090000000000003</v>
      </c>
      <c r="F12" s="1580">
        <v>954.18</v>
      </c>
      <c r="G12" s="1580">
        <v>793.43</v>
      </c>
      <c r="H12" s="1580">
        <v>12146.9</v>
      </c>
      <c r="I12" s="1580">
        <v>38.68</v>
      </c>
    </row>
    <row r="13" spans="3:9" ht="15.75" hidden="1" customHeight="1">
      <c r="C13" s="1572" t="s">
        <v>338</v>
      </c>
      <c r="D13" s="1580">
        <v>185.8</v>
      </c>
      <c r="E13" s="1580">
        <v>34.36</v>
      </c>
      <c r="F13" s="1580">
        <v>968.54</v>
      </c>
      <c r="G13" s="1580">
        <v>731.17</v>
      </c>
      <c r="H13" s="1580">
        <v>9110.9699999999993</v>
      </c>
      <c r="I13" s="1580">
        <v>36.869999999999997</v>
      </c>
    </row>
    <row r="14" spans="3:9" ht="15.75" hidden="1" customHeight="1">
      <c r="C14" s="1572" t="s">
        <v>339</v>
      </c>
      <c r="D14" s="1580">
        <v>205.85</v>
      </c>
      <c r="E14" s="1580">
        <v>35.409999999999997</v>
      </c>
      <c r="F14" s="1580">
        <v>1052.26</v>
      </c>
      <c r="G14" s="1580">
        <v>822.57</v>
      </c>
      <c r="H14" s="1580">
        <v>10099.719999999999</v>
      </c>
      <c r="I14" s="1580">
        <v>42.74</v>
      </c>
    </row>
    <row r="15" spans="3:9" ht="15.75" hidden="1" customHeight="1">
      <c r="C15" s="1572" t="s">
        <v>340</v>
      </c>
      <c r="D15" s="1580">
        <v>187.25</v>
      </c>
      <c r="E15" s="1580">
        <v>30.29</v>
      </c>
      <c r="F15" s="1580">
        <v>1114.8599999999999</v>
      </c>
      <c r="G15" s="1580">
        <v>825.75</v>
      </c>
      <c r="H15" s="1580">
        <v>11551.94</v>
      </c>
      <c r="I15" s="1580">
        <v>41.78</v>
      </c>
    </row>
    <row r="16" spans="3:9" ht="15.75" hidden="1" customHeight="1">
      <c r="C16" s="1572" t="s">
        <v>341</v>
      </c>
      <c r="D16" s="1580">
        <v>201.22</v>
      </c>
      <c r="E16" s="1580">
        <v>33.17</v>
      </c>
      <c r="F16" s="1580">
        <v>1003.98</v>
      </c>
      <c r="G16" s="1580">
        <v>799.62</v>
      </c>
      <c r="H16" s="1580">
        <v>8701.56</v>
      </c>
      <c r="I16" s="1580">
        <v>44.48</v>
      </c>
    </row>
    <row r="17" spans="3:9" ht="15.75" hidden="1" customHeight="1">
      <c r="C17" s="1572" t="s">
        <v>342</v>
      </c>
      <c r="D17" s="1580">
        <v>212.66</v>
      </c>
      <c r="E17" s="1580">
        <v>35.69</v>
      </c>
      <c r="F17" s="1580">
        <v>1073.8800000000001</v>
      </c>
      <c r="G17" s="1580">
        <v>873.19</v>
      </c>
      <c r="H17" s="1580">
        <v>9769.81</v>
      </c>
      <c r="I17" s="1580">
        <v>48.59</v>
      </c>
    </row>
    <row r="18" spans="3:9" ht="15.75" hidden="1" customHeight="1">
      <c r="C18" s="1572" t="s">
        <v>343</v>
      </c>
      <c r="D18" s="1580">
        <v>186.64</v>
      </c>
      <c r="E18" s="1580">
        <v>31.74</v>
      </c>
      <c r="F18" s="1580">
        <v>904.27</v>
      </c>
      <c r="G18" s="1580">
        <v>927.93</v>
      </c>
      <c r="H18" s="1580">
        <v>14753.35</v>
      </c>
      <c r="I18" s="1580">
        <v>24.04</v>
      </c>
    </row>
    <row r="19" spans="3:9" ht="15.75" hidden="1" customHeight="1">
      <c r="C19" s="1572" t="s">
        <v>344</v>
      </c>
      <c r="D19" s="1580">
        <v>180.8</v>
      </c>
      <c r="E19" s="1580">
        <v>11.82</v>
      </c>
      <c r="F19" s="1580">
        <v>1033.73</v>
      </c>
      <c r="G19" s="1580">
        <v>1042.32</v>
      </c>
      <c r="H19" s="1580">
        <v>12273.02</v>
      </c>
      <c r="I19" s="1580">
        <v>23.56</v>
      </c>
    </row>
    <row r="20" spans="3:9" ht="16.5" hidden="1" customHeight="1" thickBot="1">
      <c r="C20" s="1573"/>
      <c r="D20" s="1581"/>
      <c r="E20" s="1581"/>
      <c r="F20" s="1581"/>
      <c r="G20" s="1581"/>
      <c r="H20" s="1581"/>
      <c r="I20" s="1581"/>
    </row>
    <row r="21" spans="3:9" ht="16.5" hidden="1" customHeight="1" thickBot="1">
      <c r="C21" s="1574" t="s">
        <v>1150</v>
      </c>
      <c r="D21" s="1582">
        <v>2291.8200000000002</v>
      </c>
      <c r="E21" s="1582">
        <v>367.02</v>
      </c>
      <c r="F21" s="1582">
        <v>12011.07</v>
      </c>
      <c r="G21" s="1582">
        <v>9631.5</v>
      </c>
      <c r="H21" s="1582">
        <v>119144.68</v>
      </c>
      <c r="I21" s="1582">
        <v>447.44</v>
      </c>
    </row>
    <row r="22" spans="3:9" ht="15.75" hidden="1" customHeight="1">
      <c r="C22" s="1575"/>
      <c r="D22" s="1583"/>
      <c r="E22" s="1583"/>
      <c r="F22" s="1583"/>
      <c r="G22" s="1583"/>
      <c r="H22" s="1583"/>
      <c r="I22" s="1583"/>
    </row>
    <row r="23" spans="3:9" ht="15.75" hidden="1" customHeight="1">
      <c r="C23" s="1571">
        <v>2014</v>
      </c>
      <c r="D23" s="1580"/>
      <c r="E23" s="1580"/>
      <c r="F23" s="1580"/>
      <c r="G23" s="1580"/>
      <c r="H23" s="1580"/>
      <c r="I23" s="1580"/>
    </row>
    <row r="24" spans="3:9" ht="15.75" hidden="1" customHeight="1">
      <c r="C24" s="1572" t="s">
        <v>345</v>
      </c>
      <c r="D24" s="1580">
        <v>182.48</v>
      </c>
      <c r="E24" s="1580">
        <v>29.41</v>
      </c>
      <c r="F24" s="1580">
        <v>973.79</v>
      </c>
      <c r="G24" s="1580">
        <v>815.89</v>
      </c>
      <c r="H24" s="1580">
        <v>11141.19</v>
      </c>
      <c r="I24" s="1580">
        <v>24.19</v>
      </c>
    </row>
    <row r="25" spans="3:9" ht="15.75" hidden="1" customHeight="1">
      <c r="C25" s="1572" t="s">
        <v>334</v>
      </c>
      <c r="D25" s="1580">
        <v>175.09</v>
      </c>
      <c r="E25" s="1580">
        <v>32.950000000000003</v>
      </c>
      <c r="F25" s="1580">
        <v>991.91</v>
      </c>
      <c r="G25" s="1580">
        <v>799.12</v>
      </c>
      <c r="H25" s="1580">
        <v>10631.6</v>
      </c>
      <c r="I25" s="1580">
        <v>25.1</v>
      </c>
    </row>
    <row r="26" spans="3:9" ht="15.75" hidden="1" customHeight="1">
      <c r="C26" s="1572" t="s">
        <v>335</v>
      </c>
      <c r="D26" s="1580">
        <v>192.02</v>
      </c>
      <c r="E26" s="1580">
        <v>32.35</v>
      </c>
      <c r="F26" s="1580">
        <v>1163.76</v>
      </c>
      <c r="G26" s="1580">
        <v>947.64</v>
      </c>
      <c r="H26" s="1580">
        <v>12859.5</v>
      </c>
      <c r="I26" s="1580">
        <v>30.82</v>
      </c>
    </row>
    <row r="27" spans="3:9" ht="17.399999999999999" hidden="1" thickTop="1">
      <c r="C27" s="1572" t="s">
        <v>336</v>
      </c>
      <c r="D27" s="1580">
        <v>183.63</v>
      </c>
      <c r="E27" s="1580">
        <v>28.12</v>
      </c>
      <c r="F27" s="1580">
        <v>1184.8499999999999</v>
      </c>
      <c r="G27" s="1580">
        <v>974.37</v>
      </c>
      <c r="H27" s="1580">
        <v>13298.04</v>
      </c>
      <c r="I27" s="1580">
        <v>29.23</v>
      </c>
    </row>
    <row r="28" spans="3:9" ht="17.399999999999999" hidden="1" thickTop="1">
      <c r="C28" s="1572" t="s">
        <v>337</v>
      </c>
      <c r="D28" s="1580">
        <v>215.2</v>
      </c>
      <c r="E28" s="1580">
        <v>37.090000000000003</v>
      </c>
      <c r="F28" s="1580">
        <v>954.18</v>
      </c>
      <c r="G28" s="1580">
        <v>793.43</v>
      </c>
      <c r="H28" s="1580">
        <v>12146.9</v>
      </c>
      <c r="I28" s="1580">
        <v>38.68</v>
      </c>
    </row>
    <row r="29" spans="3:9" ht="17.399999999999999" hidden="1" thickTop="1">
      <c r="C29" s="1572" t="s">
        <v>338</v>
      </c>
      <c r="D29" s="1580">
        <v>193.58</v>
      </c>
      <c r="E29" s="1580">
        <v>32.979999999999997</v>
      </c>
      <c r="F29" s="1580">
        <v>1164.73</v>
      </c>
      <c r="G29" s="1580">
        <v>966.45</v>
      </c>
      <c r="H29" s="1580">
        <v>14163.56</v>
      </c>
      <c r="I29" s="1580">
        <v>34.25</v>
      </c>
    </row>
    <row r="30" spans="3:9" ht="17.399999999999999" hidden="1" thickTop="1">
      <c r="C30" s="1572" t="s">
        <v>339</v>
      </c>
      <c r="D30" s="1580">
        <v>199.59</v>
      </c>
      <c r="E30" s="1580">
        <v>34.340000000000003</v>
      </c>
      <c r="F30" s="1580">
        <v>1272.9100000000001</v>
      </c>
      <c r="G30" s="1580">
        <v>1038.44</v>
      </c>
      <c r="H30" s="1580">
        <v>15370.63</v>
      </c>
      <c r="I30" s="1580">
        <v>37.68</v>
      </c>
    </row>
    <row r="31" spans="3:9" ht="17.399999999999999" hidden="1" thickTop="1">
      <c r="C31" s="1572" t="s">
        <v>340</v>
      </c>
      <c r="D31" s="1580">
        <v>170.86</v>
      </c>
      <c r="E31" s="1580">
        <v>27.25</v>
      </c>
      <c r="F31" s="1580">
        <v>1300.3499999999999</v>
      </c>
      <c r="G31" s="1580">
        <v>1122.4100000000001</v>
      </c>
      <c r="H31" s="1580">
        <v>16268.07</v>
      </c>
      <c r="I31" s="1580">
        <v>33.840000000000003</v>
      </c>
    </row>
    <row r="32" spans="3:9" ht="17.399999999999999" hidden="1" thickTop="1">
      <c r="C32" s="1572" t="s">
        <v>341</v>
      </c>
      <c r="D32" s="1580">
        <v>197.88</v>
      </c>
      <c r="E32" s="1580">
        <v>30.39</v>
      </c>
      <c r="F32" s="1580">
        <v>1158.8399999999999</v>
      </c>
      <c r="G32" s="1580">
        <v>1057.48</v>
      </c>
      <c r="H32" s="1580">
        <v>15991.79</v>
      </c>
      <c r="I32" s="1580">
        <v>39.35</v>
      </c>
    </row>
    <row r="33" spans="3:9" ht="17.399999999999999" hidden="1" thickTop="1">
      <c r="C33" s="1572" t="s">
        <v>342</v>
      </c>
      <c r="D33" s="1584">
        <v>200.32</v>
      </c>
      <c r="E33" s="1584">
        <v>34.58</v>
      </c>
      <c r="F33" s="1584">
        <v>1193.3800000000001</v>
      </c>
      <c r="G33" s="1584">
        <v>1086.1600000000001</v>
      </c>
      <c r="H33" s="1584">
        <v>17527.400000000001</v>
      </c>
      <c r="I33" s="1584">
        <v>40.96</v>
      </c>
    </row>
    <row r="34" spans="3:9" ht="17.399999999999999" hidden="1" thickTop="1">
      <c r="C34" s="1572" t="s">
        <v>343</v>
      </c>
      <c r="D34" s="1584">
        <v>171.446</v>
      </c>
      <c r="E34" s="1584">
        <v>27.66</v>
      </c>
      <c r="F34" s="1584">
        <v>1143.69</v>
      </c>
      <c r="G34" s="1584">
        <v>1077.296</v>
      </c>
      <c r="H34" s="1584">
        <v>17876.307000000001</v>
      </c>
      <c r="I34" s="1584">
        <v>42.009</v>
      </c>
    </row>
    <row r="35" spans="3:9" ht="17.399999999999999" hidden="1" thickTop="1">
      <c r="C35" s="1572" t="s">
        <v>344</v>
      </c>
      <c r="D35" s="1580">
        <v>189.83</v>
      </c>
      <c r="E35" s="1580">
        <v>27.49</v>
      </c>
      <c r="F35" s="1580">
        <v>1161.5899999999999</v>
      </c>
      <c r="G35" s="1580">
        <v>1162.71</v>
      </c>
      <c r="H35" s="1580">
        <v>19347.91</v>
      </c>
      <c r="I35" s="1580">
        <v>40.49</v>
      </c>
    </row>
    <row r="36" spans="3:9" ht="17.399999999999999" hidden="1" thickTop="1">
      <c r="C36" s="1572"/>
      <c r="D36" s="1580"/>
      <c r="E36" s="1580"/>
      <c r="F36" s="1580"/>
      <c r="G36" s="1580"/>
      <c r="H36" s="1580"/>
      <c r="I36" s="1580"/>
    </row>
    <row r="37" spans="3:9" ht="18" hidden="1" thickTop="1" thickBot="1">
      <c r="C37" s="1574" t="s">
        <v>1150</v>
      </c>
      <c r="D37" s="1585">
        <f t="shared" ref="D37:I37" si="0">+SUM(D24:D35)</f>
        <v>2271.9259999999999</v>
      </c>
      <c r="E37" s="1585">
        <f t="shared" si="0"/>
        <v>374.61</v>
      </c>
      <c r="F37" s="1585">
        <f t="shared" si="0"/>
        <v>13663.980000000001</v>
      </c>
      <c r="G37" s="1585">
        <f t="shared" si="0"/>
        <v>11841.396000000001</v>
      </c>
      <c r="H37" s="1585">
        <f t="shared" si="0"/>
        <v>176622.89700000003</v>
      </c>
      <c r="I37" s="1585">
        <f t="shared" si="0"/>
        <v>416.59900000000005</v>
      </c>
    </row>
    <row r="38" spans="3:9" ht="17.399999999999999" hidden="1" thickTop="1">
      <c r="C38" s="1571">
        <v>2015</v>
      </c>
      <c r="D38" s="1580"/>
      <c r="E38" s="1580"/>
      <c r="F38" s="1580"/>
      <c r="G38" s="1580"/>
      <c r="H38" s="1580"/>
      <c r="I38" s="1580"/>
    </row>
    <row r="39" spans="3:9" ht="17.399999999999999" hidden="1" thickTop="1">
      <c r="C39" s="1572" t="s">
        <v>345</v>
      </c>
      <c r="D39" s="1586">
        <v>170.77</v>
      </c>
      <c r="E39" s="1586">
        <v>29.55</v>
      </c>
      <c r="F39" s="1591">
        <v>1174.0899999999999</v>
      </c>
      <c r="G39" s="1591">
        <v>1124.49</v>
      </c>
      <c r="H39" s="1591">
        <v>16903.259999999998</v>
      </c>
      <c r="I39" s="1586">
        <v>37.6</v>
      </c>
    </row>
    <row r="40" spans="3:9" ht="17.399999999999999" hidden="1" thickTop="1">
      <c r="C40" s="1572" t="s">
        <v>334</v>
      </c>
      <c r="D40" s="1586">
        <v>172.25</v>
      </c>
      <c r="E40" s="1586">
        <v>32.229999999999997</v>
      </c>
      <c r="F40" s="1591">
        <v>1140.94</v>
      </c>
      <c r="G40" s="1591">
        <v>1027.8800000000001</v>
      </c>
      <c r="H40" s="1591">
        <v>16160.42</v>
      </c>
      <c r="I40" s="1586">
        <v>39.94</v>
      </c>
    </row>
    <row r="41" spans="3:9" ht="17.399999999999999" hidden="1" thickTop="1">
      <c r="C41" s="1572" t="s">
        <v>335</v>
      </c>
      <c r="D41" s="1586">
        <v>191.637</v>
      </c>
      <c r="E41" s="1586">
        <v>30.332000000000001</v>
      </c>
      <c r="F41" s="1591">
        <v>1183.6379999999999</v>
      </c>
      <c r="G41" s="1591">
        <v>1110.1690000000001</v>
      </c>
      <c r="H41" s="1591">
        <v>18211.888999999999</v>
      </c>
      <c r="I41" s="1586">
        <v>44.484000000000002</v>
      </c>
    </row>
    <row r="42" spans="3:9" ht="17.399999999999999" hidden="1" thickTop="1">
      <c r="C42" s="1572" t="s">
        <v>336</v>
      </c>
      <c r="D42" s="1586">
        <v>180.34</v>
      </c>
      <c r="E42" s="1586">
        <v>26.98</v>
      </c>
      <c r="F42" s="1591">
        <v>1151.25</v>
      </c>
      <c r="G42" s="1591">
        <v>1107.52</v>
      </c>
      <c r="H42" s="1591">
        <v>17269.689999999999</v>
      </c>
      <c r="I42" s="1586">
        <v>43.55</v>
      </c>
    </row>
    <row r="43" spans="3:9" ht="17.399999999999999" hidden="1" thickTop="1">
      <c r="C43" s="1572" t="s">
        <v>337</v>
      </c>
      <c r="D43" s="1586">
        <v>179.76</v>
      </c>
      <c r="E43" s="1586">
        <v>27.38</v>
      </c>
      <c r="F43" s="1591">
        <v>1052.4960000000001</v>
      </c>
      <c r="G43" s="1591">
        <v>1123.7650000000001</v>
      </c>
      <c r="H43" s="1591">
        <v>18684.617999999999</v>
      </c>
      <c r="I43" s="1586">
        <v>43.219000000000001</v>
      </c>
    </row>
    <row r="44" spans="3:9" ht="17.399999999999999" hidden="1" thickTop="1">
      <c r="C44" s="1572" t="s">
        <v>338</v>
      </c>
      <c r="D44" s="1586">
        <v>196.41</v>
      </c>
      <c r="E44" s="1586">
        <v>31.85</v>
      </c>
      <c r="F44" s="1591">
        <v>1121.24</v>
      </c>
      <c r="G44" s="1591">
        <v>1038.18</v>
      </c>
      <c r="H44" s="1591">
        <v>17478.240000000002</v>
      </c>
      <c r="I44" s="1586">
        <v>47.17</v>
      </c>
    </row>
    <row r="45" spans="3:9" ht="17.399999999999999" hidden="1" thickTop="1">
      <c r="C45" s="1572" t="s">
        <v>339</v>
      </c>
      <c r="D45" s="1586">
        <v>199.1</v>
      </c>
      <c r="E45" s="1586">
        <v>34</v>
      </c>
      <c r="F45" s="1591">
        <v>1288.23</v>
      </c>
      <c r="G45" s="1591">
        <v>1167.43</v>
      </c>
      <c r="H45" s="1591">
        <v>18670.439999999999</v>
      </c>
      <c r="I45" s="1586">
        <v>49.36</v>
      </c>
    </row>
    <row r="46" spans="3:9" ht="17.399999999999999" hidden="1" thickTop="1">
      <c r="C46" s="1572" t="s">
        <v>340</v>
      </c>
      <c r="D46" s="1586">
        <v>153.13</v>
      </c>
      <c r="E46" s="1586">
        <v>28.05</v>
      </c>
      <c r="F46" s="1591">
        <v>1373.48</v>
      </c>
      <c r="G46" s="1591">
        <v>1122.22</v>
      </c>
      <c r="H46" s="1591">
        <v>19750.59</v>
      </c>
      <c r="I46" s="1586">
        <v>46.52</v>
      </c>
    </row>
    <row r="47" spans="3:9" ht="17.399999999999999" hidden="1" thickTop="1">
      <c r="C47" s="1572" t="s">
        <v>341</v>
      </c>
      <c r="D47" s="1587">
        <v>164.309</v>
      </c>
      <c r="E47" s="1587">
        <v>31.146999999999998</v>
      </c>
      <c r="F47" s="1591">
        <v>1196.8720000000001</v>
      </c>
      <c r="G47" s="1591">
        <v>1103.9059999999999</v>
      </c>
      <c r="H47" s="1591">
        <v>19133.21</v>
      </c>
      <c r="I47" s="1587">
        <v>50.401000000000003</v>
      </c>
    </row>
    <row r="48" spans="3:9" ht="17.399999999999999" hidden="1" thickTop="1">
      <c r="C48" s="1572" t="s">
        <v>342</v>
      </c>
      <c r="D48" s="1587">
        <v>156.428</v>
      </c>
      <c r="E48" s="1587">
        <v>30.774999999999999</v>
      </c>
      <c r="F48" s="1591">
        <v>1295.03</v>
      </c>
      <c r="G48" s="1591">
        <v>1152.83</v>
      </c>
      <c r="H48" s="1591">
        <v>22166.446</v>
      </c>
      <c r="I48" s="1587">
        <v>54.045999999999999</v>
      </c>
    </row>
    <row r="49" spans="3:9" ht="17.399999999999999" hidden="1" thickTop="1">
      <c r="C49" s="1572" t="s">
        <v>343</v>
      </c>
      <c r="D49" s="1587">
        <v>143.44</v>
      </c>
      <c r="E49" s="1587">
        <v>32.19</v>
      </c>
      <c r="F49" s="1591">
        <v>1206.1600000000001</v>
      </c>
      <c r="G49" s="1591">
        <v>1151.3399999999999</v>
      </c>
      <c r="H49" s="1591">
        <v>21390.18</v>
      </c>
      <c r="I49" s="1587">
        <v>51.34</v>
      </c>
    </row>
    <row r="50" spans="3:9" ht="17.399999999999999" hidden="1" thickTop="1">
      <c r="C50" s="1572" t="s">
        <v>344</v>
      </c>
      <c r="D50" s="1587">
        <v>155.04400000000001</v>
      </c>
      <c r="E50" s="1587">
        <v>27.245999999999999</v>
      </c>
      <c r="F50" s="1591">
        <v>1359.876</v>
      </c>
      <c r="G50" s="1591">
        <v>1183.5650000000001</v>
      </c>
      <c r="H50" s="1591">
        <v>22904.326000000001</v>
      </c>
      <c r="I50" s="1587">
        <v>52.59</v>
      </c>
    </row>
    <row r="51" spans="3:9" ht="15.75" hidden="1" customHeight="1" thickBot="1">
      <c r="C51" s="1574" t="s">
        <v>1150</v>
      </c>
      <c r="D51" s="1588">
        <f t="shared" ref="D51:I51" si="1">+SUM(D39:D50)</f>
        <v>2062.6179999999999</v>
      </c>
      <c r="E51" s="1594">
        <f t="shared" si="1"/>
        <v>361.72999999999996</v>
      </c>
      <c r="F51" s="1588">
        <f t="shared" si="1"/>
        <v>14543.302</v>
      </c>
      <c r="G51" s="1588">
        <f t="shared" si="1"/>
        <v>13413.295000000002</v>
      </c>
      <c r="H51" s="1588">
        <f t="shared" si="1"/>
        <v>228723.30900000001</v>
      </c>
      <c r="I51" s="1594">
        <f t="shared" si="1"/>
        <v>560.22</v>
      </c>
    </row>
    <row r="52" spans="3:9" ht="17.399999999999999" hidden="1" thickTop="1">
      <c r="C52" s="1570"/>
      <c r="D52" s="1589"/>
      <c r="E52" s="1589"/>
      <c r="F52" s="1589"/>
      <c r="G52" s="1589"/>
      <c r="H52" s="1589"/>
      <c r="I52" s="1589"/>
    </row>
    <row r="53" spans="3:9" ht="17.399999999999999" hidden="1" thickTop="1">
      <c r="C53" s="1571">
        <v>2016</v>
      </c>
      <c r="D53" s="1580"/>
      <c r="E53" s="1580"/>
      <c r="F53" s="1580"/>
      <c r="G53" s="1580"/>
      <c r="H53" s="1580"/>
      <c r="I53" s="1580"/>
    </row>
    <row r="54" spans="3:9" ht="14.25" hidden="1" customHeight="1">
      <c r="C54" s="1572" t="s">
        <v>345</v>
      </c>
      <c r="D54" s="1586">
        <v>132.26</v>
      </c>
      <c r="E54" s="1586">
        <v>24.614999999999998</v>
      </c>
      <c r="F54" s="1586">
        <v>1328.9280000000001</v>
      </c>
      <c r="G54" s="1586">
        <v>1104.4480000000001</v>
      </c>
      <c r="H54" s="1591">
        <v>19956.074000000001</v>
      </c>
      <c r="I54" s="1586">
        <v>49.886000000000003</v>
      </c>
    </row>
    <row r="55" spans="3:9" ht="17.399999999999999" hidden="1" thickTop="1">
      <c r="C55" s="1572" t="s">
        <v>334</v>
      </c>
      <c r="D55" s="1586">
        <v>148.41999999999999</v>
      </c>
      <c r="E55" s="1586">
        <v>30.26</v>
      </c>
      <c r="F55" s="1586">
        <v>1289.46</v>
      </c>
      <c r="G55" s="1586">
        <v>1067.1300000000001</v>
      </c>
      <c r="H55" s="1591">
        <v>19793.73</v>
      </c>
      <c r="I55" s="1586">
        <v>54.57</v>
      </c>
    </row>
    <row r="56" spans="3:9" ht="15.75" hidden="1" customHeight="1">
      <c r="C56" s="1572" t="s">
        <v>335</v>
      </c>
      <c r="D56" s="1586">
        <v>152.465</v>
      </c>
      <c r="E56" s="1586">
        <v>29.645</v>
      </c>
      <c r="F56" s="1586">
        <v>1455.703</v>
      </c>
      <c r="G56" s="1586">
        <v>962.90499999999997</v>
      </c>
      <c r="H56" s="1591">
        <v>21731.491999999998</v>
      </c>
      <c r="I56" s="1586">
        <v>61.860999999999997</v>
      </c>
    </row>
    <row r="57" spans="3:9" ht="17.399999999999999" hidden="1" thickTop="1">
      <c r="C57" s="1572" t="s">
        <v>336</v>
      </c>
      <c r="D57" s="1586">
        <v>161.72999999999999</v>
      </c>
      <c r="E57" s="1586">
        <v>24.974</v>
      </c>
      <c r="F57" s="1586">
        <v>1962.6380000000001</v>
      </c>
      <c r="G57" s="1586">
        <v>841.33500000000004</v>
      </c>
      <c r="H57" s="1591">
        <v>21086.574000000001</v>
      </c>
      <c r="I57" s="1586">
        <v>59.853000000000002</v>
      </c>
    </row>
    <row r="58" spans="3:9" ht="17.399999999999999" hidden="1" thickTop="1">
      <c r="C58" s="1572" t="s">
        <v>337</v>
      </c>
      <c r="D58" s="1586">
        <v>199.256</v>
      </c>
      <c r="E58" s="1586">
        <v>29.113</v>
      </c>
      <c r="F58" s="1586">
        <v>2779.9029999999998</v>
      </c>
      <c r="G58" s="1586">
        <v>675.84500000000003</v>
      </c>
      <c r="H58" s="1591">
        <v>23292.988000000001</v>
      </c>
      <c r="I58" s="1586">
        <v>83.153999999999996</v>
      </c>
    </row>
    <row r="59" spans="3:9" ht="17.399999999999999" hidden="1" thickTop="1">
      <c r="C59" s="1572" t="s">
        <v>338</v>
      </c>
      <c r="D59" s="1586">
        <v>268.19200000000001</v>
      </c>
      <c r="E59" s="1586">
        <v>33.5</v>
      </c>
      <c r="F59" s="1586">
        <v>3203.8</v>
      </c>
      <c r="G59" s="1586">
        <v>741.94</v>
      </c>
      <c r="H59" s="1591">
        <v>23321.170999999998</v>
      </c>
      <c r="I59" s="1586">
        <v>87.956999999999994</v>
      </c>
    </row>
    <row r="60" spans="3:9" ht="17.399999999999999" hidden="1" thickTop="1">
      <c r="C60" s="1572" t="s">
        <v>339</v>
      </c>
      <c r="D60" s="1586">
        <v>242.37</v>
      </c>
      <c r="E60" s="1586">
        <v>31.076000000000001</v>
      </c>
      <c r="F60" s="1586">
        <v>3946.3380000000002</v>
      </c>
      <c r="G60" s="1586">
        <v>1052.838</v>
      </c>
      <c r="H60" s="1591">
        <v>24538.833999999999</v>
      </c>
      <c r="I60" s="1586">
        <v>102.748</v>
      </c>
    </row>
    <row r="61" spans="3:9" ht="17.399999999999999" hidden="1" thickTop="1">
      <c r="C61" s="1572" t="s">
        <v>340</v>
      </c>
      <c r="D61" s="1586">
        <v>253.93799999999999</v>
      </c>
      <c r="E61" s="1586">
        <v>27.768000000000001</v>
      </c>
      <c r="F61" s="1586">
        <v>4038.12</v>
      </c>
      <c r="G61" s="1586">
        <v>1156.3800000000001</v>
      </c>
      <c r="H61" s="1591">
        <v>26009.647000000001</v>
      </c>
      <c r="I61" s="1586">
        <v>109.489</v>
      </c>
    </row>
    <row r="62" spans="3:9" ht="17.399999999999999" hidden="1" thickTop="1">
      <c r="C62" s="1572" t="s">
        <v>341</v>
      </c>
      <c r="D62" s="1586">
        <v>288.5</v>
      </c>
      <c r="E62" s="1586">
        <v>32.5</v>
      </c>
      <c r="F62" s="1586">
        <v>4421.9089999999997</v>
      </c>
      <c r="G62" s="1586">
        <v>1188.528</v>
      </c>
      <c r="H62" s="1591">
        <v>27300</v>
      </c>
      <c r="I62" s="1586">
        <v>100</v>
      </c>
    </row>
    <row r="63" spans="3:9" ht="17.399999999999999" hidden="1" thickTop="1">
      <c r="C63" s="1572" t="s">
        <v>342</v>
      </c>
      <c r="D63" s="1586">
        <v>295.99900000000002</v>
      </c>
      <c r="E63" s="1586">
        <v>29.187000000000001</v>
      </c>
      <c r="F63" s="1586">
        <v>6247.3940000000002</v>
      </c>
      <c r="G63" s="1586">
        <v>1106.3579999999999</v>
      </c>
      <c r="H63" s="1591">
        <v>29801.734</v>
      </c>
      <c r="I63" s="1586">
        <v>117.896</v>
      </c>
    </row>
    <row r="64" spans="3:9" ht="17.399999999999999" hidden="1" thickTop="1">
      <c r="C64" s="1572" t="s">
        <v>343</v>
      </c>
      <c r="D64" s="1586">
        <v>353</v>
      </c>
      <c r="E64" s="1586">
        <v>30.6</v>
      </c>
      <c r="F64" s="1586">
        <v>8691.2000000000007</v>
      </c>
      <c r="G64" s="1586" t="s">
        <v>1350</v>
      </c>
      <c r="H64" s="1591">
        <v>28542.1</v>
      </c>
      <c r="I64" s="1586">
        <v>128.80000000000001</v>
      </c>
    </row>
    <row r="65" spans="3:9" ht="17.399999999999999" hidden="1" thickTop="1">
      <c r="C65" s="1572" t="s">
        <v>344</v>
      </c>
      <c r="D65" s="1586">
        <v>405.4</v>
      </c>
      <c r="E65" s="1586">
        <v>24.42</v>
      </c>
      <c r="F65" s="1586">
        <v>13042.1</v>
      </c>
      <c r="G65" s="1586">
        <v>1348</v>
      </c>
      <c r="H65" s="1591">
        <v>33211.81</v>
      </c>
      <c r="I65" s="1586">
        <v>155.9</v>
      </c>
    </row>
    <row r="66" spans="3:9" ht="18" hidden="1" thickTop="1" thickBot="1">
      <c r="C66" s="1574" t="s">
        <v>1150</v>
      </c>
      <c r="D66" s="1588">
        <f t="shared" ref="D66:I66" si="2">+SUM(D54:D65)</f>
        <v>2901.53</v>
      </c>
      <c r="E66" s="1594">
        <f t="shared" si="2"/>
        <v>347.65800000000007</v>
      </c>
      <c r="F66" s="1588">
        <f t="shared" si="2"/>
        <v>52407.492999999995</v>
      </c>
      <c r="G66" s="1588">
        <f t="shared" si="2"/>
        <v>11245.707</v>
      </c>
      <c r="H66" s="1588">
        <f t="shared" si="2"/>
        <v>298586.15399999998</v>
      </c>
      <c r="I66" s="1594">
        <f t="shared" si="2"/>
        <v>1112.114</v>
      </c>
    </row>
    <row r="67" spans="3:9" ht="15.75" customHeight="1" thickTop="1">
      <c r="C67" s="1570"/>
      <c r="D67" s="1590"/>
      <c r="E67" s="1595"/>
      <c r="F67" s="1590"/>
      <c r="G67" s="1590"/>
      <c r="H67" s="1590"/>
      <c r="I67" s="1595"/>
    </row>
    <row r="68" spans="3:9" ht="18" customHeight="1">
      <c r="C68" s="1571">
        <v>2017</v>
      </c>
      <c r="D68" s="1590"/>
      <c r="E68" s="1595"/>
      <c r="F68" s="1590"/>
      <c r="G68" s="1590"/>
      <c r="H68" s="1590"/>
      <c r="I68" s="1595"/>
    </row>
    <row r="69" spans="3:9" ht="16.8">
      <c r="C69" s="1572" t="s">
        <v>345</v>
      </c>
      <c r="D69" s="1591">
        <v>350.02300000000002</v>
      </c>
      <c r="E69" s="1586">
        <v>26.666</v>
      </c>
      <c r="F69" s="1591">
        <v>12756.288</v>
      </c>
      <c r="G69" s="1591">
        <v>1173.5619999999999</v>
      </c>
      <c r="H69" s="1591">
        <v>27550.084999999999</v>
      </c>
      <c r="I69" s="1591">
        <v>190.95599999999999</v>
      </c>
    </row>
    <row r="70" spans="3:9" ht="18" customHeight="1">
      <c r="C70" s="1572" t="s">
        <v>334</v>
      </c>
      <c r="D70" s="1591">
        <v>326.3</v>
      </c>
      <c r="E70" s="1586">
        <v>27.8</v>
      </c>
      <c r="F70" s="1591">
        <v>8952</v>
      </c>
      <c r="G70" s="1591">
        <v>953.5</v>
      </c>
      <c r="H70" s="1591">
        <v>26820.1</v>
      </c>
      <c r="I70" s="1591">
        <v>207</v>
      </c>
    </row>
    <row r="71" spans="3:9" ht="15.75" customHeight="1">
      <c r="C71" s="1572" t="s">
        <v>335</v>
      </c>
      <c r="D71" s="1591">
        <v>414.2</v>
      </c>
      <c r="E71" s="1586">
        <v>31</v>
      </c>
      <c r="F71" s="1591">
        <v>11124</v>
      </c>
      <c r="G71" s="1591">
        <v>922.2</v>
      </c>
      <c r="H71" s="1591">
        <v>35604.1</v>
      </c>
      <c r="I71" s="1591">
        <v>244.1</v>
      </c>
    </row>
    <row r="72" spans="3:9" ht="17.25" customHeight="1">
      <c r="C72" s="1572" t="s">
        <v>336</v>
      </c>
      <c r="D72" s="1591">
        <v>363.7</v>
      </c>
      <c r="E72" s="1586">
        <v>21.6</v>
      </c>
      <c r="F72" s="1591">
        <v>13595.5</v>
      </c>
      <c r="G72" s="1591">
        <v>652.9</v>
      </c>
      <c r="H72" s="1591">
        <v>40089</v>
      </c>
      <c r="I72" s="1591">
        <v>231</v>
      </c>
    </row>
    <row r="73" spans="3:9" ht="15.75" customHeight="1">
      <c r="C73" s="1572" t="s">
        <v>337</v>
      </c>
      <c r="D73" s="1591">
        <v>531.79999999999995</v>
      </c>
      <c r="E73" s="1586">
        <v>27.8</v>
      </c>
      <c r="F73" s="1591">
        <v>16623.400000000001</v>
      </c>
      <c r="G73" s="1591">
        <v>820.6</v>
      </c>
      <c r="H73" s="1591">
        <v>47019.1</v>
      </c>
      <c r="I73" s="1591">
        <v>323.3</v>
      </c>
    </row>
    <row r="74" spans="3:9" ht="17.25" customHeight="1">
      <c r="C74" s="1572" t="s">
        <v>338</v>
      </c>
      <c r="D74" s="1591">
        <v>524.99099999999999</v>
      </c>
      <c r="E74" s="1586">
        <v>29.311</v>
      </c>
      <c r="F74" s="1591">
        <v>17466.159</v>
      </c>
      <c r="G74" s="1591">
        <v>696.87</v>
      </c>
      <c r="H74" s="1591">
        <v>53738.116999999998</v>
      </c>
      <c r="I74" s="1591">
        <v>342.13600000000002</v>
      </c>
    </row>
    <row r="75" spans="3:9" ht="15" customHeight="1">
      <c r="C75" s="1572" t="s">
        <v>339</v>
      </c>
      <c r="D75" s="1591">
        <v>521.79999999999995</v>
      </c>
      <c r="E75" s="1586">
        <v>30</v>
      </c>
      <c r="F75" s="1591">
        <v>20013.7</v>
      </c>
      <c r="G75" s="1591">
        <v>636.1</v>
      </c>
      <c r="H75" s="1591">
        <v>61162.400000000001</v>
      </c>
      <c r="I75" s="1591">
        <v>382.6</v>
      </c>
    </row>
    <row r="76" spans="3:9" ht="16.8">
      <c r="C76" s="1572" t="s">
        <v>340</v>
      </c>
      <c r="D76" s="1591">
        <v>541.52</v>
      </c>
      <c r="E76" s="1586">
        <v>26.64</v>
      </c>
      <c r="F76" s="1591">
        <v>20302.995999999999</v>
      </c>
      <c r="G76" s="1591">
        <v>595.61400000000003</v>
      </c>
      <c r="H76" s="1591">
        <v>70771.557000000001</v>
      </c>
      <c r="I76" s="1591">
        <v>419.07</v>
      </c>
    </row>
    <row r="77" spans="3:9" ht="16.8">
      <c r="C77" s="1572" t="s">
        <v>341</v>
      </c>
      <c r="D77" s="1591">
        <v>620</v>
      </c>
      <c r="E77" s="1586">
        <v>27.17</v>
      </c>
      <c r="F77" s="1591">
        <v>20731</v>
      </c>
      <c r="G77" s="1591">
        <v>478</v>
      </c>
      <c r="H77" s="1591">
        <v>83303</v>
      </c>
      <c r="I77" s="1591">
        <v>432</v>
      </c>
    </row>
    <row r="78" spans="3:9" ht="16.8">
      <c r="C78" s="1572" t="s">
        <v>342</v>
      </c>
      <c r="D78" s="1591">
        <v>609.63599999999997</v>
      </c>
      <c r="E78" s="1586">
        <v>27.247</v>
      </c>
      <c r="F78" s="1591">
        <v>23764.643</v>
      </c>
      <c r="G78" s="1591">
        <v>475.07100000000003</v>
      </c>
      <c r="H78" s="1591">
        <v>92540.576000000001</v>
      </c>
      <c r="I78" s="1591">
        <v>478.88799999999998</v>
      </c>
    </row>
    <row r="79" spans="3:9" ht="16.8">
      <c r="C79" s="1572" t="s">
        <v>343</v>
      </c>
      <c r="D79" s="1591">
        <v>575.26900000000001</v>
      </c>
      <c r="E79" s="1586">
        <v>25.638999999999999</v>
      </c>
      <c r="F79" s="1591">
        <v>22748.641</v>
      </c>
      <c r="G79" s="1591">
        <v>347.33100000000002</v>
      </c>
      <c r="H79" s="1591">
        <v>97945.160999999993</v>
      </c>
      <c r="I79" s="1591">
        <v>472.98200000000003</v>
      </c>
    </row>
    <row r="80" spans="3:9" ht="17.399999999999999" thickBot="1">
      <c r="C80" s="1572" t="s">
        <v>344</v>
      </c>
      <c r="D80" s="1591">
        <v>524.20399999999995</v>
      </c>
      <c r="E80" s="1586">
        <v>19.193999999999999</v>
      </c>
      <c r="F80" s="1591">
        <v>26779.106</v>
      </c>
      <c r="G80" s="1591">
        <v>347.21300000000002</v>
      </c>
      <c r="H80" s="1591">
        <v>118198.935</v>
      </c>
      <c r="I80" s="1591">
        <v>524.80700000000002</v>
      </c>
    </row>
    <row r="81" spans="3:15" ht="17.399999999999999" thickBot="1">
      <c r="C81" s="1576" t="s">
        <v>1150</v>
      </c>
      <c r="D81" s="1592">
        <f t="shared" ref="D81:I81" si="3">SUM(D69:D80)</f>
        <v>5903.4430000000011</v>
      </c>
      <c r="E81" s="1310">
        <f t="shared" si="3"/>
        <v>320.06700000000006</v>
      </c>
      <c r="F81" s="1592">
        <f t="shared" si="3"/>
        <v>214857.43300000002</v>
      </c>
      <c r="G81" s="1592">
        <f t="shared" si="3"/>
        <v>8098.9609999999993</v>
      </c>
      <c r="H81" s="1592">
        <f t="shared" si="3"/>
        <v>754742.13100000005</v>
      </c>
      <c r="I81" s="1598">
        <f t="shared" si="3"/>
        <v>4248.8389999999999</v>
      </c>
    </row>
    <row r="82" spans="3:15" ht="17.25" customHeight="1">
      <c r="C82" s="1572"/>
      <c r="D82" s="1591"/>
      <c r="E82" s="1586"/>
      <c r="F82" s="1591"/>
      <c r="G82" s="1591"/>
      <c r="H82" s="1591"/>
      <c r="I82" s="1586"/>
    </row>
    <row r="83" spans="3:15" ht="16.8">
      <c r="C83" s="1571">
        <v>2018</v>
      </c>
      <c r="D83" s="1591"/>
      <c r="E83" s="1586"/>
      <c r="F83" s="1591"/>
      <c r="G83" s="1591"/>
      <c r="H83" s="1591"/>
      <c r="I83" s="1586"/>
    </row>
    <row r="84" spans="3:15" ht="16.8">
      <c r="C84" s="1572" t="s">
        <v>345</v>
      </c>
      <c r="D84" s="1591">
        <v>548.125</v>
      </c>
      <c r="E84" s="1586">
        <v>22.728000000000002</v>
      </c>
      <c r="F84" s="1591">
        <v>20981.214</v>
      </c>
      <c r="G84" s="1591">
        <v>449.6</v>
      </c>
      <c r="H84" s="1591">
        <v>100593.9</v>
      </c>
      <c r="I84" s="1591">
        <v>501.8</v>
      </c>
    </row>
    <row r="85" spans="3:15" ht="16.8">
      <c r="C85" s="1572" t="s">
        <v>334</v>
      </c>
      <c r="D85" s="1591">
        <v>457.18799999999999</v>
      </c>
      <c r="E85" s="1586">
        <v>22.475999999999999</v>
      </c>
      <c r="F85" s="1591">
        <v>18869.044999999998</v>
      </c>
      <c r="G85" s="1591">
        <v>292.22199999999998</v>
      </c>
      <c r="H85" s="1591">
        <v>89584.316000000006</v>
      </c>
      <c r="I85" s="1591">
        <v>463.78399999999999</v>
      </c>
    </row>
    <row r="86" spans="3:15" ht="17.25" customHeight="1">
      <c r="C86" s="1572" t="s">
        <v>335</v>
      </c>
      <c r="D86" s="1591">
        <v>545.17899999999997</v>
      </c>
      <c r="E86" s="1586">
        <v>23.675999999999998</v>
      </c>
      <c r="F86" s="1591">
        <v>21996.847000000002</v>
      </c>
      <c r="G86" s="1591">
        <v>268.40800000000002</v>
      </c>
      <c r="H86" s="1591">
        <v>116119.95</v>
      </c>
      <c r="I86" s="1591">
        <v>510.505</v>
      </c>
    </row>
    <row r="87" spans="3:15" ht="21" customHeight="1">
      <c r="C87" s="1572" t="s">
        <v>336</v>
      </c>
      <c r="D87" s="1591">
        <v>505.49599999999998</v>
      </c>
      <c r="E87" s="1586">
        <v>17.38</v>
      </c>
      <c r="F87" s="1591">
        <v>21170.044999999998</v>
      </c>
      <c r="G87" s="1591">
        <v>253.59899999999999</v>
      </c>
      <c r="H87" s="1591">
        <v>117616.792</v>
      </c>
      <c r="I87" s="1591">
        <v>456.96</v>
      </c>
    </row>
    <row r="88" spans="3:15" ht="21" customHeight="1">
      <c r="C88" s="1572" t="s">
        <v>337</v>
      </c>
      <c r="D88" s="1591">
        <v>611.13499999999999</v>
      </c>
      <c r="E88" s="1586">
        <v>21.216999999999999</v>
      </c>
      <c r="F88" s="1591">
        <v>23278.196</v>
      </c>
      <c r="G88" s="1591">
        <v>213.172</v>
      </c>
      <c r="H88" s="1591">
        <v>137422.97</v>
      </c>
      <c r="I88" s="1591">
        <v>496.61900000000003</v>
      </c>
    </row>
    <row r="89" spans="3:15" ht="21" customHeight="1">
      <c r="C89" s="1572" t="s">
        <v>338</v>
      </c>
      <c r="D89" s="1591">
        <v>553.6</v>
      </c>
      <c r="E89" s="1586">
        <v>22.46</v>
      </c>
      <c r="F89" s="1591">
        <v>23790</v>
      </c>
      <c r="G89" s="1591">
        <v>175.19</v>
      </c>
      <c r="H89" s="1591">
        <v>156609.78</v>
      </c>
      <c r="I89" s="1591">
        <v>502.22</v>
      </c>
    </row>
    <row r="90" spans="3:15" ht="21" customHeight="1">
      <c r="C90" s="1572" t="s">
        <v>339</v>
      </c>
      <c r="D90" s="1591">
        <v>560.15</v>
      </c>
      <c r="E90" s="1586">
        <v>20.07</v>
      </c>
      <c r="F90" s="1591">
        <v>25075.47</v>
      </c>
      <c r="G90" s="1591">
        <v>223.13</v>
      </c>
      <c r="H90" s="1591">
        <v>169416.76</v>
      </c>
      <c r="I90" s="1591">
        <v>559.58000000000004</v>
      </c>
    </row>
    <row r="91" spans="3:15" ht="21" customHeight="1">
      <c r="C91" s="1572" t="s">
        <v>340</v>
      </c>
      <c r="D91" s="1591">
        <v>553.00900000000001</v>
      </c>
      <c r="E91" s="1586">
        <v>15.147</v>
      </c>
      <c r="F91" s="1591">
        <v>25249.867999999999</v>
      </c>
      <c r="G91" s="1591">
        <v>317.35199999999998</v>
      </c>
      <c r="H91" s="1591">
        <v>164917.97099999999</v>
      </c>
      <c r="I91" s="1591">
        <v>518.69799999999998</v>
      </c>
    </row>
    <row r="92" spans="3:15" ht="21" customHeight="1">
      <c r="C92" s="1572" t="s">
        <v>341</v>
      </c>
      <c r="D92" s="1591">
        <v>542.95699999999999</v>
      </c>
      <c r="E92" s="1586">
        <v>19.373999999999999</v>
      </c>
      <c r="F92" s="1591">
        <v>24918.008999999998</v>
      </c>
      <c r="G92" s="1591">
        <v>300.80700000000002</v>
      </c>
      <c r="H92" s="1591">
        <v>161289.49900000001</v>
      </c>
      <c r="I92" s="1591">
        <v>511.27100000000002</v>
      </c>
      <c r="O92" s="922"/>
    </row>
    <row r="93" spans="3:15" ht="21" customHeight="1">
      <c r="C93" s="1572" t="s">
        <v>342</v>
      </c>
      <c r="D93" s="1591">
        <v>571.6</v>
      </c>
      <c r="E93" s="1586">
        <v>20.399999999999999</v>
      </c>
      <c r="F93" s="1591">
        <v>21025.4</v>
      </c>
      <c r="G93" s="1591">
        <v>345.5</v>
      </c>
      <c r="H93" s="1591">
        <v>161427.4</v>
      </c>
      <c r="I93" s="1591">
        <v>495.99400000000003</v>
      </c>
    </row>
    <row r="94" spans="3:15" ht="21" customHeight="1">
      <c r="C94" s="1572" t="s">
        <v>343</v>
      </c>
      <c r="D94" s="1591">
        <v>477.4</v>
      </c>
      <c r="E94" s="1586">
        <v>16.7</v>
      </c>
      <c r="F94" s="1591">
        <v>17845.400000000001</v>
      </c>
      <c r="G94" s="1591">
        <v>334.9</v>
      </c>
      <c r="H94" s="1591">
        <v>133862.1</v>
      </c>
      <c r="I94" s="1591">
        <v>430.6</v>
      </c>
    </row>
    <row r="95" spans="3:15" ht="21" customHeight="1" thickBot="1">
      <c r="C95" s="1572" t="s">
        <v>344</v>
      </c>
      <c r="D95" s="1591">
        <v>478.6</v>
      </c>
      <c r="E95" s="1586">
        <v>13</v>
      </c>
      <c r="F95" s="1591">
        <v>27419.1</v>
      </c>
      <c r="G95" s="1591">
        <v>236.2</v>
      </c>
      <c r="H95" s="1591">
        <v>161540.70000000001</v>
      </c>
      <c r="I95" s="1591">
        <v>409.1</v>
      </c>
    </row>
    <row r="96" spans="3:15" ht="21" customHeight="1" thickBot="1">
      <c r="C96" s="1576" t="s">
        <v>1150</v>
      </c>
      <c r="D96" s="1592">
        <f t="shared" ref="D96:I96" si="4">SUM(D84:D95)</f>
        <v>6404.4390000000003</v>
      </c>
      <c r="E96" s="1310">
        <f t="shared" si="4"/>
        <v>234.62799999999996</v>
      </c>
      <c r="F96" s="1592">
        <f t="shared" si="4"/>
        <v>271618.59399999992</v>
      </c>
      <c r="G96" s="1592">
        <f t="shared" si="4"/>
        <v>3410.0799999999995</v>
      </c>
      <c r="H96" s="1592">
        <f t="shared" si="4"/>
        <v>1670402.138</v>
      </c>
      <c r="I96" s="1598">
        <f t="shared" si="4"/>
        <v>5857.1310000000003</v>
      </c>
    </row>
    <row r="97" spans="3:10" ht="21" customHeight="1">
      <c r="C97" s="1572"/>
      <c r="D97" s="1591"/>
      <c r="E97" s="1586"/>
      <c r="F97" s="1591"/>
      <c r="G97" s="1591"/>
      <c r="H97" s="1591"/>
      <c r="I97" s="1591"/>
    </row>
    <row r="98" spans="3:10" ht="21" customHeight="1">
      <c r="C98" s="1571">
        <v>2019</v>
      </c>
      <c r="D98" s="1591"/>
      <c r="E98" s="1586"/>
      <c r="F98" s="1591"/>
      <c r="G98" s="1591"/>
      <c r="H98" s="1591"/>
      <c r="I98" s="1591"/>
    </row>
    <row r="99" spans="3:10" ht="21" customHeight="1">
      <c r="C99" s="1571" t="s">
        <v>345</v>
      </c>
      <c r="D99" s="1591">
        <v>401.51400000000001</v>
      </c>
      <c r="E99" s="1586">
        <v>12.204000000000001</v>
      </c>
      <c r="F99" s="1591">
        <v>40613.786</v>
      </c>
      <c r="G99" s="1591">
        <v>232.608</v>
      </c>
      <c r="H99" s="1591">
        <v>135481.068</v>
      </c>
      <c r="I99" s="1591">
        <v>413.387</v>
      </c>
    </row>
    <row r="100" spans="3:10" ht="21" customHeight="1">
      <c r="C100" s="1571" t="s">
        <v>334</v>
      </c>
      <c r="D100" s="1591">
        <v>456.53699999999998</v>
      </c>
      <c r="E100" s="1586">
        <v>16.350999999999999</v>
      </c>
      <c r="F100" s="1591">
        <v>27811.168000000001</v>
      </c>
      <c r="G100" s="1591">
        <v>226.768</v>
      </c>
      <c r="H100" s="1591">
        <v>119081.12300000001</v>
      </c>
      <c r="I100" s="1591">
        <v>463.61500000000001</v>
      </c>
    </row>
    <row r="101" spans="3:10" ht="21" customHeight="1">
      <c r="C101" s="1571" t="s">
        <v>335</v>
      </c>
      <c r="D101" s="1591">
        <v>525.90899999999999</v>
      </c>
      <c r="E101" s="1586">
        <v>15.42</v>
      </c>
      <c r="F101" s="1591">
        <v>30417.553</v>
      </c>
      <c r="G101" s="1591">
        <v>248.87899999999999</v>
      </c>
      <c r="H101" s="1591">
        <v>142597.82800000001</v>
      </c>
      <c r="I101" s="1591">
        <v>441.02300000000002</v>
      </c>
    </row>
    <row r="102" spans="3:10" ht="21" customHeight="1">
      <c r="C102" s="1571" t="s">
        <v>336</v>
      </c>
      <c r="D102" s="1591">
        <v>535.01800000000003</v>
      </c>
      <c r="E102" s="1586">
        <v>13.651</v>
      </c>
      <c r="F102" s="1591">
        <v>32092.525000000001</v>
      </c>
      <c r="G102" s="1591">
        <v>168.78700000000001</v>
      </c>
      <c r="H102" s="1591">
        <v>157348.283</v>
      </c>
      <c r="I102" s="1591">
        <v>390.07799999999997</v>
      </c>
    </row>
    <row r="103" spans="3:10" ht="21" customHeight="1">
      <c r="C103" s="1571" t="s">
        <v>337</v>
      </c>
      <c r="D103" s="1591">
        <v>642.58500000000004</v>
      </c>
      <c r="E103" s="1586">
        <v>14.654999999999999</v>
      </c>
      <c r="F103" s="1591">
        <v>15542.619000000001</v>
      </c>
      <c r="G103" s="1591">
        <v>121.44</v>
      </c>
      <c r="H103" s="1591">
        <v>166491.56</v>
      </c>
      <c r="I103" s="1591">
        <v>494.29</v>
      </c>
    </row>
    <row r="104" spans="3:10" ht="21" customHeight="1">
      <c r="C104" s="1571" t="s">
        <v>338</v>
      </c>
      <c r="D104" s="1591">
        <v>705.95799999999997</v>
      </c>
      <c r="E104" s="1586">
        <v>13.343</v>
      </c>
      <c r="F104" s="1591">
        <v>18012.052</v>
      </c>
      <c r="G104" s="1591">
        <v>79.597999999999999</v>
      </c>
      <c r="H104" s="1591">
        <v>160873.02900000001</v>
      </c>
      <c r="I104" s="1591">
        <v>486.81200000000001</v>
      </c>
    </row>
    <row r="105" spans="3:10" ht="21" customHeight="1">
      <c r="C105" s="1571" t="s">
        <v>339</v>
      </c>
      <c r="D105" s="1591">
        <v>983.53200000000004</v>
      </c>
      <c r="E105" s="1586">
        <v>13.586</v>
      </c>
      <c r="F105" s="1591">
        <v>20465.365000000002</v>
      </c>
      <c r="G105" s="1591">
        <v>99.555000000000007</v>
      </c>
      <c r="H105" s="1591">
        <v>170823.26800000001</v>
      </c>
      <c r="I105" s="1591">
        <v>638.16499999999996</v>
      </c>
    </row>
    <row r="106" spans="3:10" ht="15" customHeight="1">
      <c r="C106" s="1571" t="s">
        <v>340</v>
      </c>
      <c r="D106" s="1591">
        <v>872.90599999999995</v>
      </c>
      <c r="E106" s="1586">
        <v>8.99</v>
      </c>
      <c r="F106" s="1591">
        <v>21919.772000000001</v>
      </c>
      <c r="G106" s="1591">
        <v>85.234999999999999</v>
      </c>
      <c r="H106" s="1591">
        <v>179281.19699999999</v>
      </c>
      <c r="I106" s="1591">
        <v>542.27599999999995</v>
      </c>
    </row>
    <row r="107" spans="3:10" ht="15" customHeight="1" thickBot="1">
      <c r="C107" s="1571" t="s">
        <v>341</v>
      </c>
      <c r="D107" s="1593">
        <v>1010.701</v>
      </c>
      <c r="E107" s="1596">
        <v>11.881</v>
      </c>
      <c r="F107" s="1593">
        <v>22749.600999999999</v>
      </c>
      <c r="G107" s="1593">
        <v>62.438000000000002</v>
      </c>
      <c r="H107" s="1593">
        <v>200441.851</v>
      </c>
      <c r="I107" s="1593">
        <v>679.423</v>
      </c>
    </row>
    <row r="108" spans="3:10" ht="15.6" thickTop="1">
      <c r="C108" s="1080"/>
      <c r="D108" s="1471"/>
      <c r="E108" s="1471"/>
      <c r="F108" s="1471"/>
      <c r="G108" s="1471"/>
      <c r="H108" s="1471"/>
      <c r="I108" s="1471"/>
    </row>
    <row r="109" spans="3:10" ht="16.8">
      <c r="C109" s="1405" t="s">
        <v>1802</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1640625" customWidth="1"/>
    <col min="4" max="4" width="12.453125" customWidth="1"/>
    <col min="5" max="5" width="14.6328125" customWidth="1"/>
    <col min="6" max="6" width="15.453125" customWidth="1"/>
  </cols>
  <sheetData>
    <row r="1" spans="2:7" ht="15" customHeight="1">
      <c r="B1" s="2029" t="s">
        <v>1765</v>
      </c>
      <c r="C1" s="2029"/>
      <c r="D1" s="2029"/>
      <c r="E1" s="2029"/>
      <c r="F1" s="2029"/>
      <c r="G1" s="1019"/>
    </row>
    <row r="2" spans="2:7">
      <c r="B2" s="2030" t="s">
        <v>1359</v>
      </c>
      <c r="C2" s="2030"/>
      <c r="D2" s="2030"/>
      <c r="E2" s="2030"/>
      <c r="F2" s="2030"/>
    </row>
    <row r="3" spans="2:7" ht="15.6" thickBot="1">
      <c r="B3" s="1"/>
      <c r="C3" s="1"/>
      <c r="D3" s="1"/>
      <c r="E3" s="1"/>
      <c r="F3" s="1"/>
    </row>
    <row r="4" spans="2:7" ht="16.2" thickBot="1">
      <c r="B4" s="1559" t="s">
        <v>263</v>
      </c>
      <c r="C4" s="1020" t="s">
        <v>1769</v>
      </c>
      <c r="D4" s="1021" t="s">
        <v>1770</v>
      </c>
      <c r="E4" s="1020" t="s">
        <v>1771</v>
      </c>
      <c r="F4" s="1021" t="s">
        <v>1772</v>
      </c>
    </row>
    <row r="5" spans="2:7" ht="18">
      <c r="B5" s="1560"/>
      <c r="C5" s="1022"/>
      <c r="D5" s="1023"/>
      <c r="E5" s="1022"/>
      <c r="F5" s="1023"/>
    </row>
    <row r="6" spans="2:7" ht="15.6" hidden="1">
      <c r="B6" s="1554">
        <v>2016</v>
      </c>
      <c r="C6" s="1024"/>
      <c r="D6" s="1025"/>
      <c r="E6" s="1024"/>
      <c r="F6" s="1025"/>
    </row>
    <row r="7" spans="2:7" ht="15.6" hidden="1">
      <c r="B7" s="1561" t="s">
        <v>345</v>
      </c>
      <c r="C7" s="1331">
        <v>249.17781189999999</v>
      </c>
      <c r="D7" s="1564">
        <v>395.34554888999998</v>
      </c>
      <c r="E7" s="1331">
        <f>+D7+C7</f>
        <v>644.52336078999997</v>
      </c>
      <c r="F7" s="1333">
        <f>+C7-D7</f>
        <v>-146.16773698999998</v>
      </c>
    </row>
    <row r="8" spans="2:7" ht="15.6" hidden="1">
      <c r="B8" s="1561" t="s">
        <v>334</v>
      </c>
      <c r="C8" s="1331">
        <v>209.55185183</v>
      </c>
      <c r="D8" s="1564">
        <v>427.72780231000002</v>
      </c>
      <c r="E8" s="1331">
        <f t="shared" ref="E8:E18" si="0">+D8+C8</f>
        <v>637.27965414000005</v>
      </c>
      <c r="F8" s="1333">
        <f t="shared" ref="F8:F18" si="1">+C8-D8</f>
        <v>-218.17595048000001</v>
      </c>
    </row>
    <row r="9" spans="2:7" ht="15.6" hidden="1">
      <c r="B9" s="1561" t="s">
        <v>335</v>
      </c>
      <c r="C9" s="1331">
        <v>166.49663235</v>
      </c>
      <c r="D9" s="1564">
        <v>478.05701492600002</v>
      </c>
      <c r="E9" s="1331">
        <f t="shared" si="0"/>
        <v>644.55364727599999</v>
      </c>
      <c r="F9" s="1333">
        <f t="shared" si="1"/>
        <v>-311.56038257600005</v>
      </c>
    </row>
    <row r="10" spans="2:7" ht="15.6" hidden="1">
      <c r="B10" s="1561" t="s">
        <v>336</v>
      </c>
      <c r="C10" s="1331">
        <v>157.82985009000001</v>
      </c>
      <c r="D10" s="1564">
        <v>356.48083895499997</v>
      </c>
      <c r="E10" s="1331">
        <f t="shared" si="0"/>
        <v>514.310689045</v>
      </c>
      <c r="F10" s="1333">
        <f t="shared" si="1"/>
        <v>-198.65098886499996</v>
      </c>
    </row>
    <row r="11" spans="2:7" ht="15.6" hidden="1">
      <c r="B11" s="1561" t="s">
        <v>337</v>
      </c>
      <c r="C11" s="1331">
        <v>165.20101191999998</v>
      </c>
      <c r="D11" s="1564">
        <v>408.48907707000001</v>
      </c>
      <c r="E11" s="1331">
        <f t="shared" si="0"/>
        <v>573.69008899000005</v>
      </c>
      <c r="F11" s="1333">
        <f t="shared" si="1"/>
        <v>-243.28806515000002</v>
      </c>
    </row>
    <row r="12" spans="2:7" ht="15.6" hidden="1">
      <c r="B12" s="1561" t="s">
        <v>338</v>
      </c>
      <c r="C12" s="1331">
        <v>176.20607389</v>
      </c>
      <c r="D12" s="1564">
        <v>429.408273753</v>
      </c>
      <c r="E12" s="1331">
        <f t="shared" si="0"/>
        <v>605.61434764299997</v>
      </c>
      <c r="F12" s="1333">
        <f t="shared" si="1"/>
        <v>-253.202199863</v>
      </c>
    </row>
    <row r="13" spans="2:7" ht="15.6" hidden="1">
      <c r="B13" s="1561" t="s">
        <v>339</v>
      </c>
      <c r="C13" s="1331">
        <v>184.20575156999999</v>
      </c>
      <c r="D13" s="1564">
        <v>394.22839668</v>
      </c>
      <c r="E13" s="1331">
        <f t="shared" si="0"/>
        <v>578.43414825000002</v>
      </c>
      <c r="F13" s="1333">
        <f t="shared" si="1"/>
        <v>-210.02264511000001</v>
      </c>
    </row>
    <row r="14" spans="2:7" ht="15.6" hidden="1">
      <c r="B14" s="1561" t="s">
        <v>340</v>
      </c>
      <c r="C14" s="1331">
        <v>202.13691759</v>
      </c>
      <c r="D14" s="1564">
        <v>445.02606943000001</v>
      </c>
      <c r="E14" s="1331">
        <f t="shared" si="0"/>
        <v>647.16298701999995</v>
      </c>
      <c r="F14" s="1333">
        <f t="shared" si="1"/>
        <v>-242.88915184000001</v>
      </c>
    </row>
    <row r="15" spans="2:7" ht="15.6" hidden="1">
      <c r="B15" s="1561" t="s">
        <v>341</v>
      </c>
      <c r="C15" s="1331">
        <v>250.41591206000001</v>
      </c>
      <c r="D15" s="1564">
        <v>443.88834850000001</v>
      </c>
      <c r="E15" s="1331">
        <f>+D15+C15</f>
        <v>694.30426055999999</v>
      </c>
      <c r="F15" s="1333">
        <f t="shared" si="1"/>
        <v>-193.47243644</v>
      </c>
    </row>
    <row r="16" spans="2:7" ht="15.6" hidden="1">
      <c r="B16" s="1561" t="s">
        <v>342</v>
      </c>
      <c r="C16" s="1331">
        <v>318.45319076999999</v>
      </c>
      <c r="D16" s="1564">
        <v>468.06434322799998</v>
      </c>
      <c r="E16" s="1331">
        <f t="shared" si="0"/>
        <v>786.51753399799998</v>
      </c>
      <c r="F16" s="1333">
        <f>+C16-D16</f>
        <v>-149.61115245799999</v>
      </c>
    </row>
    <row r="17" spans="2:6" ht="15.6" hidden="1">
      <c r="B17" s="1561" t="s">
        <v>343</v>
      </c>
      <c r="C17" s="1331">
        <v>460.72757288999998</v>
      </c>
      <c r="D17" s="1564">
        <v>475.33286603899995</v>
      </c>
      <c r="E17" s="1331">
        <f t="shared" si="0"/>
        <v>936.06043892899993</v>
      </c>
      <c r="F17" s="1333">
        <f>+C17-D17</f>
        <v>-14.605293148999976</v>
      </c>
    </row>
    <row r="18" spans="2:6" ht="15.6" hidden="1">
      <c r="B18" s="1561" t="s">
        <v>344</v>
      </c>
      <c r="C18" s="1331">
        <v>291.87076279000001</v>
      </c>
      <c r="D18" s="1564">
        <v>489.36610879599999</v>
      </c>
      <c r="E18" s="1331">
        <f t="shared" si="0"/>
        <v>781.23687158600001</v>
      </c>
      <c r="F18" s="1333">
        <f t="shared" si="1"/>
        <v>-197.49534600599998</v>
      </c>
    </row>
    <row r="19" spans="2:6" ht="16.2" hidden="1" thickBot="1">
      <c r="B19" s="1562" t="s">
        <v>37</v>
      </c>
      <c r="C19" s="1334">
        <f>SUM(C7:C18)</f>
        <v>2832.2733396499998</v>
      </c>
      <c r="D19" s="1565">
        <f>SUM(D7:D18)</f>
        <v>5211.4146885769997</v>
      </c>
      <c r="E19" s="1334">
        <f>SUM(E7:E18)</f>
        <v>8043.6880282270004</v>
      </c>
      <c r="F19" s="1335">
        <f>SUM(F7:F18)</f>
        <v>-2379.1413489269999</v>
      </c>
    </row>
    <row r="20" spans="2:6" ht="15.6" hidden="1">
      <c r="B20" s="1561"/>
      <c r="C20" s="1331"/>
      <c r="D20" s="1564"/>
      <c r="E20" s="1331"/>
      <c r="F20" s="1333"/>
    </row>
    <row r="21" spans="2:6" ht="15.6">
      <c r="B21" s="1554">
        <v>2017</v>
      </c>
      <c r="C21" s="1331"/>
      <c r="D21" s="1564"/>
      <c r="E21" s="1331"/>
      <c r="F21" s="1336"/>
    </row>
    <row r="22" spans="2:6" ht="15.6">
      <c r="B22" s="1563" t="s">
        <v>345</v>
      </c>
      <c r="C22" s="1332">
        <v>291.97086805555557</v>
      </c>
      <c r="D22" s="1333">
        <v>385</v>
      </c>
      <c r="E22" s="1331">
        <f t="shared" ref="E22:E33" si="2">+D22+C22</f>
        <v>676.97086805555557</v>
      </c>
      <c r="F22" s="1333">
        <f t="shared" ref="F22:F33" si="3">+C22-D22</f>
        <v>-93.02913194444443</v>
      </c>
    </row>
    <row r="23" spans="2:6" ht="15.75" customHeight="1">
      <c r="B23" s="1563" t="s">
        <v>334</v>
      </c>
      <c r="C23" s="1332">
        <v>290.34151516000003</v>
      </c>
      <c r="D23" s="1333">
        <v>424.4</v>
      </c>
      <c r="E23" s="1331">
        <f t="shared" si="2"/>
        <v>714.74151516000006</v>
      </c>
      <c r="F23" s="1333">
        <f t="shared" si="3"/>
        <v>-134.05848483999995</v>
      </c>
    </row>
    <row r="24" spans="2:6" ht="15.6">
      <c r="B24" s="1563" t="s">
        <v>335</v>
      </c>
      <c r="C24" s="1332">
        <v>265.66932163999996</v>
      </c>
      <c r="D24" s="1333">
        <v>461.8</v>
      </c>
      <c r="E24" s="1331">
        <f t="shared" si="2"/>
        <v>727.46932163999998</v>
      </c>
      <c r="F24" s="1333">
        <f t="shared" si="3"/>
        <v>-196.13067836000005</v>
      </c>
    </row>
    <row r="25" spans="2:6" ht="15.6">
      <c r="B25" s="1563" t="s">
        <v>336</v>
      </c>
      <c r="C25" s="1332">
        <v>225.5758256</v>
      </c>
      <c r="D25" s="1333">
        <v>405.5</v>
      </c>
      <c r="E25" s="1331">
        <f t="shared" si="2"/>
        <v>631.07582560000003</v>
      </c>
      <c r="F25" s="1333">
        <f t="shared" si="3"/>
        <v>-179.9241744</v>
      </c>
    </row>
    <row r="26" spans="2:6" ht="15.6">
      <c r="B26" s="1563" t="s">
        <v>337</v>
      </c>
      <c r="C26" s="1332">
        <v>268.61010532</v>
      </c>
      <c r="D26" s="1333">
        <v>465.6</v>
      </c>
      <c r="E26" s="1331">
        <f t="shared" si="2"/>
        <v>734.21010532000003</v>
      </c>
      <c r="F26" s="1333">
        <f t="shared" si="3"/>
        <v>-196.98989468000002</v>
      </c>
    </row>
    <row r="27" spans="2:6" ht="15.6">
      <c r="B27" s="1563" t="s">
        <v>338</v>
      </c>
      <c r="C27" s="1332">
        <v>264.49658079</v>
      </c>
      <c r="D27" s="1333">
        <v>495.1</v>
      </c>
      <c r="E27" s="1331">
        <f t="shared" si="2"/>
        <v>759.59658078999996</v>
      </c>
      <c r="F27" s="1333">
        <f t="shared" si="3"/>
        <v>-230.60341921000003</v>
      </c>
    </row>
    <row r="28" spans="2:6" ht="15.6">
      <c r="B28" s="1563" t="s">
        <v>339</v>
      </c>
      <c r="C28" s="1332">
        <v>261.94287888000002</v>
      </c>
      <c r="D28" s="1333">
        <v>481.9</v>
      </c>
      <c r="E28" s="1331">
        <f t="shared" si="2"/>
        <v>743.84287887999994</v>
      </c>
      <c r="F28" s="1333">
        <f t="shared" si="3"/>
        <v>-219.95712111999995</v>
      </c>
    </row>
    <row r="29" spans="2:6" ht="15.6">
      <c r="B29" s="1563" t="s">
        <v>340</v>
      </c>
      <c r="C29" s="1337">
        <v>356.42626541999999</v>
      </c>
      <c r="D29" s="1333">
        <v>448.2</v>
      </c>
      <c r="E29" s="1331">
        <f t="shared" si="2"/>
        <v>804.62626541999998</v>
      </c>
      <c r="F29" s="1333">
        <f t="shared" si="3"/>
        <v>-91.773734579999996</v>
      </c>
    </row>
    <row r="30" spans="2:6" ht="15.6">
      <c r="B30" s="1563" t="s">
        <v>341</v>
      </c>
      <c r="C30" s="1337">
        <v>324.80602639</v>
      </c>
      <c r="D30" s="1333">
        <v>440</v>
      </c>
      <c r="E30" s="1331">
        <f t="shared" si="2"/>
        <v>764.80602638999994</v>
      </c>
      <c r="F30" s="1333">
        <f t="shared" si="3"/>
        <v>-115.19397361</v>
      </c>
    </row>
    <row r="31" spans="2:6" ht="15.6">
      <c r="B31" s="1563" t="s">
        <v>342</v>
      </c>
      <c r="C31" s="1332">
        <v>352.796718795</v>
      </c>
      <c r="D31" s="1333">
        <v>460.8</v>
      </c>
      <c r="E31" s="1331">
        <f t="shared" si="2"/>
        <v>813.59671879500002</v>
      </c>
      <c r="F31" s="1333">
        <f t="shared" si="3"/>
        <v>-108.00328120500001</v>
      </c>
    </row>
    <row r="32" spans="2:6" ht="15.6">
      <c r="B32" s="1563" t="s">
        <v>343</v>
      </c>
      <c r="C32" s="1332">
        <v>577.74575894000009</v>
      </c>
      <c r="D32" s="1333">
        <v>493.7</v>
      </c>
      <c r="E32" s="1331">
        <f t="shared" si="2"/>
        <v>1071.4457589400001</v>
      </c>
      <c r="F32" s="1333">
        <f t="shared" si="3"/>
        <v>84.045758940000098</v>
      </c>
    </row>
    <row r="33" spans="2:12" ht="16.2" thickBot="1">
      <c r="B33" s="1563" t="s">
        <v>344</v>
      </c>
      <c r="C33" s="1332">
        <v>299.8</v>
      </c>
      <c r="D33" s="1333">
        <v>556.29999999999995</v>
      </c>
      <c r="E33" s="1331">
        <f t="shared" si="2"/>
        <v>856.09999999999991</v>
      </c>
      <c r="F33" s="1333">
        <f t="shared" si="3"/>
        <v>-256.49999999999994</v>
      </c>
    </row>
    <row r="34" spans="2:12" ht="16.2" thickBot="1">
      <c r="B34" s="1559" t="s">
        <v>37</v>
      </c>
      <c r="C34" s="1334">
        <f>SUM(C22:C33)</f>
        <v>3780.1818649905558</v>
      </c>
      <c r="D34" s="1338">
        <f>SUM(D22:D33)</f>
        <v>5518.3</v>
      </c>
      <c r="E34" s="1335">
        <f>SUM(E22:E33)</f>
        <v>9298.4818649905556</v>
      </c>
      <c r="F34" s="1338">
        <f>SUM(F22:F33)</f>
        <v>-1738.1181350094446</v>
      </c>
    </row>
    <row r="35" spans="2:12" ht="15.6">
      <c r="B35" s="1563"/>
      <c r="C35" s="1332"/>
      <c r="D35" s="1333"/>
      <c r="E35" s="1331"/>
      <c r="F35" s="1331"/>
    </row>
    <row r="36" spans="2:12" ht="15.6">
      <c r="B36" s="1554">
        <v>2018</v>
      </c>
      <c r="C36" s="1332"/>
      <c r="D36" s="1333"/>
      <c r="E36" s="1331"/>
      <c r="F36" s="1331"/>
    </row>
    <row r="37" spans="2:12" ht="15.6">
      <c r="B37" s="1563" t="s">
        <v>345</v>
      </c>
      <c r="C37" s="1332">
        <v>251.2</v>
      </c>
      <c r="D37" s="1333">
        <v>489.66879999999998</v>
      </c>
      <c r="E37" s="1331">
        <f>+D37+C37</f>
        <v>740.86879999999996</v>
      </c>
      <c r="F37" s="1333">
        <f>+C37-D37</f>
        <v>-238.46879999999999</v>
      </c>
      <c r="H37" s="922"/>
      <c r="I37" s="922"/>
      <c r="J37" s="922"/>
      <c r="K37" s="922"/>
      <c r="L37" s="922"/>
    </row>
    <row r="38" spans="2:12" ht="15.6">
      <c r="B38" s="1563" t="s">
        <v>334</v>
      </c>
      <c r="C38" s="1332">
        <v>346.31799999999998</v>
      </c>
      <c r="D38" s="1333">
        <v>574.87800000000004</v>
      </c>
      <c r="E38" s="1331">
        <f>+D38+C38</f>
        <v>921.19600000000003</v>
      </c>
      <c r="F38" s="1333">
        <f>+C38-D38</f>
        <v>-228.56000000000006</v>
      </c>
      <c r="H38" s="922"/>
      <c r="I38" s="922"/>
      <c r="J38" s="922"/>
      <c r="K38" s="922"/>
      <c r="L38" s="922"/>
    </row>
    <row r="39" spans="2:12" ht="15.6">
      <c r="B39" s="1563" t="s">
        <v>335</v>
      </c>
      <c r="C39" s="1332">
        <v>288.55189999999999</v>
      </c>
      <c r="D39" s="1333">
        <v>605.77980000000002</v>
      </c>
      <c r="E39" s="1331">
        <f>+D39+C39</f>
        <v>894.33169999999996</v>
      </c>
      <c r="F39" s="1333">
        <f>+C39-D39</f>
        <v>-317.22790000000003</v>
      </c>
    </row>
    <row r="40" spans="2:12" ht="15.6">
      <c r="B40" s="1563" t="s">
        <v>336</v>
      </c>
      <c r="C40" s="1332">
        <v>329.61900000000003</v>
      </c>
      <c r="D40" s="1333">
        <v>544.09220000000005</v>
      </c>
      <c r="E40" s="1331">
        <f>+D40+C40</f>
        <v>873.71120000000008</v>
      </c>
      <c r="F40" s="1333">
        <f>+C40-D40</f>
        <v>-214.47320000000002</v>
      </c>
      <c r="H40" s="1339"/>
    </row>
    <row r="41" spans="2:12" ht="15.6">
      <c r="B41" s="1563" t="s">
        <v>337</v>
      </c>
      <c r="C41" s="1332">
        <v>267.18040000000002</v>
      </c>
      <c r="D41" s="1333">
        <v>532.38810000000001</v>
      </c>
      <c r="E41" s="1331">
        <f t="shared" ref="E41:E46" si="4">+D41+C41</f>
        <v>799.56850000000009</v>
      </c>
      <c r="F41" s="1333">
        <f t="shared" ref="F41:F46" si="5">+C41-D41</f>
        <v>-265.20769999999999</v>
      </c>
      <c r="H41" s="922"/>
    </row>
    <row r="42" spans="2:12" ht="15.6">
      <c r="B42" s="1563" t="s">
        <v>338</v>
      </c>
      <c r="C42" s="1332">
        <v>384.63938619999999</v>
      </c>
      <c r="D42" s="1333">
        <v>614.64811345999999</v>
      </c>
      <c r="E42" s="1331">
        <f t="shared" si="4"/>
        <v>999.28749965999998</v>
      </c>
      <c r="F42" s="1333">
        <f t="shared" si="5"/>
        <v>-230.00872726</v>
      </c>
      <c r="H42" s="922"/>
    </row>
    <row r="43" spans="2:12" ht="15.6">
      <c r="B43" s="1563" t="s">
        <v>339</v>
      </c>
      <c r="C43" s="1332">
        <v>340.26918572000005</v>
      </c>
      <c r="D43" s="1333">
        <v>560.01585276000003</v>
      </c>
      <c r="E43" s="1331">
        <f t="shared" si="4"/>
        <v>900.28503848000014</v>
      </c>
      <c r="F43" s="1333">
        <f t="shared" si="5"/>
        <v>-219.74666703999998</v>
      </c>
      <c r="H43" s="922"/>
    </row>
    <row r="44" spans="2:12" ht="15.6">
      <c r="B44" s="1563" t="s">
        <v>340</v>
      </c>
      <c r="C44" s="1332">
        <v>449.34836155199997</v>
      </c>
      <c r="D44" s="1333">
        <v>576.53875034999999</v>
      </c>
      <c r="E44" s="1331">
        <f t="shared" si="4"/>
        <v>1025.887111902</v>
      </c>
      <c r="F44" s="1333">
        <f t="shared" si="5"/>
        <v>-127.19038879800001</v>
      </c>
      <c r="H44" s="922"/>
    </row>
    <row r="45" spans="2:12" ht="15.6">
      <c r="B45" s="1563" t="s">
        <v>341</v>
      </c>
      <c r="C45" s="1332">
        <v>353.40230932999998</v>
      </c>
      <c r="D45" s="1333">
        <v>577.13114929000005</v>
      </c>
      <c r="E45" s="1331">
        <f t="shared" si="4"/>
        <v>930.53345862000003</v>
      </c>
      <c r="F45" s="1333">
        <f t="shared" si="5"/>
        <v>-223.72883996000007</v>
      </c>
      <c r="H45" s="922"/>
    </row>
    <row r="46" spans="2:12" ht="15.6">
      <c r="B46" s="1563" t="s">
        <v>342</v>
      </c>
      <c r="C46" s="1332">
        <v>448.6</v>
      </c>
      <c r="D46" s="1564">
        <v>592.29999999999995</v>
      </c>
      <c r="E46" s="1332">
        <f t="shared" si="4"/>
        <v>1040.9000000000001</v>
      </c>
      <c r="F46" s="1332">
        <f t="shared" si="5"/>
        <v>-143.69999999999993</v>
      </c>
      <c r="H46" s="922"/>
    </row>
    <row r="47" spans="2:12" ht="15.6">
      <c r="B47" s="1563" t="s">
        <v>343</v>
      </c>
      <c r="C47" s="1332">
        <v>471.7</v>
      </c>
      <c r="D47" s="1564">
        <v>628.70000000000005</v>
      </c>
      <c r="E47" s="1332">
        <f>+D47+C47</f>
        <v>1100.4000000000001</v>
      </c>
      <c r="F47" s="1332">
        <f>+C47-D47</f>
        <v>-157.00000000000006</v>
      </c>
      <c r="H47" s="922"/>
    </row>
    <row r="48" spans="2:12" ht="16.2" thickBot="1">
      <c r="B48" s="1563" t="s">
        <v>344</v>
      </c>
      <c r="C48" s="1332">
        <v>364.8</v>
      </c>
      <c r="D48" s="1564">
        <v>494.7</v>
      </c>
      <c r="E48" s="1332">
        <f>+D48+C48</f>
        <v>859.5</v>
      </c>
      <c r="F48" s="1332">
        <f>+C48-D48</f>
        <v>-129.89999999999998</v>
      </c>
      <c r="H48" s="922"/>
    </row>
    <row r="49" spans="2:8" ht="16.2" thickBot="1">
      <c r="B49" s="1559" t="s">
        <v>37</v>
      </c>
      <c r="C49" s="1334">
        <f>SUM(C37:C48)</f>
        <v>4295.6285428019992</v>
      </c>
      <c r="D49" s="1338">
        <f>SUM(D37:D48)</f>
        <v>6790.8407658600008</v>
      </c>
      <c r="E49" s="1335">
        <f>SUM(E37:E48)</f>
        <v>11086.469308662001</v>
      </c>
      <c r="F49" s="1338">
        <f>SUM(F37:F48)</f>
        <v>-2495.2122230579998</v>
      </c>
      <c r="H49" s="922"/>
    </row>
    <row r="50" spans="2:8" ht="15.6">
      <c r="B50" s="1563"/>
      <c r="C50" s="1332"/>
      <c r="D50" s="1564"/>
      <c r="E50" s="1332"/>
      <c r="F50" s="1332"/>
      <c r="H50" s="922"/>
    </row>
    <row r="51" spans="2:8" ht="15.6">
      <c r="B51" s="1554">
        <v>2019</v>
      </c>
      <c r="C51" s="1332"/>
      <c r="D51" s="1564"/>
      <c r="E51" s="1332"/>
      <c r="F51" s="1332"/>
      <c r="H51" s="922"/>
    </row>
    <row r="52" spans="2:8" ht="15.6">
      <c r="B52" s="1554" t="s">
        <v>345</v>
      </c>
      <c r="C52" s="1332">
        <v>292.60000000000002</v>
      </c>
      <c r="D52" s="1564">
        <v>336.8</v>
      </c>
      <c r="E52" s="1332">
        <v>629.40000000000009</v>
      </c>
      <c r="F52" s="1332">
        <f t="shared" ref="F52:F60" si="6">+C52-D52</f>
        <v>-44.199999999999989</v>
      </c>
      <c r="H52" s="922"/>
    </row>
    <row r="53" spans="2:8" ht="15.6">
      <c r="B53" s="1554" t="s">
        <v>334</v>
      </c>
      <c r="C53" s="1332">
        <v>348.4</v>
      </c>
      <c r="D53" s="1564">
        <v>370.5</v>
      </c>
      <c r="E53" s="1332">
        <f t="shared" ref="E53:E60" si="7">+D53+C53</f>
        <v>718.9</v>
      </c>
      <c r="F53" s="1332">
        <f t="shared" si="6"/>
        <v>-22.100000000000023</v>
      </c>
      <c r="H53" s="922"/>
    </row>
    <row r="54" spans="2:8" ht="15.6">
      <c r="B54" s="1554" t="s">
        <v>335</v>
      </c>
      <c r="C54" s="1332">
        <v>295.89999999999998</v>
      </c>
      <c r="D54" s="1564">
        <v>329</v>
      </c>
      <c r="E54" s="1332">
        <f t="shared" si="7"/>
        <v>624.9</v>
      </c>
      <c r="F54" s="1332">
        <f t="shared" si="6"/>
        <v>-33.100000000000023</v>
      </c>
      <c r="H54" s="922"/>
    </row>
    <row r="55" spans="2:8" ht="15.6">
      <c r="B55" s="1554" t="s">
        <v>336</v>
      </c>
      <c r="C55" s="1332">
        <v>277</v>
      </c>
      <c r="D55" s="1564">
        <v>416.7</v>
      </c>
      <c r="E55" s="1332">
        <f t="shared" si="7"/>
        <v>693.7</v>
      </c>
      <c r="F55" s="1332">
        <f t="shared" si="6"/>
        <v>-139.69999999999999</v>
      </c>
      <c r="H55" s="922"/>
    </row>
    <row r="56" spans="2:8" ht="15.6">
      <c r="B56" s="1554" t="s">
        <v>337</v>
      </c>
      <c r="C56" s="1332">
        <v>343.2</v>
      </c>
      <c r="D56" s="1564">
        <v>436.8</v>
      </c>
      <c r="E56" s="1332">
        <f t="shared" si="7"/>
        <v>780</v>
      </c>
      <c r="F56" s="1332">
        <f t="shared" si="6"/>
        <v>-93.600000000000023</v>
      </c>
      <c r="H56" s="922"/>
    </row>
    <row r="57" spans="2:8" ht="15.6">
      <c r="B57" s="1554" t="s">
        <v>338</v>
      </c>
      <c r="C57" s="1332">
        <v>239.8</v>
      </c>
      <c r="D57" s="1564">
        <v>458.5</v>
      </c>
      <c r="E57" s="1332">
        <f t="shared" si="7"/>
        <v>698.3</v>
      </c>
      <c r="F57" s="1332">
        <f t="shared" si="6"/>
        <v>-218.7</v>
      </c>
      <c r="H57" s="922"/>
    </row>
    <row r="58" spans="2:8" ht="15.6">
      <c r="B58" s="1554" t="s">
        <v>339</v>
      </c>
      <c r="C58" s="1332">
        <v>299.5</v>
      </c>
      <c r="D58" s="1564">
        <v>357</v>
      </c>
      <c r="E58" s="1332">
        <f t="shared" si="7"/>
        <v>656.5</v>
      </c>
      <c r="F58" s="1332">
        <f t="shared" si="6"/>
        <v>-57.5</v>
      </c>
      <c r="H58" s="922"/>
    </row>
    <row r="59" spans="2:8" ht="15.6">
      <c r="B59" s="1554" t="s">
        <v>340</v>
      </c>
      <c r="C59" s="1556">
        <v>345.4</v>
      </c>
      <c r="D59" s="1566">
        <v>384.2</v>
      </c>
      <c r="E59" s="1557">
        <f t="shared" si="7"/>
        <v>729.59999999999991</v>
      </c>
      <c r="F59" s="1558">
        <f t="shared" si="6"/>
        <v>-38.800000000000011</v>
      </c>
      <c r="H59" s="922"/>
    </row>
    <row r="60" spans="2:8" ht="16.2" thickBot="1">
      <c r="B60" s="1554" t="s">
        <v>341</v>
      </c>
      <c r="C60" s="1567">
        <v>378.4</v>
      </c>
      <c r="D60" s="1555">
        <v>403.7</v>
      </c>
      <c r="E60" s="1440">
        <f t="shared" si="7"/>
        <v>782.09999999999991</v>
      </c>
      <c r="F60" s="1441">
        <f t="shared" si="6"/>
        <v>-25.300000000000011</v>
      </c>
      <c r="H60" s="922"/>
    </row>
    <row r="61" spans="2:8" ht="15.6" thickTop="1">
      <c r="B61" s="1080"/>
      <c r="D61" s="1197"/>
      <c r="H61" s="922"/>
    </row>
    <row r="62" spans="2:8" ht="15.6">
      <c r="B62" s="1405" t="s">
        <v>1819</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2.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3.xml><?xml version="1.0" encoding="utf-8"?>
<ds:datastoreItem xmlns:ds="http://schemas.openxmlformats.org/officeDocument/2006/customXml" ds:itemID="{6FED14B6-01E4-4754-BC27-26C5BBE3A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Other Depository Corporations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Rekayi Katerere</cp:lastModifiedBy>
  <cp:lastPrinted>2020-11-06T11:15:33Z</cp:lastPrinted>
  <dcterms:created xsi:type="dcterms:W3CDTF">2004-03-05T06:56:41Z</dcterms:created>
  <dcterms:modified xsi:type="dcterms:W3CDTF">2026-05-15T06:55:12Z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